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Lending Club </a:t>
            </a:r>
            <a:br>
              <a:rPr lang="en-US" dirty="0" smtClean="0"/>
            </a:br>
            <a:r>
              <a:rPr lang="en-US" dirty="0" smtClean="0"/>
              <a:t>Credit Risk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1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200" dirty="0" smtClean="0"/>
              <a:t>Lending </a:t>
            </a:r>
            <a:r>
              <a:rPr lang="en-US" sz="2200" dirty="0"/>
              <a:t>Club currently has loan credit grade </a:t>
            </a:r>
            <a:r>
              <a:rPr lang="en-US" sz="2200" dirty="0" smtClean="0"/>
              <a:t>A-G. Each credit grade has its own pricing and financial assumptions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he company needs to segment the customers appropriately in order to apply effective marketing or strategy projects to each segment </a:t>
            </a:r>
            <a:endParaRPr lang="en-US" sz="2200" dirty="0"/>
          </a:p>
          <a:p>
            <a:pPr lvl="1">
              <a:buFont typeface="Arial" charset="0"/>
              <a:buChar char="•"/>
            </a:pPr>
            <a:endParaRPr lang="en-US" sz="2200" b="1" dirty="0" smtClean="0"/>
          </a:p>
          <a:p>
            <a:pPr lvl="1">
              <a:buFont typeface="Arial" charset="0"/>
              <a:buChar char="•"/>
            </a:pPr>
            <a:r>
              <a:rPr lang="en-US" sz="2200" b="1" dirty="0" smtClean="0"/>
              <a:t>Goal :</a:t>
            </a:r>
            <a:r>
              <a:rPr lang="en-US" sz="2200" dirty="0" smtClean="0"/>
              <a:t> Use </a:t>
            </a:r>
            <a:r>
              <a:rPr lang="en-US" sz="2200" dirty="0"/>
              <a:t>the existing lending club public data to come up with </a:t>
            </a:r>
            <a:r>
              <a:rPr lang="en-US" sz="2200" dirty="0" smtClean="0"/>
              <a:t>new </a:t>
            </a:r>
            <a:r>
              <a:rPr lang="en-US" sz="2200" dirty="0"/>
              <a:t>credit </a:t>
            </a:r>
            <a:r>
              <a:rPr lang="en-US" sz="2200" dirty="0" smtClean="0"/>
              <a:t>grades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83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data exists to help solve this problem? 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Use the existing booked account information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FICO, debt to income ratio, application type, purpose, home ownership, # of 30days past due for the past 2 years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Where </a:t>
            </a:r>
            <a:r>
              <a:rPr lang="en-US" dirty="0"/>
              <a:t>is it coming from? 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Lending club public 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does the data look like? 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From 2007 to 2015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data between 2007 – 2011 is </a:t>
            </a:r>
            <a:r>
              <a:rPr lang="en-US" dirty="0" smtClean="0"/>
              <a:t>thin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Declined </a:t>
            </a:r>
            <a:r>
              <a:rPr lang="en-US" dirty="0" smtClean="0"/>
              <a:t>population is not included the analysis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profile of the booked accounts might change as the company has changed the strategy over time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</TotalTime>
  <Words>157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Lending Club  Credit Risk segmentation</vt:lpstr>
      <vt:lpstr>The Project Idea</vt:lpstr>
      <vt:lpstr>The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 Credit Risk segmentation</dc:title>
  <dc:creator>Rachael Chan</dc:creator>
  <cp:lastModifiedBy>Rachael Chan</cp:lastModifiedBy>
  <cp:revision>10</cp:revision>
  <dcterms:created xsi:type="dcterms:W3CDTF">2016-03-20T22:58:35Z</dcterms:created>
  <dcterms:modified xsi:type="dcterms:W3CDTF">2016-03-22T05:03:15Z</dcterms:modified>
</cp:coreProperties>
</file>