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56"/>
  </p:normalViewPr>
  <p:slideViewPr>
    <p:cSldViewPr snapToGrid="0" snapToObjects="1">
      <p:cViewPr varScale="1">
        <p:scale>
          <a:sx n="89" d="100"/>
          <a:sy n="89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Unit Project 4 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Predict </a:t>
            </a:r>
            <a:r>
              <a:rPr lang="en-US" dirty="0"/>
              <a:t>the acceptance rate based on the independent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What </a:t>
            </a:r>
            <a:r>
              <a:rPr lang="en-US" dirty="0"/>
              <a:t>are the correlations among the dependent and independent variables 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4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escription </a:t>
            </a:r>
            <a:r>
              <a:rPr lang="en-US" b="1" dirty="0"/>
              <a:t>of your data and any cleaning that was completed.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4613" y="1924483"/>
            <a:ext cx="7787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Total of  400 observations in the dataset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Missing data in some observations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Dropped observations with missing </a:t>
            </a:r>
            <a:r>
              <a:rPr lang="en-US" dirty="0" smtClean="0"/>
              <a:t>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Checked the distribution of the independent variables (boxplot, histogram, scatter plot)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dirty="0"/>
              <a:t>Transformed the variables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Created dummy variables for prestige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006" y="4211101"/>
            <a:ext cx="6616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4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Write up the methods used in your </a:t>
            </a:r>
            <a:r>
              <a:rPr lang="en-US" b="1" dirty="0" smtClean="0"/>
              <a:t>analysis and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041381"/>
            <a:ext cx="7157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Regression </a:t>
            </a:r>
            <a:r>
              <a:rPr lang="en-US" dirty="0" smtClean="0"/>
              <a:t>analysis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GPA are GRE are good indicators to predict the acceptance rate 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Logistic Regression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Prestige </a:t>
            </a:r>
            <a:r>
              <a:rPr lang="en-US" dirty="0"/>
              <a:t>1 has higher acceptance rate than the other three </a:t>
            </a:r>
            <a:r>
              <a:rPr lang="en-US" dirty="0" smtClean="0"/>
              <a:t>groups.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do validation on the model (train vs. test)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69" y="3327048"/>
            <a:ext cx="5321257" cy="308803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71932"/>
              </p:ext>
            </p:extLst>
          </p:nvPr>
        </p:nvGraphicFramePr>
        <p:xfrm>
          <a:off x="9060993" y="1737360"/>
          <a:ext cx="2768601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529"/>
                <a:gridCol w="1132177"/>
                <a:gridCol w="941895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Not Admitted (0)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Admitted 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3.35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3.49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573.58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618.90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Prestige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46%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54%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Prestige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64%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Prestige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u="none" strike="noStrike" dirty="0">
                          <a:effectLst/>
                        </a:rPr>
                        <a:t>77%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23%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Prestige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82%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18%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5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Appendix: Provide </a:t>
            </a:r>
            <a:r>
              <a:rPr lang="en-US" b="1" dirty="0"/>
              <a:t>a table or visualization of these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6" y="2324100"/>
            <a:ext cx="4229100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36" y="2324100"/>
            <a:ext cx="4248150" cy="424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48" y="3786188"/>
            <a:ext cx="2959100" cy="102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194" y="3416856"/>
            <a:ext cx="213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for crosstab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04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176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Retrospect</vt:lpstr>
      <vt:lpstr>Unit Project 4 </vt:lpstr>
      <vt:lpstr>Description of your data and any cleaning that was completed.</vt:lpstr>
      <vt:lpstr>Write up the methods used in your analysis and Results</vt:lpstr>
      <vt:lpstr>Appendix: Provide a table or visualization of these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Chan</dc:creator>
  <cp:lastModifiedBy>Rachael Chan</cp:lastModifiedBy>
  <cp:revision>19</cp:revision>
  <dcterms:created xsi:type="dcterms:W3CDTF">2016-03-31T00:10:35Z</dcterms:created>
  <dcterms:modified xsi:type="dcterms:W3CDTF">2016-04-01T00:37:22Z</dcterms:modified>
</cp:coreProperties>
</file>