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F56A9-32F6-444D-828F-981338DF5F6F}" v="1" dt="2021-04-15T22:27:50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Phillips" userId="c1c1c4a1fd3fec86" providerId="LiveId" clId="{9FDF56A9-32F6-444D-828F-981338DF5F6F}"/>
    <pc:docChg chg="custSel addSld delSld modSld">
      <pc:chgData name="Rachael Phillips" userId="c1c1c4a1fd3fec86" providerId="LiveId" clId="{9FDF56A9-32F6-444D-828F-981338DF5F6F}" dt="2021-04-16T17:21:47.548" v="580" actId="2696"/>
      <pc:docMkLst>
        <pc:docMk/>
      </pc:docMkLst>
      <pc:sldChg chg="modSp mod">
        <pc:chgData name="Rachael Phillips" userId="c1c1c4a1fd3fec86" providerId="LiveId" clId="{9FDF56A9-32F6-444D-828F-981338DF5F6F}" dt="2021-04-15T23:06:36.541" v="225" actId="20577"/>
        <pc:sldMkLst>
          <pc:docMk/>
          <pc:sldMk cId="819972865" sldId="258"/>
        </pc:sldMkLst>
        <pc:spChg chg="mod">
          <ac:chgData name="Rachael Phillips" userId="c1c1c4a1fd3fec86" providerId="LiveId" clId="{9FDF56A9-32F6-444D-828F-981338DF5F6F}" dt="2021-04-15T23:06:36.541" v="225" actId="20577"/>
          <ac:spMkLst>
            <pc:docMk/>
            <pc:sldMk cId="819972865" sldId="258"/>
            <ac:spMk id="3" creationId="{C6C54FFC-4E5D-4A82-9A14-20DF0552A465}"/>
          </ac:spMkLst>
        </pc:spChg>
      </pc:sldChg>
      <pc:sldChg chg="modSp add mod">
        <pc:chgData name="Rachael Phillips" userId="c1c1c4a1fd3fec86" providerId="LiveId" clId="{9FDF56A9-32F6-444D-828F-981338DF5F6F}" dt="2021-04-15T23:47:53.758" v="568" actId="20577"/>
        <pc:sldMkLst>
          <pc:docMk/>
          <pc:sldMk cId="3829055043" sldId="259"/>
        </pc:sldMkLst>
        <pc:spChg chg="mod">
          <ac:chgData name="Rachael Phillips" userId="c1c1c4a1fd3fec86" providerId="LiveId" clId="{9FDF56A9-32F6-444D-828F-981338DF5F6F}" dt="2021-04-15T23:46:01.583" v="372" actId="20577"/>
          <ac:spMkLst>
            <pc:docMk/>
            <pc:sldMk cId="3829055043" sldId="259"/>
            <ac:spMk id="2" creationId="{76316E90-0E83-4EE1-925A-1A85986B2634}"/>
          </ac:spMkLst>
        </pc:spChg>
        <pc:spChg chg="mod">
          <ac:chgData name="Rachael Phillips" userId="c1c1c4a1fd3fec86" providerId="LiveId" clId="{9FDF56A9-32F6-444D-828F-981338DF5F6F}" dt="2021-04-15T23:47:53.758" v="568" actId="20577"/>
          <ac:spMkLst>
            <pc:docMk/>
            <pc:sldMk cId="3829055043" sldId="259"/>
            <ac:spMk id="3" creationId="{C6C54FFC-4E5D-4A82-9A14-20DF0552A465}"/>
          </ac:spMkLst>
        </pc:spChg>
      </pc:sldChg>
      <pc:sldChg chg="modSp add del mod">
        <pc:chgData name="Rachael Phillips" userId="c1c1c4a1fd3fec86" providerId="LiveId" clId="{9FDF56A9-32F6-444D-828F-981338DF5F6F}" dt="2021-04-16T17:21:47.548" v="580" actId="2696"/>
        <pc:sldMkLst>
          <pc:docMk/>
          <pc:sldMk cId="1332910779" sldId="260"/>
        </pc:sldMkLst>
        <pc:spChg chg="mod">
          <ac:chgData name="Rachael Phillips" userId="c1c1c4a1fd3fec86" providerId="LiveId" clId="{9FDF56A9-32F6-444D-828F-981338DF5F6F}" dt="2021-04-15T23:48:01.910" v="578" actId="20577"/>
          <ac:spMkLst>
            <pc:docMk/>
            <pc:sldMk cId="1332910779" sldId="260"/>
            <ac:spMk id="2" creationId="{76316E90-0E83-4EE1-925A-1A85986B2634}"/>
          </ac:spMkLst>
        </pc:spChg>
        <pc:spChg chg="mod">
          <ac:chgData name="Rachael Phillips" userId="c1c1c4a1fd3fec86" providerId="LiveId" clId="{9FDF56A9-32F6-444D-828F-981338DF5F6F}" dt="2021-04-15T23:48:04.406" v="579" actId="20577"/>
          <ac:spMkLst>
            <pc:docMk/>
            <pc:sldMk cId="1332910779" sldId="260"/>
            <ac:spMk id="3" creationId="{C6C54FFC-4E5D-4A82-9A14-20DF0552A4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0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5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2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8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7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hsyKUFjK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gWnadSi91s&amp;t=74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237BC-9DD8-4A01-87AA-2EA80C0B9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62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DA5917-F962-4EF4-B8EF-BAAAAC5B0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700"/>
              <a:t>Successful Relationship Advice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57584-CD92-4EEF-B1CB-804230C8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For the future of my anyone’s relationship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1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6E90-0E83-4EE1-925A-1A85986B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1910" cy="1325563"/>
          </a:xfrm>
        </p:spPr>
        <p:txBody>
          <a:bodyPr/>
          <a:lstStyle/>
          <a:p>
            <a:r>
              <a:rPr lang="en-US" dirty="0"/>
              <a:t>Complaining to Your 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4FFC-4E5D-4A82-9A14-20DF0552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“I” phrases to explain how you feel about something</a:t>
            </a:r>
          </a:p>
          <a:p>
            <a:r>
              <a:rPr lang="en-US" dirty="0"/>
              <a:t>State what it is that you are feeling about, instead of attacking your partner about it. Just make it a factual statement</a:t>
            </a:r>
          </a:p>
          <a:p>
            <a:r>
              <a:rPr lang="en-US" dirty="0"/>
              <a:t>Tell your partner what you need from them.</a:t>
            </a:r>
          </a:p>
          <a:p>
            <a:r>
              <a:rPr lang="en-US" dirty="0"/>
              <a:t>Example – If you are upset that your partner did not take out the trash: “I am upset that the trash was not taken out. I need you to take it out for me.” </a:t>
            </a:r>
          </a:p>
          <a:p>
            <a:r>
              <a:rPr lang="en-US" dirty="0">
                <a:hlinkClick r:id="rId2"/>
              </a:rPr>
              <a:t>https://www.youtube.com/watch?v=bShsyKUFjKE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6E90-0E83-4EE1-925A-1A85986B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4FFC-4E5D-4A82-9A14-20DF0552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 is about the small moments of trust that build up over time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- Awareness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 – Turning Toward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 - Tolerance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 - Understanding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 –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Nondefensive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Responding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 – Empathy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Betrayal is not the same as distrust. Betrayal is not just turning away, but doing CL Alt (Comparison Levels for Alternative) – think to yourself that you can do better. </a:t>
            </a:r>
            <a:r>
              <a:rPr lang="en-US" dirty="0">
                <a:solidFill>
                  <a:srgbClr val="3F4AB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https://www.youtube.com/watch?v=rgWnadSi91s&amp;t=74s</a:t>
            </a:r>
            <a:endParaRPr lang="en-US" dirty="0">
              <a:solidFill>
                <a:srgbClr val="3F4AB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F4ABF"/>
                </a:solidFill>
              </a:rPr>
              <a:t>Doing things for your partner – giving them a compliment, sharing your appreciation, doing something for their friends or family, Help their family member and doing things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6E90-0E83-4EE1-925A-1A85986B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From Different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4FFC-4E5D-4A82-9A14-20DF0552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1 bad interaction between you and your partner, there should be at least 5 or 6 good interactions</a:t>
            </a:r>
          </a:p>
          <a:p>
            <a:r>
              <a:rPr lang="en-US" dirty="0"/>
              <a:t>If you act the way you do at the beginning of your relationship throughout your entire relationship, your relationship should stay strong. – Tony Robbins</a:t>
            </a:r>
          </a:p>
        </p:txBody>
      </p:sp>
    </p:spTree>
    <p:extLst>
      <p:ext uri="{BB962C8B-B14F-4D97-AF65-F5344CB8AC3E}">
        <p14:creationId xmlns:p14="http://schemas.microsoft.com/office/powerpoint/2010/main" val="38290550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280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Successful Relationship Advice</vt:lpstr>
      <vt:lpstr>Complaining to Your Partner</vt:lpstr>
      <vt:lpstr>Building Trust</vt:lpstr>
      <vt:lpstr>Advice From Different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Successful Relationship Advice</dc:title>
  <dc:creator>Rachael Phillips</dc:creator>
  <cp:lastModifiedBy>Rachael Phillips</cp:lastModifiedBy>
  <cp:revision>3</cp:revision>
  <dcterms:created xsi:type="dcterms:W3CDTF">2021-04-11T15:28:43Z</dcterms:created>
  <dcterms:modified xsi:type="dcterms:W3CDTF">2021-04-16T17:21:50Z</dcterms:modified>
</cp:coreProperties>
</file>