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0" r:id="rId4"/>
  </p:sldMasterIdLst>
  <p:notesMasterIdLst>
    <p:notesMasterId r:id="rId23"/>
  </p:notesMasterIdLst>
  <p:sldIdLst>
    <p:sldId id="256" r:id="rId5"/>
    <p:sldId id="257" r:id="rId6"/>
    <p:sldId id="266" r:id="rId7"/>
    <p:sldId id="267" r:id="rId8"/>
    <p:sldId id="270" r:id="rId9"/>
    <p:sldId id="268" r:id="rId10"/>
    <p:sldId id="269" r:id="rId11"/>
    <p:sldId id="271" r:id="rId12"/>
    <p:sldId id="272" r:id="rId13"/>
    <p:sldId id="273" r:id="rId14"/>
    <p:sldId id="274" r:id="rId15"/>
    <p:sldId id="276" r:id="rId16"/>
    <p:sldId id="277" r:id="rId17"/>
    <p:sldId id="279" r:id="rId18"/>
    <p:sldId id="280" r:id="rId19"/>
    <p:sldId id="281" r:id="rId20"/>
    <p:sldId id="282"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hua Dougherty" initials="JD" lastIdx="14" clrIdx="0">
    <p:extLst>
      <p:ext uri="{19B8F6BF-5375-455C-9EA6-DF929625EA0E}">
        <p15:presenceInfo xmlns:p15="http://schemas.microsoft.com/office/powerpoint/2012/main" userId="S::josh@abravenew.onmicrosoft.com::cfac02b9-0261-488d-8718-f40e5bc35aa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9878E2-3CA3-4F39-AE51-4155354E3EC0}" v="1" dt="2021-03-16T15:16:20.5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78"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chael Phillips" userId="5333b6b8-502b-489f-8d15-d1a9eaf95f8c" providerId="ADAL" clId="{3525C4B3-8D44-45A4-B277-8184B650F27C}"/>
    <pc:docChg chg="undo custSel mod addSld delSld modSld modMainMaster">
      <pc:chgData name="Rachael Phillips" userId="5333b6b8-502b-489f-8d15-d1a9eaf95f8c" providerId="ADAL" clId="{3525C4B3-8D44-45A4-B277-8184B650F27C}" dt="2021-03-06T00:18:24.626" v="1433" actId="14100"/>
      <pc:docMkLst>
        <pc:docMk/>
      </pc:docMkLst>
      <pc:sldChg chg="addSp modSp mod setBg setClrOvrMap">
        <pc:chgData name="Rachael Phillips" userId="5333b6b8-502b-489f-8d15-d1a9eaf95f8c" providerId="ADAL" clId="{3525C4B3-8D44-45A4-B277-8184B650F27C}" dt="2021-03-05T23:10:09.471" v="713" actId="27636"/>
        <pc:sldMkLst>
          <pc:docMk/>
          <pc:sldMk cId="3212060002" sldId="256"/>
        </pc:sldMkLst>
        <pc:spChg chg="mod ord">
          <ac:chgData name="Rachael Phillips" userId="5333b6b8-502b-489f-8d15-d1a9eaf95f8c" providerId="ADAL" clId="{3525C4B3-8D44-45A4-B277-8184B650F27C}" dt="2021-03-05T23:09:56.032" v="678" actId="26606"/>
          <ac:spMkLst>
            <pc:docMk/>
            <pc:sldMk cId="3212060002" sldId="256"/>
            <ac:spMk id="4" creationId="{EAF30692-37B9-3D44-8C02-FDB8650083EF}"/>
          </ac:spMkLst>
        </pc:spChg>
        <pc:spChg chg="mod">
          <ac:chgData name="Rachael Phillips" userId="5333b6b8-502b-489f-8d15-d1a9eaf95f8c" providerId="ADAL" clId="{3525C4B3-8D44-45A4-B277-8184B650F27C}" dt="2021-03-05T23:10:09.471" v="713" actId="27636"/>
          <ac:spMkLst>
            <pc:docMk/>
            <pc:sldMk cId="3212060002" sldId="256"/>
            <ac:spMk id="7" creationId="{8F59EF17-66EC-6346-AFB2-16DE64F7A912}"/>
          </ac:spMkLst>
        </pc:spChg>
        <pc:spChg chg="add">
          <ac:chgData name="Rachael Phillips" userId="5333b6b8-502b-489f-8d15-d1a9eaf95f8c" providerId="ADAL" clId="{3525C4B3-8D44-45A4-B277-8184B650F27C}" dt="2021-03-05T23:09:56.032" v="678" actId="26606"/>
          <ac:spMkLst>
            <pc:docMk/>
            <pc:sldMk cId="3212060002" sldId="256"/>
            <ac:spMk id="12" creationId="{27577DEC-D9A5-404D-9789-702F4319BEC8}"/>
          </ac:spMkLst>
        </pc:spChg>
        <pc:grpChg chg="add">
          <ac:chgData name="Rachael Phillips" userId="5333b6b8-502b-489f-8d15-d1a9eaf95f8c" providerId="ADAL" clId="{3525C4B3-8D44-45A4-B277-8184B650F27C}" dt="2021-03-05T23:09:56.032" v="678" actId="26606"/>
          <ac:grpSpMkLst>
            <pc:docMk/>
            <pc:sldMk cId="3212060002" sldId="256"/>
            <ac:grpSpMk id="14" creationId="{CEEA9366-CEA8-4F23-B065-4337F0D836FE}"/>
          </ac:grpSpMkLst>
        </pc:grpChg>
      </pc:sldChg>
      <pc:sldChg chg="delSp modSp mod">
        <pc:chgData name="Rachael Phillips" userId="5333b6b8-502b-489f-8d15-d1a9eaf95f8c" providerId="ADAL" clId="{3525C4B3-8D44-45A4-B277-8184B650F27C}" dt="2021-03-05T23:09:49.947" v="676"/>
        <pc:sldMkLst>
          <pc:docMk/>
          <pc:sldMk cId="2758587377" sldId="257"/>
        </pc:sldMkLst>
        <pc:spChg chg="mod">
          <ac:chgData name="Rachael Phillips" userId="5333b6b8-502b-489f-8d15-d1a9eaf95f8c" providerId="ADAL" clId="{3525C4B3-8D44-45A4-B277-8184B650F27C}" dt="2021-03-05T23:09:49.947" v="676"/>
          <ac:spMkLst>
            <pc:docMk/>
            <pc:sldMk cId="2758587377" sldId="257"/>
            <ac:spMk id="6" creationId="{4AC68A00-51FC-4041-BFBF-0D4C4FAE48E6}"/>
          </ac:spMkLst>
        </pc:spChg>
        <pc:spChg chg="mod">
          <ac:chgData name="Rachael Phillips" userId="5333b6b8-502b-489f-8d15-d1a9eaf95f8c" providerId="ADAL" clId="{3525C4B3-8D44-45A4-B277-8184B650F27C}" dt="2021-03-03T20:42:51.212" v="672" actId="20577"/>
          <ac:spMkLst>
            <pc:docMk/>
            <pc:sldMk cId="2758587377" sldId="257"/>
            <ac:spMk id="7" creationId="{358E17A0-3C1B-A94B-8E95-29BE897344B8}"/>
          </ac:spMkLst>
        </pc:spChg>
        <pc:spChg chg="del">
          <ac:chgData name="Rachael Phillips" userId="5333b6b8-502b-489f-8d15-d1a9eaf95f8c" providerId="ADAL" clId="{3525C4B3-8D44-45A4-B277-8184B650F27C}" dt="2021-03-03T20:32:19.609" v="122" actId="478"/>
          <ac:spMkLst>
            <pc:docMk/>
            <pc:sldMk cId="2758587377" sldId="257"/>
            <ac:spMk id="8" creationId="{02AE67D3-322F-C74E-BA5B-205A5CCCB93D}"/>
          </ac:spMkLst>
        </pc:spChg>
      </pc:sldChg>
      <pc:sldChg chg="del">
        <pc:chgData name="Rachael Phillips" userId="5333b6b8-502b-489f-8d15-d1a9eaf95f8c" providerId="ADAL" clId="{3525C4B3-8D44-45A4-B277-8184B650F27C}" dt="2021-03-03T20:42:37.051" v="649" actId="47"/>
        <pc:sldMkLst>
          <pc:docMk/>
          <pc:sldMk cId="3505002717" sldId="258"/>
        </pc:sldMkLst>
      </pc:sldChg>
      <pc:sldChg chg="del">
        <pc:chgData name="Rachael Phillips" userId="5333b6b8-502b-489f-8d15-d1a9eaf95f8c" providerId="ADAL" clId="{3525C4B3-8D44-45A4-B277-8184B650F27C}" dt="2021-03-03T20:31:58.711" v="114" actId="47"/>
        <pc:sldMkLst>
          <pc:docMk/>
          <pc:sldMk cId="1051190" sldId="263"/>
        </pc:sldMkLst>
      </pc:sldChg>
      <pc:sldChg chg="del">
        <pc:chgData name="Rachael Phillips" userId="5333b6b8-502b-489f-8d15-d1a9eaf95f8c" providerId="ADAL" clId="{3525C4B3-8D44-45A4-B277-8184B650F27C}" dt="2021-03-03T20:32:01.060" v="115" actId="47"/>
        <pc:sldMkLst>
          <pc:docMk/>
          <pc:sldMk cId="3292668131" sldId="264"/>
        </pc:sldMkLst>
      </pc:sldChg>
      <pc:sldChg chg="modSp add mod">
        <pc:chgData name="Rachael Phillips" userId="5333b6b8-502b-489f-8d15-d1a9eaf95f8c" providerId="ADAL" clId="{3525C4B3-8D44-45A4-B277-8184B650F27C}" dt="2021-03-05T23:10:25.528" v="715" actId="14100"/>
        <pc:sldMkLst>
          <pc:docMk/>
          <pc:sldMk cId="2357095613" sldId="266"/>
        </pc:sldMkLst>
        <pc:spChg chg="mod">
          <ac:chgData name="Rachael Phillips" userId="5333b6b8-502b-489f-8d15-d1a9eaf95f8c" providerId="ADAL" clId="{3525C4B3-8D44-45A4-B277-8184B650F27C}" dt="2021-03-05T23:10:21.095" v="714" actId="1076"/>
          <ac:spMkLst>
            <pc:docMk/>
            <pc:sldMk cId="2357095613" sldId="266"/>
            <ac:spMk id="6" creationId="{4AC68A00-51FC-4041-BFBF-0D4C4FAE48E6}"/>
          </ac:spMkLst>
        </pc:spChg>
        <pc:spChg chg="mod">
          <ac:chgData name="Rachael Phillips" userId="5333b6b8-502b-489f-8d15-d1a9eaf95f8c" providerId="ADAL" clId="{3525C4B3-8D44-45A4-B277-8184B650F27C}" dt="2021-03-05T23:10:25.528" v="715" actId="14100"/>
          <ac:spMkLst>
            <pc:docMk/>
            <pc:sldMk cId="2357095613" sldId="266"/>
            <ac:spMk id="7" creationId="{358E17A0-3C1B-A94B-8E95-29BE897344B8}"/>
          </ac:spMkLst>
        </pc:spChg>
      </pc:sldChg>
      <pc:sldChg chg="modSp mod">
        <pc:chgData name="Rachael Phillips" userId="5333b6b8-502b-489f-8d15-d1a9eaf95f8c" providerId="ADAL" clId="{3525C4B3-8D44-45A4-B277-8184B650F27C}" dt="2021-03-05T23:22:40.359" v="918" actId="1076"/>
        <pc:sldMkLst>
          <pc:docMk/>
          <pc:sldMk cId="1142373092" sldId="267"/>
        </pc:sldMkLst>
        <pc:spChg chg="mod">
          <ac:chgData name="Rachael Phillips" userId="5333b6b8-502b-489f-8d15-d1a9eaf95f8c" providerId="ADAL" clId="{3525C4B3-8D44-45A4-B277-8184B650F27C}" dt="2021-03-05T23:22:40.359" v="918" actId="1076"/>
          <ac:spMkLst>
            <pc:docMk/>
            <pc:sldMk cId="1142373092" sldId="267"/>
            <ac:spMk id="6" creationId="{4AC68A00-51FC-4041-BFBF-0D4C4FAE48E6}"/>
          </ac:spMkLst>
        </pc:spChg>
      </pc:sldChg>
      <pc:sldChg chg="addSp delSp modSp mod">
        <pc:chgData name="Rachael Phillips" userId="5333b6b8-502b-489f-8d15-d1a9eaf95f8c" providerId="ADAL" clId="{3525C4B3-8D44-45A4-B277-8184B650F27C}" dt="2021-03-05T23:37:06.464" v="1026" actId="20577"/>
        <pc:sldMkLst>
          <pc:docMk/>
          <pc:sldMk cId="1676328120" sldId="268"/>
        </pc:sldMkLst>
        <pc:spChg chg="add del">
          <ac:chgData name="Rachael Phillips" userId="5333b6b8-502b-489f-8d15-d1a9eaf95f8c" providerId="ADAL" clId="{3525C4B3-8D44-45A4-B277-8184B650F27C}" dt="2021-03-05T23:21:13.842" v="892"/>
          <ac:spMkLst>
            <pc:docMk/>
            <pc:sldMk cId="1676328120" sldId="268"/>
            <ac:spMk id="2" creationId="{BBC12B8C-3679-4081-A8A5-C2DE4162AFB6}"/>
          </ac:spMkLst>
        </pc:spChg>
        <pc:spChg chg="add del mod">
          <ac:chgData name="Rachael Phillips" userId="5333b6b8-502b-489f-8d15-d1a9eaf95f8c" providerId="ADAL" clId="{3525C4B3-8D44-45A4-B277-8184B650F27C}" dt="2021-03-05T23:21:13.420" v="891"/>
          <ac:spMkLst>
            <pc:docMk/>
            <pc:sldMk cId="1676328120" sldId="268"/>
            <ac:spMk id="3" creationId="{46C0D009-B280-4FD4-AD9F-24C4BE8D500C}"/>
          </ac:spMkLst>
        </pc:spChg>
        <pc:spChg chg="mod">
          <ac:chgData name="Rachael Phillips" userId="5333b6b8-502b-489f-8d15-d1a9eaf95f8c" providerId="ADAL" clId="{3525C4B3-8D44-45A4-B277-8184B650F27C}" dt="2021-03-05T23:36:44.138" v="1016" actId="1076"/>
          <ac:spMkLst>
            <pc:docMk/>
            <pc:sldMk cId="1676328120" sldId="268"/>
            <ac:spMk id="4" creationId="{BB3C30F9-0553-4253-BCAD-4F3373BE96F0}"/>
          </ac:spMkLst>
        </pc:spChg>
        <pc:spChg chg="add del mod">
          <ac:chgData name="Rachael Phillips" userId="5333b6b8-502b-489f-8d15-d1a9eaf95f8c" providerId="ADAL" clId="{3525C4B3-8D44-45A4-B277-8184B650F27C}" dt="2021-03-05T23:21:12.978" v="890"/>
          <ac:spMkLst>
            <pc:docMk/>
            <pc:sldMk cId="1676328120" sldId="268"/>
            <ac:spMk id="5" creationId="{88361CEB-53A7-4023-B7AC-3912C59C60D4}"/>
          </ac:spMkLst>
        </pc:spChg>
        <pc:spChg chg="mod">
          <ac:chgData name="Rachael Phillips" userId="5333b6b8-502b-489f-8d15-d1a9eaf95f8c" providerId="ADAL" clId="{3525C4B3-8D44-45A4-B277-8184B650F27C}" dt="2021-03-05T23:22:54.535" v="920" actId="1076"/>
          <ac:spMkLst>
            <pc:docMk/>
            <pc:sldMk cId="1676328120" sldId="268"/>
            <ac:spMk id="6" creationId="{4AC68A00-51FC-4041-BFBF-0D4C4FAE48E6}"/>
          </ac:spMkLst>
        </pc:spChg>
        <pc:spChg chg="add del">
          <ac:chgData name="Rachael Phillips" userId="5333b6b8-502b-489f-8d15-d1a9eaf95f8c" providerId="ADAL" clId="{3525C4B3-8D44-45A4-B277-8184B650F27C}" dt="2021-03-05T23:21:19.481" v="894"/>
          <ac:spMkLst>
            <pc:docMk/>
            <pc:sldMk cId="1676328120" sldId="268"/>
            <ac:spMk id="7" creationId="{F6FB2D60-438F-4729-B11B-CEA8407F027A}"/>
          </ac:spMkLst>
        </pc:spChg>
        <pc:spChg chg="add del mod">
          <ac:chgData name="Rachael Phillips" userId="5333b6b8-502b-489f-8d15-d1a9eaf95f8c" providerId="ADAL" clId="{3525C4B3-8D44-45A4-B277-8184B650F27C}" dt="2021-03-05T23:37:06.464" v="1026" actId="20577"/>
          <ac:spMkLst>
            <pc:docMk/>
            <pc:sldMk cId="1676328120" sldId="268"/>
            <ac:spMk id="10" creationId="{BF610C1E-3969-49D4-B54B-BAECB5862A67}"/>
          </ac:spMkLst>
        </pc:spChg>
        <pc:spChg chg="mod">
          <ac:chgData name="Rachael Phillips" userId="5333b6b8-502b-489f-8d15-d1a9eaf95f8c" providerId="ADAL" clId="{3525C4B3-8D44-45A4-B277-8184B650F27C}" dt="2021-03-05T23:36:52.304" v="1018" actId="20577"/>
          <ac:spMkLst>
            <pc:docMk/>
            <pc:sldMk cId="1676328120" sldId="268"/>
            <ac:spMk id="15" creationId="{BD77DD09-6D4A-4BDD-BA0A-279D1B276594}"/>
          </ac:spMkLst>
        </pc:spChg>
      </pc:sldChg>
      <pc:sldChg chg="addSp delSp modSp mod">
        <pc:chgData name="Rachael Phillips" userId="5333b6b8-502b-489f-8d15-d1a9eaf95f8c" providerId="ADAL" clId="{3525C4B3-8D44-45A4-B277-8184B650F27C}" dt="2021-03-05T23:48:14.516" v="1174" actId="255"/>
        <pc:sldMkLst>
          <pc:docMk/>
          <pc:sldMk cId="2738532508" sldId="269"/>
        </pc:sldMkLst>
        <pc:spChg chg="add mod">
          <ac:chgData name="Rachael Phillips" userId="5333b6b8-502b-489f-8d15-d1a9eaf95f8c" providerId="ADAL" clId="{3525C4B3-8D44-45A4-B277-8184B650F27C}" dt="2021-03-05T23:48:14.516" v="1174" actId="255"/>
          <ac:spMkLst>
            <pc:docMk/>
            <pc:sldMk cId="2738532508" sldId="269"/>
            <ac:spMk id="2" creationId="{AADDB738-940E-4563-8970-D6C11BCE0C9F}"/>
          </ac:spMkLst>
        </pc:spChg>
        <pc:spChg chg="add del mod">
          <ac:chgData name="Rachael Phillips" userId="5333b6b8-502b-489f-8d15-d1a9eaf95f8c" providerId="ADAL" clId="{3525C4B3-8D44-45A4-B277-8184B650F27C}" dt="2021-03-05T23:42:38.260" v="1067" actId="478"/>
          <ac:spMkLst>
            <pc:docMk/>
            <pc:sldMk cId="2738532508" sldId="269"/>
            <ac:spMk id="3" creationId="{380D35DF-63EB-4F6D-B615-454FFA1D1B87}"/>
          </ac:spMkLst>
        </pc:spChg>
        <pc:spChg chg="mod">
          <ac:chgData name="Rachael Phillips" userId="5333b6b8-502b-489f-8d15-d1a9eaf95f8c" providerId="ADAL" clId="{3525C4B3-8D44-45A4-B277-8184B650F27C}" dt="2021-03-05T23:11:46.479" v="748" actId="20577"/>
          <ac:spMkLst>
            <pc:docMk/>
            <pc:sldMk cId="2738532508" sldId="269"/>
            <ac:spMk id="4" creationId="{BB3C30F9-0553-4253-BCAD-4F3373BE96F0}"/>
          </ac:spMkLst>
        </pc:spChg>
        <pc:spChg chg="mod">
          <ac:chgData name="Rachael Phillips" userId="5333b6b8-502b-489f-8d15-d1a9eaf95f8c" providerId="ADAL" clId="{3525C4B3-8D44-45A4-B277-8184B650F27C}" dt="2021-03-05T23:09:49.947" v="676"/>
          <ac:spMkLst>
            <pc:docMk/>
            <pc:sldMk cId="2738532508" sldId="269"/>
            <ac:spMk id="6" creationId="{4AC68A00-51FC-4041-BFBF-0D4C4FAE48E6}"/>
          </ac:spMkLst>
        </pc:spChg>
        <pc:graphicFrameChg chg="add del mod">
          <ac:chgData name="Rachael Phillips" userId="5333b6b8-502b-489f-8d15-d1a9eaf95f8c" providerId="ADAL" clId="{3525C4B3-8D44-45A4-B277-8184B650F27C}" dt="2021-03-05T23:42:14.014" v="1065"/>
          <ac:graphicFrameMkLst>
            <pc:docMk/>
            <pc:sldMk cId="2738532508" sldId="269"/>
            <ac:graphicFrameMk id="5" creationId="{2F2AA870-7A78-47CB-8772-B564C6D8CDF3}"/>
          </ac:graphicFrameMkLst>
        </pc:graphicFrameChg>
        <pc:picChg chg="mod">
          <ac:chgData name="Rachael Phillips" userId="5333b6b8-502b-489f-8d15-d1a9eaf95f8c" providerId="ADAL" clId="{3525C4B3-8D44-45A4-B277-8184B650F27C}" dt="2021-03-05T23:39:39.899" v="1027" actId="1076"/>
          <ac:picMkLst>
            <pc:docMk/>
            <pc:sldMk cId="2738532508" sldId="269"/>
            <ac:picMk id="13" creationId="{E8F7745B-CF9D-4863-89EE-596B18E7F575}"/>
          </ac:picMkLst>
        </pc:picChg>
      </pc:sldChg>
      <pc:sldChg chg="modSp mod">
        <pc:chgData name="Rachael Phillips" userId="5333b6b8-502b-489f-8d15-d1a9eaf95f8c" providerId="ADAL" clId="{3525C4B3-8D44-45A4-B277-8184B650F27C}" dt="2021-03-05T23:22:48.169" v="919" actId="1076"/>
        <pc:sldMkLst>
          <pc:docMk/>
          <pc:sldMk cId="1825800868" sldId="270"/>
        </pc:sldMkLst>
        <pc:spChg chg="mod">
          <ac:chgData name="Rachael Phillips" userId="5333b6b8-502b-489f-8d15-d1a9eaf95f8c" providerId="ADAL" clId="{3525C4B3-8D44-45A4-B277-8184B650F27C}" dt="2021-03-05T23:22:48.169" v="919" actId="1076"/>
          <ac:spMkLst>
            <pc:docMk/>
            <pc:sldMk cId="1825800868" sldId="270"/>
            <ac:spMk id="6" creationId="{4AC68A00-51FC-4041-BFBF-0D4C4FAE48E6}"/>
          </ac:spMkLst>
        </pc:spChg>
        <pc:spChg chg="mod">
          <ac:chgData name="Rachael Phillips" userId="5333b6b8-502b-489f-8d15-d1a9eaf95f8c" providerId="ADAL" clId="{3525C4B3-8D44-45A4-B277-8184B650F27C}" dt="2021-03-05T23:10:40.006" v="716" actId="207"/>
          <ac:spMkLst>
            <pc:docMk/>
            <pc:sldMk cId="1825800868" sldId="270"/>
            <ac:spMk id="11" creationId="{FAD9CE22-873C-4DE1-B783-87FF03EECA7A}"/>
          </ac:spMkLst>
        </pc:spChg>
        <pc:spChg chg="mod">
          <ac:chgData name="Rachael Phillips" userId="5333b6b8-502b-489f-8d15-d1a9eaf95f8c" providerId="ADAL" clId="{3525C4B3-8D44-45A4-B277-8184B650F27C}" dt="2021-03-05T23:10:44.340" v="717" actId="207"/>
          <ac:spMkLst>
            <pc:docMk/>
            <pc:sldMk cId="1825800868" sldId="270"/>
            <ac:spMk id="20" creationId="{7186B656-4AC6-4532-8C56-D138A76D817D}"/>
          </ac:spMkLst>
        </pc:spChg>
        <pc:spChg chg="mod">
          <ac:chgData name="Rachael Phillips" userId="5333b6b8-502b-489f-8d15-d1a9eaf95f8c" providerId="ADAL" clId="{3525C4B3-8D44-45A4-B277-8184B650F27C}" dt="2021-03-05T23:10:49.870" v="718" actId="207"/>
          <ac:spMkLst>
            <pc:docMk/>
            <pc:sldMk cId="1825800868" sldId="270"/>
            <ac:spMk id="22" creationId="{6422A870-88F5-47BC-B2FC-63651A6DECE6}"/>
          </ac:spMkLst>
        </pc:spChg>
      </pc:sldChg>
      <pc:sldChg chg="addSp delSp modSp mod">
        <pc:chgData name="Rachael Phillips" userId="5333b6b8-502b-489f-8d15-d1a9eaf95f8c" providerId="ADAL" clId="{3525C4B3-8D44-45A4-B277-8184B650F27C}" dt="2021-03-05T23:56:16.304" v="1219" actId="20577"/>
        <pc:sldMkLst>
          <pc:docMk/>
          <pc:sldMk cId="3780172850" sldId="271"/>
        </pc:sldMkLst>
        <pc:spChg chg="add del">
          <ac:chgData name="Rachael Phillips" userId="5333b6b8-502b-489f-8d15-d1a9eaf95f8c" providerId="ADAL" clId="{3525C4B3-8D44-45A4-B277-8184B650F27C}" dt="2021-03-05T23:52:54.744" v="1192"/>
          <ac:spMkLst>
            <pc:docMk/>
            <pc:sldMk cId="3780172850" sldId="271"/>
            <ac:spMk id="2" creationId="{77C74C74-7740-4A2D-98F5-73301C741F24}"/>
          </ac:spMkLst>
        </pc:spChg>
        <pc:spChg chg="add del">
          <ac:chgData name="Rachael Phillips" userId="5333b6b8-502b-489f-8d15-d1a9eaf95f8c" providerId="ADAL" clId="{3525C4B3-8D44-45A4-B277-8184B650F27C}" dt="2021-03-05T23:53:59.386" v="1197"/>
          <ac:spMkLst>
            <pc:docMk/>
            <pc:sldMk cId="3780172850" sldId="271"/>
            <ac:spMk id="3" creationId="{08A9AFE4-8D01-47FA-B7C1-51568AB193CA}"/>
          </ac:spMkLst>
        </pc:spChg>
        <pc:spChg chg="mod">
          <ac:chgData name="Rachael Phillips" userId="5333b6b8-502b-489f-8d15-d1a9eaf95f8c" providerId="ADAL" clId="{3525C4B3-8D44-45A4-B277-8184B650F27C}" dt="2021-03-05T23:49:32.556" v="1180" actId="14100"/>
          <ac:spMkLst>
            <pc:docMk/>
            <pc:sldMk cId="3780172850" sldId="271"/>
            <ac:spMk id="4" creationId="{BB3C30F9-0553-4253-BCAD-4F3373BE96F0}"/>
          </ac:spMkLst>
        </pc:spChg>
        <pc:spChg chg="add mod">
          <ac:chgData name="Rachael Phillips" userId="5333b6b8-502b-489f-8d15-d1a9eaf95f8c" providerId="ADAL" clId="{3525C4B3-8D44-45A4-B277-8184B650F27C}" dt="2021-03-05T23:56:16.304" v="1219" actId="20577"/>
          <ac:spMkLst>
            <pc:docMk/>
            <pc:sldMk cId="3780172850" sldId="271"/>
            <ac:spMk id="5" creationId="{8AF97E24-5B12-4A2C-864D-874BA3DDEA46}"/>
          </ac:spMkLst>
        </pc:spChg>
        <pc:spChg chg="mod">
          <ac:chgData name="Rachael Phillips" userId="5333b6b8-502b-489f-8d15-d1a9eaf95f8c" providerId="ADAL" clId="{3525C4B3-8D44-45A4-B277-8184B650F27C}" dt="2021-03-05T23:09:49.947" v="676"/>
          <ac:spMkLst>
            <pc:docMk/>
            <pc:sldMk cId="3780172850" sldId="271"/>
            <ac:spMk id="6" creationId="{4AC68A00-51FC-4041-BFBF-0D4C4FAE48E6}"/>
          </ac:spMkLst>
        </pc:spChg>
        <pc:spChg chg="add del mod">
          <ac:chgData name="Rachael Phillips" userId="5333b6b8-502b-489f-8d15-d1a9eaf95f8c" providerId="ADAL" clId="{3525C4B3-8D44-45A4-B277-8184B650F27C}" dt="2021-03-05T23:49:45.876" v="1184" actId="478"/>
          <ac:spMkLst>
            <pc:docMk/>
            <pc:sldMk cId="3780172850" sldId="271"/>
            <ac:spMk id="7" creationId="{E0698EC9-6C12-445C-921B-CC3062135E76}"/>
          </ac:spMkLst>
        </pc:spChg>
      </pc:sldChg>
      <pc:sldChg chg="addSp modSp mod">
        <pc:chgData name="Rachael Phillips" userId="5333b6b8-502b-489f-8d15-d1a9eaf95f8c" providerId="ADAL" clId="{3525C4B3-8D44-45A4-B277-8184B650F27C}" dt="2021-03-05T23:59:12.819" v="1296" actId="1076"/>
        <pc:sldMkLst>
          <pc:docMk/>
          <pc:sldMk cId="3737784648" sldId="272"/>
        </pc:sldMkLst>
        <pc:spChg chg="add mod">
          <ac:chgData name="Rachael Phillips" userId="5333b6b8-502b-489f-8d15-d1a9eaf95f8c" providerId="ADAL" clId="{3525C4B3-8D44-45A4-B277-8184B650F27C}" dt="2021-03-05T23:58:03.823" v="1257" actId="1076"/>
          <ac:spMkLst>
            <pc:docMk/>
            <pc:sldMk cId="3737784648" sldId="272"/>
            <ac:spMk id="2" creationId="{38742EBE-FDAA-4163-9A4D-DC14E7BD50E1}"/>
          </ac:spMkLst>
        </pc:spChg>
        <pc:spChg chg="add mod">
          <ac:chgData name="Rachael Phillips" userId="5333b6b8-502b-489f-8d15-d1a9eaf95f8c" providerId="ADAL" clId="{3525C4B3-8D44-45A4-B277-8184B650F27C}" dt="2021-03-05T23:59:12.819" v="1296" actId="1076"/>
          <ac:spMkLst>
            <pc:docMk/>
            <pc:sldMk cId="3737784648" sldId="272"/>
            <ac:spMk id="5" creationId="{B1FE3A83-D920-4B4B-BB66-65B9F1C091BD}"/>
          </ac:spMkLst>
        </pc:spChg>
        <pc:spChg chg="mod">
          <ac:chgData name="Rachael Phillips" userId="5333b6b8-502b-489f-8d15-d1a9eaf95f8c" providerId="ADAL" clId="{3525C4B3-8D44-45A4-B277-8184B650F27C}" dt="2021-03-05T23:09:49.947" v="676"/>
          <ac:spMkLst>
            <pc:docMk/>
            <pc:sldMk cId="3737784648" sldId="272"/>
            <ac:spMk id="6" creationId="{4AC68A00-51FC-4041-BFBF-0D4C4FAE48E6}"/>
          </ac:spMkLst>
        </pc:spChg>
        <pc:picChg chg="mod">
          <ac:chgData name="Rachael Phillips" userId="5333b6b8-502b-489f-8d15-d1a9eaf95f8c" providerId="ADAL" clId="{3525C4B3-8D44-45A4-B277-8184B650F27C}" dt="2021-03-05T23:57:33.423" v="1225" actId="1076"/>
          <ac:picMkLst>
            <pc:docMk/>
            <pc:sldMk cId="3737784648" sldId="272"/>
            <ac:picMk id="3" creationId="{10097757-C78D-4636-B8EE-F2EC60E46F1B}"/>
          </ac:picMkLst>
        </pc:picChg>
        <pc:picChg chg="mod">
          <ac:chgData name="Rachael Phillips" userId="5333b6b8-502b-489f-8d15-d1a9eaf95f8c" providerId="ADAL" clId="{3525C4B3-8D44-45A4-B277-8184B650F27C}" dt="2021-03-05T23:57:50.209" v="1228" actId="1076"/>
          <ac:picMkLst>
            <pc:docMk/>
            <pc:sldMk cId="3737784648" sldId="272"/>
            <ac:picMk id="6146" creationId="{9BD93056-746C-4936-955B-0FD084675C38}"/>
          </ac:picMkLst>
        </pc:picChg>
      </pc:sldChg>
      <pc:sldChg chg="modSp">
        <pc:chgData name="Rachael Phillips" userId="5333b6b8-502b-489f-8d15-d1a9eaf95f8c" providerId="ADAL" clId="{3525C4B3-8D44-45A4-B277-8184B650F27C}" dt="2021-03-05T23:09:49.947" v="676"/>
        <pc:sldMkLst>
          <pc:docMk/>
          <pc:sldMk cId="2480760735" sldId="273"/>
        </pc:sldMkLst>
        <pc:spChg chg="mod">
          <ac:chgData name="Rachael Phillips" userId="5333b6b8-502b-489f-8d15-d1a9eaf95f8c" providerId="ADAL" clId="{3525C4B3-8D44-45A4-B277-8184B650F27C}" dt="2021-03-05T23:09:49.947" v="676"/>
          <ac:spMkLst>
            <pc:docMk/>
            <pc:sldMk cId="2480760735" sldId="273"/>
            <ac:spMk id="6" creationId="{4AC68A00-51FC-4041-BFBF-0D4C4FAE48E6}"/>
          </ac:spMkLst>
        </pc:spChg>
      </pc:sldChg>
      <pc:sldChg chg="addSp delSp modSp mod setBg">
        <pc:chgData name="Rachael Phillips" userId="5333b6b8-502b-489f-8d15-d1a9eaf95f8c" providerId="ADAL" clId="{3525C4B3-8D44-45A4-B277-8184B650F27C}" dt="2021-03-06T00:02:20.269" v="1322" actId="14100"/>
        <pc:sldMkLst>
          <pc:docMk/>
          <pc:sldMk cId="2589260781" sldId="274"/>
        </pc:sldMkLst>
        <pc:spChg chg="add mod">
          <ac:chgData name="Rachael Phillips" userId="5333b6b8-502b-489f-8d15-d1a9eaf95f8c" providerId="ADAL" clId="{3525C4B3-8D44-45A4-B277-8184B650F27C}" dt="2021-03-06T00:02:14.113" v="1320" actId="1076"/>
          <ac:spMkLst>
            <pc:docMk/>
            <pc:sldMk cId="2589260781" sldId="274"/>
            <ac:spMk id="2" creationId="{40EC9E05-6622-4ED3-9BAF-358BAACC889E}"/>
          </ac:spMkLst>
        </pc:spChg>
        <pc:spChg chg="mod ord">
          <ac:chgData name="Rachael Phillips" userId="5333b6b8-502b-489f-8d15-d1a9eaf95f8c" providerId="ADAL" clId="{3525C4B3-8D44-45A4-B277-8184B650F27C}" dt="2021-03-05T23:12:29.187" v="754" actId="26606"/>
          <ac:spMkLst>
            <pc:docMk/>
            <pc:sldMk cId="2589260781" sldId="274"/>
            <ac:spMk id="4" creationId="{BB3C30F9-0553-4253-BCAD-4F3373BE96F0}"/>
          </ac:spMkLst>
        </pc:spChg>
        <pc:spChg chg="mod">
          <ac:chgData name="Rachael Phillips" userId="5333b6b8-502b-489f-8d15-d1a9eaf95f8c" providerId="ADAL" clId="{3525C4B3-8D44-45A4-B277-8184B650F27C}" dt="2021-03-05T23:12:29.187" v="754" actId="26606"/>
          <ac:spMkLst>
            <pc:docMk/>
            <pc:sldMk cId="2589260781" sldId="274"/>
            <ac:spMk id="6" creationId="{4AC68A00-51FC-4041-BFBF-0D4C4FAE48E6}"/>
          </ac:spMkLst>
        </pc:spChg>
        <pc:spChg chg="add del">
          <ac:chgData name="Rachael Phillips" userId="5333b6b8-502b-489f-8d15-d1a9eaf95f8c" providerId="ADAL" clId="{3525C4B3-8D44-45A4-B277-8184B650F27C}" dt="2021-03-05T23:12:29.161" v="753" actId="26606"/>
          <ac:spMkLst>
            <pc:docMk/>
            <pc:sldMk cId="2589260781" sldId="274"/>
            <ac:spMk id="83" creationId="{9F4444CE-BC8D-4D61-B303-4C05614E62AB}"/>
          </ac:spMkLst>
        </pc:spChg>
        <pc:spChg chg="add del">
          <ac:chgData name="Rachael Phillips" userId="5333b6b8-502b-489f-8d15-d1a9eaf95f8c" providerId="ADAL" clId="{3525C4B3-8D44-45A4-B277-8184B650F27C}" dt="2021-03-05T23:12:29.161" v="753" actId="26606"/>
          <ac:spMkLst>
            <pc:docMk/>
            <pc:sldMk cId="2589260781" sldId="274"/>
            <ac:spMk id="85" creationId="{62423CA5-E2E1-4789-B759-9906C1C94063}"/>
          </ac:spMkLst>
        </pc:spChg>
        <pc:spChg chg="add del">
          <ac:chgData name="Rachael Phillips" userId="5333b6b8-502b-489f-8d15-d1a9eaf95f8c" providerId="ADAL" clId="{3525C4B3-8D44-45A4-B277-8184B650F27C}" dt="2021-03-05T23:12:29.161" v="753" actId="26606"/>
          <ac:spMkLst>
            <pc:docMk/>
            <pc:sldMk cId="2589260781" sldId="274"/>
            <ac:spMk id="87" creationId="{73772B81-181F-48B7-8826-4D9686D15DF5}"/>
          </ac:spMkLst>
        </pc:spChg>
        <pc:spChg chg="add del">
          <ac:chgData name="Rachael Phillips" userId="5333b6b8-502b-489f-8d15-d1a9eaf95f8c" providerId="ADAL" clId="{3525C4B3-8D44-45A4-B277-8184B650F27C}" dt="2021-03-05T23:12:29.161" v="753" actId="26606"/>
          <ac:spMkLst>
            <pc:docMk/>
            <pc:sldMk cId="2589260781" sldId="274"/>
            <ac:spMk id="89" creationId="{B2205F6E-03C6-4E92-877C-E2482F6599AA}"/>
          </ac:spMkLst>
        </pc:spChg>
        <pc:spChg chg="add">
          <ac:chgData name="Rachael Phillips" userId="5333b6b8-502b-489f-8d15-d1a9eaf95f8c" providerId="ADAL" clId="{3525C4B3-8D44-45A4-B277-8184B650F27C}" dt="2021-03-05T23:12:29.187" v="754" actId="26606"/>
          <ac:spMkLst>
            <pc:docMk/>
            <pc:sldMk cId="2589260781" sldId="274"/>
            <ac:spMk id="91" creationId="{7E018740-5C2B-4A41-AC1A-7E68D1EC1954}"/>
          </ac:spMkLst>
        </pc:spChg>
        <pc:spChg chg="add">
          <ac:chgData name="Rachael Phillips" userId="5333b6b8-502b-489f-8d15-d1a9eaf95f8c" providerId="ADAL" clId="{3525C4B3-8D44-45A4-B277-8184B650F27C}" dt="2021-03-05T23:12:29.187" v="754" actId="26606"/>
          <ac:spMkLst>
            <pc:docMk/>
            <pc:sldMk cId="2589260781" sldId="274"/>
            <ac:spMk id="93" creationId="{166F75A4-C475-4941-8EE2-B80A06A2C1BB}"/>
          </ac:spMkLst>
        </pc:spChg>
        <pc:spChg chg="add">
          <ac:chgData name="Rachael Phillips" userId="5333b6b8-502b-489f-8d15-d1a9eaf95f8c" providerId="ADAL" clId="{3525C4B3-8D44-45A4-B277-8184B650F27C}" dt="2021-03-05T23:12:29.187" v="754" actId="26606"/>
          <ac:spMkLst>
            <pc:docMk/>
            <pc:sldMk cId="2589260781" sldId="274"/>
            <ac:spMk id="95" creationId="{A032553A-72E8-4B0D-8405-FF9771C9AF05}"/>
          </ac:spMkLst>
        </pc:spChg>
        <pc:spChg chg="add">
          <ac:chgData name="Rachael Phillips" userId="5333b6b8-502b-489f-8d15-d1a9eaf95f8c" providerId="ADAL" clId="{3525C4B3-8D44-45A4-B277-8184B650F27C}" dt="2021-03-05T23:12:29.187" v="754" actId="26606"/>
          <ac:spMkLst>
            <pc:docMk/>
            <pc:sldMk cId="2589260781" sldId="274"/>
            <ac:spMk id="97" creationId="{765800AC-C3B9-498E-87BC-29FAE4C76B21}"/>
          </ac:spMkLst>
        </pc:spChg>
        <pc:spChg chg="add">
          <ac:chgData name="Rachael Phillips" userId="5333b6b8-502b-489f-8d15-d1a9eaf95f8c" providerId="ADAL" clId="{3525C4B3-8D44-45A4-B277-8184B650F27C}" dt="2021-03-05T23:12:29.187" v="754" actId="26606"/>
          <ac:spMkLst>
            <pc:docMk/>
            <pc:sldMk cId="2589260781" sldId="274"/>
            <ac:spMk id="99" creationId="{1F9D6ACB-2FF4-49F9-978A-E0D5327FC635}"/>
          </ac:spMkLst>
        </pc:spChg>
        <pc:spChg chg="add">
          <ac:chgData name="Rachael Phillips" userId="5333b6b8-502b-489f-8d15-d1a9eaf95f8c" providerId="ADAL" clId="{3525C4B3-8D44-45A4-B277-8184B650F27C}" dt="2021-03-05T23:12:29.187" v="754" actId="26606"/>
          <ac:spMkLst>
            <pc:docMk/>
            <pc:sldMk cId="2589260781" sldId="274"/>
            <ac:spMk id="101" creationId="{A5EC319D-0FEA-4B95-A3EA-01E35672C95B}"/>
          </ac:spMkLst>
        </pc:spChg>
        <pc:spChg chg="add">
          <ac:chgData name="Rachael Phillips" userId="5333b6b8-502b-489f-8d15-d1a9eaf95f8c" providerId="ADAL" clId="{3525C4B3-8D44-45A4-B277-8184B650F27C}" dt="2021-03-05T23:12:29.187" v="754" actId="26606"/>
          <ac:spMkLst>
            <pc:docMk/>
            <pc:sldMk cId="2589260781" sldId="274"/>
            <ac:spMk id="7173" creationId="{A65AC7D1-EAA9-48F5-B509-60A7F50BF703}"/>
          </ac:spMkLst>
        </pc:spChg>
        <pc:spChg chg="add">
          <ac:chgData name="Rachael Phillips" userId="5333b6b8-502b-489f-8d15-d1a9eaf95f8c" providerId="ADAL" clId="{3525C4B3-8D44-45A4-B277-8184B650F27C}" dt="2021-03-05T23:12:29.187" v="754" actId="26606"/>
          <ac:spMkLst>
            <pc:docMk/>
            <pc:sldMk cId="2589260781" sldId="274"/>
            <ac:spMk id="7174" creationId="{D6320AF9-619A-4175-865B-5663E1AEF4C5}"/>
          </ac:spMkLst>
        </pc:spChg>
        <pc:grpChg chg="add del">
          <ac:chgData name="Rachael Phillips" userId="5333b6b8-502b-489f-8d15-d1a9eaf95f8c" providerId="ADAL" clId="{3525C4B3-8D44-45A4-B277-8184B650F27C}" dt="2021-03-05T23:12:29.161" v="753" actId="26606"/>
          <ac:grpSpMkLst>
            <pc:docMk/>
            <pc:sldMk cId="2589260781" sldId="274"/>
            <ac:grpSpMk id="71" creationId="{1F2B4773-3207-44CC-B7AC-892B70498211}"/>
          </ac:grpSpMkLst>
        </pc:grpChg>
        <pc:grpChg chg="add">
          <ac:chgData name="Rachael Phillips" userId="5333b6b8-502b-489f-8d15-d1a9eaf95f8c" providerId="ADAL" clId="{3525C4B3-8D44-45A4-B277-8184B650F27C}" dt="2021-03-05T23:12:29.187" v="754" actId="26606"/>
          <ac:grpSpMkLst>
            <pc:docMk/>
            <pc:sldMk cId="2589260781" sldId="274"/>
            <ac:grpSpMk id="7172" creationId="{1F2B4773-3207-44CC-B7AC-892B70498211}"/>
          </ac:grpSpMkLst>
        </pc:grpChg>
        <pc:picChg chg="mod">
          <ac:chgData name="Rachael Phillips" userId="5333b6b8-502b-489f-8d15-d1a9eaf95f8c" providerId="ADAL" clId="{3525C4B3-8D44-45A4-B277-8184B650F27C}" dt="2021-03-06T00:02:20.269" v="1322" actId="14100"/>
          <ac:picMkLst>
            <pc:docMk/>
            <pc:sldMk cId="2589260781" sldId="274"/>
            <ac:picMk id="7170" creationId="{A4EE6965-3F3C-40E1-961E-1C77244E378A}"/>
          </ac:picMkLst>
        </pc:picChg>
        <pc:cxnChg chg="add">
          <ac:chgData name="Rachael Phillips" userId="5333b6b8-502b-489f-8d15-d1a9eaf95f8c" providerId="ADAL" clId="{3525C4B3-8D44-45A4-B277-8184B650F27C}" dt="2021-03-05T23:12:29.187" v="754" actId="26606"/>
          <ac:cxnSpMkLst>
            <pc:docMk/>
            <pc:sldMk cId="2589260781" sldId="274"/>
            <ac:cxnSpMk id="7175" creationId="{063B6EC6-D752-4EE7-908B-F8F19E8C7FEA}"/>
          </ac:cxnSpMkLst>
        </pc:cxnChg>
        <pc:cxnChg chg="add">
          <ac:chgData name="Rachael Phillips" userId="5333b6b8-502b-489f-8d15-d1a9eaf95f8c" providerId="ADAL" clId="{3525C4B3-8D44-45A4-B277-8184B650F27C}" dt="2021-03-05T23:12:29.187" v="754" actId="26606"/>
          <ac:cxnSpMkLst>
            <pc:docMk/>
            <pc:sldMk cId="2589260781" sldId="274"/>
            <ac:cxnSpMk id="7176" creationId="{EFECD4E8-AD3E-4228-82A2-9461958EA94D}"/>
          </ac:cxnSpMkLst>
        </pc:cxnChg>
      </pc:sldChg>
      <pc:sldChg chg="addSp delSp modSp mod setBg setClrOvrMap">
        <pc:chgData name="Rachael Phillips" userId="5333b6b8-502b-489f-8d15-d1a9eaf95f8c" providerId="ADAL" clId="{3525C4B3-8D44-45A4-B277-8184B650F27C}" dt="2021-03-05T23:17:26.756" v="840" actId="27636"/>
        <pc:sldMkLst>
          <pc:docMk/>
          <pc:sldMk cId="3619904632" sldId="275"/>
        </pc:sldMkLst>
        <pc:spChg chg="mod ord">
          <ac:chgData name="Rachael Phillips" userId="5333b6b8-502b-489f-8d15-d1a9eaf95f8c" providerId="ADAL" clId="{3525C4B3-8D44-45A4-B277-8184B650F27C}" dt="2021-03-05T23:17:14.768" v="834" actId="26606"/>
          <ac:spMkLst>
            <pc:docMk/>
            <pc:sldMk cId="3619904632" sldId="275"/>
            <ac:spMk id="6" creationId="{4AC68A00-51FC-4041-BFBF-0D4C4FAE48E6}"/>
          </ac:spMkLst>
        </pc:spChg>
        <pc:spChg chg="mod">
          <ac:chgData name="Rachael Phillips" userId="5333b6b8-502b-489f-8d15-d1a9eaf95f8c" providerId="ADAL" clId="{3525C4B3-8D44-45A4-B277-8184B650F27C}" dt="2021-03-05T23:17:26.756" v="840" actId="27636"/>
          <ac:spMkLst>
            <pc:docMk/>
            <pc:sldMk cId="3619904632" sldId="275"/>
            <ac:spMk id="7" creationId="{1EE9FBD0-27FC-4EFC-A03A-5AD00398EF26}"/>
          </ac:spMkLst>
        </pc:spChg>
        <pc:spChg chg="add del">
          <ac:chgData name="Rachael Phillips" userId="5333b6b8-502b-489f-8d15-d1a9eaf95f8c" providerId="ADAL" clId="{3525C4B3-8D44-45A4-B277-8184B650F27C}" dt="2021-03-05T23:17:14.740" v="833" actId="26606"/>
          <ac:spMkLst>
            <pc:docMk/>
            <pc:sldMk cId="3619904632" sldId="275"/>
            <ac:spMk id="24" creationId="{C52ED567-06B3-4107-9773-BBB6BD78673C}"/>
          </ac:spMkLst>
        </pc:spChg>
        <pc:spChg chg="add del">
          <ac:chgData name="Rachael Phillips" userId="5333b6b8-502b-489f-8d15-d1a9eaf95f8c" providerId="ADAL" clId="{3525C4B3-8D44-45A4-B277-8184B650F27C}" dt="2021-03-05T23:17:14.740" v="833" actId="26606"/>
          <ac:spMkLst>
            <pc:docMk/>
            <pc:sldMk cId="3619904632" sldId="275"/>
            <ac:spMk id="26" creationId="{AF551D8B-3775-4477-88B7-7B7C350D34E4}"/>
          </ac:spMkLst>
        </pc:spChg>
        <pc:spChg chg="add del">
          <ac:chgData name="Rachael Phillips" userId="5333b6b8-502b-489f-8d15-d1a9eaf95f8c" providerId="ADAL" clId="{3525C4B3-8D44-45A4-B277-8184B650F27C}" dt="2021-03-05T23:17:14.740" v="833" actId="26606"/>
          <ac:spMkLst>
            <pc:docMk/>
            <pc:sldMk cId="3619904632" sldId="275"/>
            <ac:spMk id="32" creationId="{BB934D2B-85E2-4375-94EE-B66C16BF7999}"/>
          </ac:spMkLst>
        </pc:spChg>
        <pc:spChg chg="add del">
          <ac:chgData name="Rachael Phillips" userId="5333b6b8-502b-489f-8d15-d1a9eaf95f8c" providerId="ADAL" clId="{3525C4B3-8D44-45A4-B277-8184B650F27C}" dt="2021-03-05T23:17:14.740" v="833" actId="26606"/>
          <ac:spMkLst>
            <pc:docMk/>
            <pc:sldMk cId="3619904632" sldId="275"/>
            <ac:spMk id="34" creationId="{9B445E02-D785-4565-B842-9567BBC09508}"/>
          </ac:spMkLst>
        </pc:spChg>
        <pc:spChg chg="add del">
          <ac:chgData name="Rachael Phillips" userId="5333b6b8-502b-489f-8d15-d1a9eaf95f8c" providerId="ADAL" clId="{3525C4B3-8D44-45A4-B277-8184B650F27C}" dt="2021-03-05T23:17:14.740" v="833" actId="26606"/>
          <ac:spMkLst>
            <pc:docMk/>
            <pc:sldMk cId="3619904632" sldId="275"/>
            <ac:spMk id="36" creationId="{2C153736-D102-4F57-9DE7-615AFC02B0AC}"/>
          </ac:spMkLst>
        </pc:spChg>
        <pc:spChg chg="add del">
          <ac:chgData name="Rachael Phillips" userId="5333b6b8-502b-489f-8d15-d1a9eaf95f8c" providerId="ADAL" clId="{3525C4B3-8D44-45A4-B277-8184B650F27C}" dt="2021-03-05T23:17:14.740" v="833" actId="26606"/>
          <ac:spMkLst>
            <pc:docMk/>
            <pc:sldMk cId="3619904632" sldId="275"/>
            <ac:spMk id="38" creationId="{BA407A52-66F4-4CDE-A726-FF79F3EC342D}"/>
          </ac:spMkLst>
        </pc:spChg>
        <pc:spChg chg="add del">
          <ac:chgData name="Rachael Phillips" userId="5333b6b8-502b-489f-8d15-d1a9eaf95f8c" providerId="ADAL" clId="{3525C4B3-8D44-45A4-B277-8184B650F27C}" dt="2021-03-05T23:17:14.740" v="833" actId="26606"/>
          <ac:spMkLst>
            <pc:docMk/>
            <pc:sldMk cId="3619904632" sldId="275"/>
            <ac:spMk id="40" creationId="{D28FFB34-4FC3-46F5-B900-D3B774FD0BE6}"/>
          </ac:spMkLst>
        </pc:spChg>
        <pc:spChg chg="add del">
          <ac:chgData name="Rachael Phillips" userId="5333b6b8-502b-489f-8d15-d1a9eaf95f8c" providerId="ADAL" clId="{3525C4B3-8D44-45A4-B277-8184B650F27C}" dt="2021-03-05T23:17:14.740" v="833" actId="26606"/>
          <ac:spMkLst>
            <pc:docMk/>
            <pc:sldMk cId="3619904632" sldId="275"/>
            <ac:spMk id="42" creationId="{205F7B13-ACB5-46BE-8070-0431266B183B}"/>
          </ac:spMkLst>
        </pc:spChg>
        <pc:spChg chg="add del">
          <ac:chgData name="Rachael Phillips" userId="5333b6b8-502b-489f-8d15-d1a9eaf95f8c" providerId="ADAL" clId="{3525C4B3-8D44-45A4-B277-8184B650F27C}" dt="2021-03-05T23:17:14.740" v="833" actId="26606"/>
          <ac:spMkLst>
            <pc:docMk/>
            <pc:sldMk cId="3619904632" sldId="275"/>
            <ac:spMk id="44" creationId="{D52A0D23-45DD-4DF4-ADE6-A81F409BB9FB}"/>
          </ac:spMkLst>
        </pc:spChg>
        <pc:spChg chg="add">
          <ac:chgData name="Rachael Phillips" userId="5333b6b8-502b-489f-8d15-d1a9eaf95f8c" providerId="ADAL" clId="{3525C4B3-8D44-45A4-B277-8184B650F27C}" dt="2021-03-05T23:17:14.768" v="834" actId="26606"/>
          <ac:spMkLst>
            <pc:docMk/>
            <pc:sldMk cId="3619904632" sldId="275"/>
            <ac:spMk id="47" creationId="{86C16C40-7C29-4ACC-B851-7E08E459B596}"/>
          </ac:spMkLst>
        </pc:spChg>
        <pc:grpChg chg="add del">
          <ac:chgData name="Rachael Phillips" userId="5333b6b8-502b-489f-8d15-d1a9eaf95f8c" providerId="ADAL" clId="{3525C4B3-8D44-45A4-B277-8184B650F27C}" dt="2021-03-05T23:17:14.740" v="833" actId="26606"/>
          <ac:grpSpMkLst>
            <pc:docMk/>
            <pc:sldMk cId="3619904632" sldId="275"/>
            <ac:grpSpMk id="12" creationId="{09EA7EA7-74F5-4EE2-8E3D-1A10308259D7}"/>
          </ac:grpSpMkLst>
        </pc:grpChg>
        <pc:grpChg chg="add">
          <ac:chgData name="Rachael Phillips" userId="5333b6b8-502b-489f-8d15-d1a9eaf95f8c" providerId="ADAL" clId="{3525C4B3-8D44-45A4-B277-8184B650F27C}" dt="2021-03-05T23:17:14.768" v="834" actId="26606"/>
          <ac:grpSpMkLst>
            <pc:docMk/>
            <pc:sldMk cId="3619904632" sldId="275"/>
            <ac:grpSpMk id="46" creationId="{09EA7EA7-74F5-4EE2-8E3D-1A10308259D7}"/>
          </ac:grpSpMkLst>
        </pc:grpChg>
        <pc:grpChg chg="add">
          <ac:chgData name="Rachael Phillips" userId="5333b6b8-502b-489f-8d15-d1a9eaf95f8c" providerId="ADAL" clId="{3525C4B3-8D44-45A4-B277-8184B650F27C}" dt="2021-03-05T23:17:14.768" v="834" actId="26606"/>
          <ac:grpSpMkLst>
            <pc:docMk/>
            <pc:sldMk cId="3619904632" sldId="275"/>
            <ac:grpSpMk id="48" creationId="{CDD733AE-DD5E-4C77-8BCD-72BF12A06BB1}"/>
          </ac:grpSpMkLst>
        </pc:grpChg>
        <pc:cxnChg chg="add del">
          <ac:chgData name="Rachael Phillips" userId="5333b6b8-502b-489f-8d15-d1a9eaf95f8c" providerId="ADAL" clId="{3525C4B3-8D44-45A4-B277-8184B650F27C}" dt="2021-03-05T23:17:14.740" v="833" actId="26606"/>
          <ac:cxnSpMkLst>
            <pc:docMk/>
            <pc:sldMk cId="3619904632" sldId="275"/>
            <ac:cxnSpMk id="28" creationId="{1A901C3D-CFAE-460D-BD0E-7D22164D7DFB}"/>
          </ac:cxnSpMkLst>
        </pc:cxnChg>
        <pc:cxnChg chg="add del">
          <ac:chgData name="Rachael Phillips" userId="5333b6b8-502b-489f-8d15-d1a9eaf95f8c" providerId="ADAL" clId="{3525C4B3-8D44-45A4-B277-8184B650F27C}" dt="2021-03-05T23:17:14.740" v="833" actId="26606"/>
          <ac:cxnSpMkLst>
            <pc:docMk/>
            <pc:sldMk cId="3619904632" sldId="275"/>
            <ac:cxnSpMk id="30" creationId="{837C0EA9-1437-4437-9D20-2BBDA1AA9FF8}"/>
          </ac:cxnSpMkLst>
        </pc:cxnChg>
      </pc:sldChg>
      <pc:sldChg chg="addSp delSp modSp mod setBg">
        <pc:chgData name="Rachael Phillips" userId="5333b6b8-502b-489f-8d15-d1a9eaf95f8c" providerId="ADAL" clId="{3525C4B3-8D44-45A4-B277-8184B650F27C}" dt="2021-03-06T00:05:03.754" v="1345" actId="14100"/>
        <pc:sldMkLst>
          <pc:docMk/>
          <pc:sldMk cId="1339752358" sldId="276"/>
        </pc:sldMkLst>
        <pc:spChg chg="mod ord">
          <ac:chgData name="Rachael Phillips" userId="5333b6b8-502b-489f-8d15-d1a9eaf95f8c" providerId="ADAL" clId="{3525C4B3-8D44-45A4-B277-8184B650F27C}" dt="2021-03-05T23:13:21.929" v="765" actId="207"/>
          <ac:spMkLst>
            <pc:docMk/>
            <pc:sldMk cId="1339752358" sldId="276"/>
            <ac:spMk id="2" creationId="{FCE91674-88D1-48A0-8432-86F63FD3853E}"/>
          </ac:spMkLst>
        </pc:spChg>
        <pc:spChg chg="add mod">
          <ac:chgData name="Rachael Phillips" userId="5333b6b8-502b-489f-8d15-d1a9eaf95f8c" providerId="ADAL" clId="{3525C4B3-8D44-45A4-B277-8184B650F27C}" dt="2021-03-06T00:05:03.754" v="1345" actId="14100"/>
          <ac:spMkLst>
            <pc:docMk/>
            <pc:sldMk cId="1339752358" sldId="276"/>
            <ac:spMk id="3" creationId="{F4F2133B-A3DC-444F-A581-E5E3894A2547}"/>
          </ac:spMkLst>
        </pc:spChg>
        <pc:spChg chg="ord">
          <ac:chgData name="Rachael Phillips" userId="5333b6b8-502b-489f-8d15-d1a9eaf95f8c" providerId="ADAL" clId="{3525C4B3-8D44-45A4-B277-8184B650F27C}" dt="2021-03-05T23:12:44.604" v="755" actId="26606"/>
          <ac:spMkLst>
            <pc:docMk/>
            <pc:sldMk cId="1339752358" sldId="276"/>
            <ac:spMk id="4" creationId="{BB3C30F9-0553-4253-BCAD-4F3373BE96F0}"/>
          </ac:spMkLst>
        </pc:spChg>
        <pc:spChg chg="mod">
          <ac:chgData name="Rachael Phillips" userId="5333b6b8-502b-489f-8d15-d1a9eaf95f8c" providerId="ADAL" clId="{3525C4B3-8D44-45A4-B277-8184B650F27C}" dt="2021-03-05T23:12:44.604" v="755" actId="26606"/>
          <ac:spMkLst>
            <pc:docMk/>
            <pc:sldMk cId="1339752358" sldId="276"/>
            <ac:spMk id="6" creationId="{4AC68A00-51FC-4041-BFBF-0D4C4FAE48E6}"/>
          </ac:spMkLst>
        </pc:spChg>
        <pc:spChg chg="del mod">
          <ac:chgData name="Rachael Phillips" userId="5333b6b8-502b-489f-8d15-d1a9eaf95f8c" providerId="ADAL" clId="{3525C4B3-8D44-45A4-B277-8184B650F27C}" dt="2021-03-05T23:13:13.691" v="761" actId="478"/>
          <ac:spMkLst>
            <pc:docMk/>
            <pc:sldMk cId="1339752358" sldId="276"/>
            <ac:spMk id="8" creationId="{92071C49-0538-4F79-8EDB-CA35578436B4}"/>
          </ac:spMkLst>
        </pc:spChg>
        <pc:spChg chg="add">
          <ac:chgData name="Rachael Phillips" userId="5333b6b8-502b-489f-8d15-d1a9eaf95f8c" providerId="ADAL" clId="{3525C4B3-8D44-45A4-B277-8184B650F27C}" dt="2021-03-05T23:12:44.604" v="755" actId="26606"/>
          <ac:spMkLst>
            <pc:docMk/>
            <pc:sldMk cId="1339752358" sldId="276"/>
            <ac:spMk id="25" creationId="{A65AC7D1-EAA9-48F5-B509-60A7F50BF703}"/>
          </ac:spMkLst>
        </pc:spChg>
        <pc:spChg chg="add">
          <ac:chgData name="Rachael Phillips" userId="5333b6b8-502b-489f-8d15-d1a9eaf95f8c" providerId="ADAL" clId="{3525C4B3-8D44-45A4-B277-8184B650F27C}" dt="2021-03-05T23:12:44.604" v="755" actId="26606"/>
          <ac:spMkLst>
            <pc:docMk/>
            <pc:sldMk cId="1339752358" sldId="276"/>
            <ac:spMk id="27" creationId="{D6320AF9-619A-4175-865B-5663E1AEF4C5}"/>
          </ac:spMkLst>
        </pc:spChg>
        <pc:spChg chg="add">
          <ac:chgData name="Rachael Phillips" userId="5333b6b8-502b-489f-8d15-d1a9eaf95f8c" providerId="ADAL" clId="{3525C4B3-8D44-45A4-B277-8184B650F27C}" dt="2021-03-05T23:12:44.604" v="755" actId="26606"/>
          <ac:spMkLst>
            <pc:docMk/>
            <pc:sldMk cId="1339752358" sldId="276"/>
            <ac:spMk id="33" creationId="{7E018740-5C2B-4A41-AC1A-7E68D1EC1954}"/>
          </ac:spMkLst>
        </pc:spChg>
        <pc:spChg chg="add">
          <ac:chgData name="Rachael Phillips" userId="5333b6b8-502b-489f-8d15-d1a9eaf95f8c" providerId="ADAL" clId="{3525C4B3-8D44-45A4-B277-8184B650F27C}" dt="2021-03-05T23:12:44.604" v="755" actId="26606"/>
          <ac:spMkLst>
            <pc:docMk/>
            <pc:sldMk cId="1339752358" sldId="276"/>
            <ac:spMk id="35" creationId="{166F75A4-C475-4941-8EE2-B80A06A2C1BB}"/>
          </ac:spMkLst>
        </pc:spChg>
        <pc:spChg chg="add">
          <ac:chgData name="Rachael Phillips" userId="5333b6b8-502b-489f-8d15-d1a9eaf95f8c" providerId="ADAL" clId="{3525C4B3-8D44-45A4-B277-8184B650F27C}" dt="2021-03-05T23:12:44.604" v="755" actId="26606"/>
          <ac:spMkLst>
            <pc:docMk/>
            <pc:sldMk cId="1339752358" sldId="276"/>
            <ac:spMk id="37" creationId="{A032553A-72E8-4B0D-8405-FF9771C9AF05}"/>
          </ac:spMkLst>
        </pc:spChg>
        <pc:spChg chg="add">
          <ac:chgData name="Rachael Phillips" userId="5333b6b8-502b-489f-8d15-d1a9eaf95f8c" providerId="ADAL" clId="{3525C4B3-8D44-45A4-B277-8184B650F27C}" dt="2021-03-05T23:12:44.604" v="755" actId="26606"/>
          <ac:spMkLst>
            <pc:docMk/>
            <pc:sldMk cId="1339752358" sldId="276"/>
            <ac:spMk id="39" creationId="{765800AC-C3B9-498E-87BC-29FAE4C76B21}"/>
          </ac:spMkLst>
        </pc:spChg>
        <pc:spChg chg="add">
          <ac:chgData name="Rachael Phillips" userId="5333b6b8-502b-489f-8d15-d1a9eaf95f8c" providerId="ADAL" clId="{3525C4B3-8D44-45A4-B277-8184B650F27C}" dt="2021-03-05T23:12:44.604" v="755" actId="26606"/>
          <ac:spMkLst>
            <pc:docMk/>
            <pc:sldMk cId="1339752358" sldId="276"/>
            <ac:spMk id="41" creationId="{1F9D6ACB-2FF4-49F9-978A-E0D5327FC635}"/>
          </ac:spMkLst>
        </pc:spChg>
        <pc:spChg chg="add">
          <ac:chgData name="Rachael Phillips" userId="5333b6b8-502b-489f-8d15-d1a9eaf95f8c" providerId="ADAL" clId="{3525C4B3-8D44-45A4-B277-8184B650F27C}" dt="2021-03-05T23:12:44.604" v="755" actId="26606"/>
          <ac:spMkLst>
            <pc:docMk/>
            <pc:sldMk cId="1339752358" sldId="276"/>
            <ac:spMk id="43" creationId="{A5EC319D-0FEA-4B95-A3EA-01E35672C95B}"/>
          </ac:spMkLst>
        </pc:spChg>
        <pc:grpChg chg="add">
          <ac:chgData name="Rachael Phillips" userId="5333b6b8-502b-489f-8d15-d1a9eaf95f8c" providerId="ADAL" clId="{3525C4B3-8D44-45A4-B277-8184B650F27C}" dt="2021-03-05T23:12:44.604" v="755" actId="26606"/>
          <ac:grpSpMkLst>
            <pc:docMk/>
            <pc:sldMk cId="1339752358" sldId="276"/>
            <ac:grpSpMk id="13" creationId="{1F2B4773-3207-44CC-B7AC-892B70498211}"/>
          </ac:grpSpMkLst>
        </pc:grpChg>
        <pc:picChg chg="mod">
          <ac:chgData name="Rachael Phillips" userId="5333b6b8-502b-489f-8d15-d1a9eaf95f8c" providerId="ADAL" clId="{3525C4B3-8D44-45A4-B277-8184B650F27C}" dt="2021-03-06T00:04:33.164" v="1324" actId="1076"/>
          <ac:picMkLst>
            <pc:docMk/>
            <pc:sldMk cId="1339752358" sldId="276"/>
            <ac:picMk id="5" creationId="{EB684F05-EF15-487E-81A7-BAF3CA7ABDE0}"/>
          </ac:picMkLst>
        </pc:picChg>
        <pc:cxnChg chg="add">
          <ac:chgData name="Rachael Phillips" userId="5333b6b8-502b-489f-8d15-d1a9eaf95f8c" providerId="ADAL" clId="{3525C4B3-8D44-45A4-B277-8184B650F27C}" dt="2021-03-05T23:12:44.604" v="755" actId="26606"/>
          <ac:cxnSpMkLst>
            <pc:docMk/>
            <pc:sldMk cId="1339752358" sldId="276"/>
            <ac:cxnSpMk id="29" creationId="{063B6EC6-D752-4EE7-908B-F8F19E8C7FEA}"/>
          </ac:cxnSpMkLst>
        </pc:cxnChg>
        <pc:cxnChg chg="add">
          <ac:chgData name="Rachael Phillips" userId="5333b6b8-502b-489f-8d15-d1a9eaf95f8c" providerId="ADAL" clId="{3525C4B3-8D44-45A4-B277-8184B650F27C}" dt="2021-03-05T23:12:44.604" v="755" actId="26606"/>
          <ac:cxnSpMkLst>
            <pc:docMk/>
            <pc:sldMk cId="1339752358" sldId="276"/>
            <ac:cxnSpMk id="31" creationId="{EFECD4E8-AD3E-4228-82A2-9461958EA94D}"/>
          </ac:cxnSpMkLst>
        </pc:cxnChg>
      </pc:sldChg>
      <pc:sldChg chg="addSp modSp mod setBg">
        <pc:chgData name="Rachael Phillips" userId="5333b6b8-502b-489f-8d15-d1a9eaf95f8c" providerId="ADAL" clId="{3525C4B3-8D44-45A4-B277-8184B650F27C}" dt="2021-03-06T00:10:48.086" v="1366" actId="1076"/>
        <pc:sldMkLst>
          <pc:docMk/>
          <pc:sldMk cId="3838354349" sldId="277"/>
        </pc:sldMkLst>
        <pc:spChg chg="mod ord">
          <ac:chgData name="Rachael Phillips" userId="5333b6b8-502b-489f-8d15-d1a9eaf95f8c" providerId="ADAL" clId="{3525C4B3-8D44-45A4-B277-8184B650F27C}" dt="2021-03-05T23:12:47.996" v="756" actId="26606"/>
          <ac:spMkLst>
            <pc:docMk/>
            <pc:sldMk cId="3838354349" sldId="277"/>
            <ac:spMk id="2" creationId="{FCE91674-88D1-48A0-8432-86F63FD3853E}"/>
          </ac:spMkLst>
        </pc:spChg>
        <pc:spChg chg="mod">
          <ac:chgData name="Rachael Phillips" userId="5333b6b8-502b-489f-8d15-d1a9eaf95f8c" providerId="ADAL" clId="{3525C4B3-8D44-45A4-B277-8184B650F27C}" dt="2021-03-05T23:12:58.973" v="759" actId="14100"/>
          <ac:spMkLst>
            <pc:docMk/>
            <pc:sldMk cId="3838354349" sldId="277"/>
            <ac:spMk id="3" creationId="{B8CCAF80-A75C-4BED-8E26-97A0A7156A59}"/>
          </ac:spMkLst>
        </pc:spChg>
        <pc:spChg chg="add mod">
          <ac:chgData name="Rachael Phillips" userId="5333b6b8-502b-489f-8d15-d1a9eaf95f8c" providerId="ADAL" clId="{3525C4B3-8D44-45A4-B277-8184B650F27C}" dt="2021-03-06T00:10:48.086" v="1366" actId="1076"/>
          <ac:spMkLst>
            <pc:docMk/>
            <pc:sldMk cId="3838354349" sldId="277"/>
            <ac:spMk id="4" creationId="{6056E43C-4674-4343-8F51-4CDE6E059A83}"/>
          </ac:spMkLst>
        </pc:spChg>
        <pc:spChg chg="mod">
          <ac:chgData name="Rachael Phillips" userId="5333b6b8-502b-489f-8d15-d1a9eaf95f8c" providerId="ADAL" clId="{3525C4B3-8D44-45A4-B277-8184B650F27C}" dt="2021-03-05T23:12:47.996" v="756" actId="26606"/>
          <ac:spMkLst>
            <pc:docMk/>
            <pc:sldMk cId="3838354349" sldId="277"/>
            <ac:spMk id="6" creationId="{4AC68A00-51FC-4041-BFBF-0D4C4FAE48E6}"/>
          </ac:spMkLst>
        </pc:spChg>
        <pc:spChg chg="add">
          <ac:chgData name="Rachael Phillips" userId="5333b6b8-502b-489f-8d15-d1a9eaf95f8c" providerId="ADAL" clId="{3525C4B3-8D44-45A4-B277-8184B650F27C}" dt="2021-03-05T23:12:47.996" v="756" actId="26606"/>
          <ac:spMkLst>
            <pc:docMk/>
            <pc:sldMk cId="3838354349" sldId="277"/>
            <ac:spMk id="83" creationId="{A65AC7D1-EAA9-48F5-B509-60A7F50BF703}"/>
          </ac:spMkLst>
        </pc:spChg>
        <pc:spChg chg="add">
          <ac:chgData name="Rachael Phillips" userId="5333b6b8-502b-489f-8d15-d1a9eaf95f8c" providerId="ADAL" clId="{3525C4B3-8D44-45A4-B277-8184B650F27C}" dt="2021-03-05T23:12:47.996" v="756" actId="26606"/>
          <ac:spMkLst>
            <pc:docMk/>
            <pc:sldMk cId="3838354349" sldId="277"/>
            <ac:spMk id="85" creationId="{D6320AF9-619A-4175-865B-5663E1AEF4C5}"/>
          </ac:spMkLst>
        </pc:spChg>
        <pc:spChg chg="add">
          <ac:chgData name="Rachael Phillips" userId="5333b6b8-502b-489f-8d15-d1a9eaf95f8c" providerId="ADAL" clId="{3525C4B3-8D44-45A4-B277-8184B650F27C}" dt="2021-03-05T23:12:47.996" v="756" actId="26606"/>
          <ac:spMkLst>
            <pc:docMk/>
            <pc:sldMk cId="3838354349" sldId="277"/>
            <ac:spMk id="91" creationId="{7E018740-5C2B-4A41-AC1A-7E68D1EC1954}"/>
          </ac:spMkLst>
        </pc:spChg>
        <pc:spChg chg="add">
          <ac:chgData name="Rachael Phillips" userId="5333b6b8-502b-489f-8d15-d1a9eaf95f8c" providerId="ADAL" clId="{3525C4B3-8D44-45A4-B277-8184B650F27C}" dt="2021-03-05T23:12:47.996" v="756" actId="26606"/>
          <ac:spMkLst>
            <pc:docMk/>
            <pc:sldMk cId="3838354349" sldId="277"/>
            <ac:spMk id="93" creationId="{166F75A4-C475-4941-8EE2-B80A06A2C1BB}"/>
          </ac:spMkLst>
        </pc:spChg>
        <pc:spChg chg="add">
          <ac:chgData name="Rachael Phillips" userId="5333b6b8-502b-489f-8d15-d1a9eaf95f8c" providerId="ADAL" clId="{3525C4B3-8D44-45A4-B277-8184B650F27C}" dt="2021-03-05T23:12:47.996" v="756" actId="26606"/>
          <ac:spMkLst>
            <pc:docMk/>
            <pc:sldMk cId="3838354349" sldId="277"/>
            <ac:spMk id="95" creationId="{A032553A-72E8-4B0D-8405-FF9771C9AF05}"/>
          </ac:spMkLst>
        </pc:spChg>
        <pc:spChg chg="add">
          <ac:chgData name="Rachael Phillips" userId="5333b6b8-502b-489f-8d15-d1a9eaf95f8c" providerId="ADAL" clId="{3525C4B3-8D44-45A4-B277-8184B650F27C}" dt="2021-03-05T23:12:47.996" v="756" actId="26606"/>
          <ac:spMkLst>
            <pc:docMk/>
            <pc:sldMk cId="3838354349" sldId="277"/>
            <ac:spMk id="97" creationId="{765800AC-C3B9-498E-87BC-29FAE4C76B21}"/>
          </ac:spMkLst>
        </pc:spChg>
        <pc:spChg chg="add">
          <ac:chgData name="Rachael Phillips" userId="5333b6b8-502b-489f-8d15-d1a9eaf95f8c" providerId="ADAL" clId="{3525C4B3-8D44-45A4-B277-8184B650F27C}" dt="2021-03-05T23:12:47.996" v="756" actId="26606"/>
          <ac:spMkLst>
            <pc:docMk/>
            <pc:sldMk cId="3838354349" sldId="277"/>
            <ac:spMk id="99" creationId="{1F9D6ACB-2FF4-49F9-978A-E0D5327FC635}"/>
          </ac:spMkLst>
        </pc:spChg>
        <pc:spChg chg="add">
          <ac:chgData name="Rachael Phillips" userId="5333b6b8-502b-489f-8d15-d1a9eaf95f8c" providerId="ADAL" clId="{3525C4B3-8D44-45A4-B277-8184B650F27C}" dt="2021-03-05T23:12:47.996" v="756" actId="26606"/>
          <ac:spMkLst>
            <pc:docMk/>
            <pc:sldMk cId="3838354349" sldId="277"/>
            <ac:spMk id="101" creationId="{A5EC319D-0FEA-4B95-A3EA-01E35672C95B}"/>
          </ac:spMkLst>
        </pc:spChg>
        <pc:grpChg chg="add">
          <ac:chgData name="Rachael Phillips" userId="5333b6b8-502b-489f-8d15-d1a9eaf95f8c" providerId="ADAL" clId="{3525C4B3-8D44-45A4-B277-8184B650F27C}" dt="2021-03-05T23:12:47.996" v="756" actId="26606"/>
          <ac:grpSpMkLst>
            <pc:docMk/>
            <pc:sldMk cId="3838354349" sldId="277"/>
            <ac:grpSpMk id="71" creationId="{1F2B4773-3207-44CC-B7AC-892B70498211}"/>
          </ac:grpSpMkLst>
        </pc:grpChg>
        <pc:picChg chg="mod">
          <ac:chgData name="Rachael Phillips" userId="5333b6b8-502b-489f-8d15-d1a9eaf95f8c" providerId="ADAL" clId="{3525C4B3-8D44-45A4-B277-8184B650F27C}" dt="2021-03-05T23:12:51.641" v="757" actId="1076"/>
          <ac:picMkLst>
            <pc:docMk/>
            <pc:sldMk cId="3838354349" sldId="277"/>
            <ac:picMk id="8194" creationId="{68079FD2-8D2F-4E91-AC47-62315F6FED37}"/>
          </ac:picMkLst>
        </pc:picChg>
        <pc:cxnChg chg="add">
          <ac:chgData name="Rachael Phillips" userId="5333b6b8-502b-489f-8d15-d1a9eaf95f8c" providerId="ADAL" clId="{3525C4B3-8D44-45A4-B277-8184B650F27C}" dt="2021-03-05T23:12:47.996" v="756" actId="26606"/>
          <ac:cxnSpMkLst>
            <pc:docMk/>
            <pc:sldMk cId="3838354349" sldId="277"/>
            <ac:cxnSpMk id="87" creationId="{063B6EC6-D752-4EE7-908B-F8F19E8C7FEA}"/>
          </ac:cxnSpMkLst>
        </pc:cxnChg>
        <pc:cxnChg chg="add">
          <ac:chgData name="Rachael Phillips" userId="5333b6b8-502b-489f-8d15-d1a9eaf95f8c" providerId="ADAL" clId="{3525C4B3-8D44-45A4-B277-8184B650F27C}" dt="2021-03-05T23:12:47.996" v="756" actId="26606"/>
          <ac:cxnSpMkLst>
            <pc:docMk/>
            <pc:sldMk cId="3838354349" sldId="277"/>
            <ac:cxnSpMk id="89" creationId="{EFECD4E8-AD3E-4228-82A2-9461958EA94D}"/>
          </ac:cxnSpMkLst>
        </pc:cxnChg>
      </pc:sldChg>
      <pc:sldChg chg="addSp delSp modSp mod setBg">
        <pc:chgData name="Rachael Phillips" userId="5333b6b8-502b-489f-8d15-d1a9eaf95f8c" providerId="ADAL" clId="{3525C4B3-8D44-45A4-B277-8184B650F27C}" dt="2021-03-06T00:12:10.709" v="1387" actId="313"/>
        <pc:sldMkLst>
          <pc:docMk/>
          <pc:sldMk cId="295251299" sldId="279"/>
        </pc:sldMkLst>
        <pc:spChg chg="mod">
          <ac:chgData name="Rachael Phillips" userId="5333b6b8-502b-489f-8d15-d1a9eaf95f8c" providerId="ADAL" clId="{3525C4B3-8D44-45A4-B277-8184B650F27C}" dt="2021-03-06T00:12:10.709" v="1387" actId="313"/>
          <ac:spMkLst>
            <pc:docMk/>
            <pc:sldMk cId="295251299" sldId="279"/>
            <ac:spMk id="2" creationId="{FCE91674-88D1-48A0-8432-86F63FD3853E}"/>
          </ac:spMkLst>
        </pc:spChg>
        <pc:spChg chg="mod">
          <ac:chgData name="Rachael Phillips" userId="5333b6b8-502b-489f-8d15-d1a9eaf95f8c" providerId="ADAL" clId="{3525C4B3-8D44-45A4-B277-8184B650F27C}" dt="2021-03-05T23:18:16.322" v="844" actId="26606"/>
          <ac:spMkLst>
            <pc:docMk/>
            <pc:sldMk cId="295251299" sldId="279"/>
            <ac:spMk id="6" creationId="{4AC68A00-51FC-4041-BFBF-0D4C4FAE48E6}"/>
          </ac:spMkLst>
        </pc:spChg>
        <pc:spChg chg="mod ord">
          <ac:chgData name="Rachael Phillips" userId="5333b6b8-502b-489f-8d15-d1a9eaf95f8c" providerId="ADAL" clId="{3525C4B3-8D44-45A4-B277-8184B650F27C}" dt="2021-03-05T23:14:52.513" v="799" actId="20577"/>
          <ac:spMkLst>
            <pc:docMk/>
            <pc:sldMk cId="295251299" sldId="279"/>
            <ac:spMk id="8" creationId="{BD1ACB68-1302-41CE-9C17-75248F607FA4}"/>
          </ac:spMkLst>
        </pc:spChg>
        <pc:spChg chg="add del">
          <ac:chgData name="Rachael Phillips" userId="5333b6b8-502b-489f-8d15-d1a9eaf95f8c" providerId="ADAL" clId="{3525C4B3-8D44-45A4-B277-8184B650F27C}" dt="2021-03-05T23:18:16.322" v="844" actId="26606"/>
          <ac:spMkLst>
            <pc:docMk/>
            <pc:sldMk cId="295251299" sldId="279"/>
            <ac:spMk id="30" creationId="{4BE9D4C4-9FA3-4885-A769-301639CC7AD4}"/>
          </ac:spMkLst>
        </pc:spChg>
        <pc:spChg chg="add del">
          <ac:chgData name="Rachael Phillips" userId="5333b6b8-502b-489f-8d15-d1a9eaf95f8c" providerId="ADAL" clId="{3525C4B3-8D44-45A4-B277-8184B650F27C}" dt="2021-03-05T23:18:16.322" v="844" actId="26606"/>
          <ac:spMkLst>
            <pc:docMk/>
            <pc:sldMk cId="295251299" sldId="279"/>
            <ac:spMk id="32" creationId="{4524F065-9F7C-400C-9A20-B343BFAA6AAB}"/>
          </ac:spMkLst>
        </pc:spChg>
        <pc:spChg chg="add del">
          <ac:chgData name="Rachael Phillips" userId="5333b6b8-502b-489f-8d15-d1a9eaf95f8c" providerId="ADAL" clId="{3525C4B3-8D44-45A4-B277-8184B650F27C}" dt="2021-03-05T23:18:16.322" v="844" actId="26606"/>
          <ac:spMkLst>
            <pc:docMk/>
            <pc:sldMk cId="295251299" sldId="279"/>
            <ac:spMk id="34" creationId="{7EB6695E-BED5-4DA3-8C9B-AD301AEF4776}"/>
          </ac:spMkLst>
        </pc:spChg>
        <pc:spChg chg="add del">
          <ac:chgData name="Rachael Phillips" userId="5333b6b8-502b-489f-8d15-d1a9eaf95f8c" providerId="ADAL" clId="{3525C4B3-8D44-45A4-B277-8184B650F27C}" dt="2021-03-05T23:18:16.322" v="844" actId="26606"/>
          <ac:spMkLst>
            <pc:docMk/>
            <pc:sldMk cId="295251299" sldId="279"/>
            <ac:spMk id="36" creationId="{46DB9E65-E072-43AF-A8C9-9744BA0CC25F}"/>
          </ac:spMkLst>
        </pc:spChg>
        <pc:spChg chg="add del">
          <ac:chgData name="Rachael Phillips" userId="5333b6b8-502b-489f-8d15-d1a9eaf95f8c" providerId="ADAL" clId="{3525C4B3-8D44-45A4-B277-8184B650F27C}" dt="2021-03-05T23:18:16.322" v="844" actId="26606"/>
          <ac:spMkLst>
            <pc:docMk/>
            <pc:sldMk cId="295251299" sldId="279"/>
            <ac:spMk id="53" creationId="{8267EEE4-6354-4F1C-9484-951F0EB92F1B}"/>
          </ac:spMkLst>
        </pc:spChg>
        <pc:spChg chg="add del">
          <ac:chgData name="Rachael Phillips" userId="5333b6b8-502b-489f-8d15-d1a9eaf95f8c" providerId="ADAL" clId="{3525C4B3-8D44-45A4-B277-8184B650F27C}" dt="2021-03-05T23:18:16.322" v="844" actId="26606"/>
          <ac:spMkLst>
            <pc:docMk/>
            <pc:sldMk cId="295251299" sldId="279"/>
            <ac:spMk id="55" creationId="{0E5A83F9-E6B8-40BD-9C0D-9A6F15650742}"/>
          </ac:spMkLst>
        </pc:spChg>
        <pc:grpChg chg="add del">
          <ac:chgData name="Rachael Phillips" userId="5333b6b8-502b-489f-8d15-d1a9eaf95f8c" providerId="ADAL" clId="{3525C4B3-8D44-45A4-B277-8184B650F27C}" dt="2021-03-05T23:18:16.322" v="844" actId="26606"/>
          <ac:grpSpMkLst>
            <pc:docMk/>
            <pc:sldMk cId="295251299" sldId="279"/>
            <ac:grpSpMk id="18" creationId="{0884F175-9D23-496E-80AC-F3D2FD541092}"/>
          </ac:grpSpMkLst>
        </pc:grpChg>
        <pc:grpChg chg="add del">
          <ac:chgData name="Rachael Phillips" userId="5333b6b8-502b-489f-8d15-d1a9eaf95f8c" providerId="ADAL" clId="{3525C4B3-8D44-45A4-B277-8184B650F27C}" dt="2021-03-05T23:18:16.322" v="844" actId="26606"/>
          <ac:grpSpMkLst>
            <pc:docMk/>
            <pc:sldMk cId="295251299" sldId="279"/>
            <ac:grpSpMk id="41" creationId="{EB0D40EF-BA14-42F1-9492-D38C59DCAB67}"/>
          </ac:grpSpMkLst>
        </pc:grpChg>
        <pc:picChg chg="mod">
          <ac:chgData name="Rachael Phillips" userId="5333b6b8-502b-489f-8d15-d1a9eaf95f8c" providerId="ADAL" clId="{3525C4B3-8D44-45A4-B277-8184B650F27C}" dt="2021-03-05T23:18:16.322" v="844" actId="26606"/>
          <ac:picMkLst>
            <pc:docMk/>
            <pc:sldMk cId="295251299" sldId="279"/>
            <ac:picMk id="5" creationId="{AAC9C7EC-A188-42CA-8F0A-59048E2B6088}"/>
          </ac:picMkLst>
        </pc:picChg>
        <pc:picChg chg="mod">
          <ac:chgData name="Rachael Phillips" userId="5333b6b8-502b-489f-8d15-d1a9eaf95f8c" providerId="ADAL" clId="{3525C4B3-8D44-45A4-B277-8184B650F27C}" dt="2021-03-05T23:18:16.322" v="844" actId="26606"/>
          <ac:picMkLst>
            <pc:docMk/>
            <pc:sldMk cId="295251299" sldId="279"/>
            <ac:picMk id="13" creationId="{C819A208-CD17-4C63-B03E-90065825D98B}"/>
          </ac:picMkLst>
        </pc:picChg>
      </pc:sldChg>
      <pc:sldChg chg="addSp modSp mod setBg">
        <pc:chgData name="Rachael Phillips" userId="5333b6b8-502b-489f-8d15-d1a9eaf95f8c" providerId="ADAL" clId="{3525C4B3-8D44-45A4-B277-8184B650F27C}" dt="2021-03-05T23:16:05.492" v="817" actId="14100"/>
        <pc:sldMkLst>
          <pc:docMk/>
          <pc:sldMk cId="558521449" sldId="280"/>
        </pc:sldMkLst>
        <pc:spChg chg="mod">
          <ac:chgData name="Rachael Phillips" userId="5333b6b8-502b-489f-8d15-d1a9eaf95f8c" providerId="ADAL" clId="{3525C4B3-8D44-45A4-B277-8184B650F27C}" dt="2021-03-05T23:15:39.807" v="807" actId="26606"/>
          <ac:spMkLst>
            <pc:docMk/>
            <pc:sldMk cId="558521449" sldId="280"/>
            <ac:spMk id="3" creationId="{73393C5F-451E-4A1D-8622-83E214623341}"/>
          </ac:spMkLst>
        </pc:spChg>
        <pc:spChg chg="mod">
          <ac:chgData name="Rachael Phillips" userId="5333b6b8-502b-489f-8d15-d1a9eaf95f8c" providerId="ADAL" clId="{3525C4B3-8D44-45A4-B277-8184B650F27C}" dt="2021-03-05T23:15:39.807" v="807" actId="26606"/>
          <ac:spMkLst>
            <pc:docMk/>
            <pc:sldMk cId="558521449" sldId="280"/>
            <ac:spMk id="6" creationId="{4AC68A00-51FC-4041-BFBF-0D4C4FAE48E6}"/>
          </ac:spMkLst>
        </pc:spChg>
        <pc:spChg chg="add">
          <ac:chgData name="Rachael Phillips" userId="5333b6b8-502b-489f-8d15-d1a9eaf95f8c" providerId="ADAL" clId="{3525C4B3-8D44-45A4-B277-8184B650F27C}" dt="2021-03-05T23:15:39.807" v="807" actId="26606"/>
          <ac:spMkLst>
            <pc:docMk/>
            <pc:sldMk cId="558521449" sldId="280"/>
            <ac:spMk id="27" creationId="{8267EEE4-6354-4F1C-9484-951F0EB92F1B}"/>
          </ac:spMkLst>
        </pc:spChg>
        <pc:spChg chg="add">
          <ac:chgData name="Rachael Phillips" userId="5333b6b8-502b-489f-8d15-d1a9eaf95f8c" providerId="ADAL" clId="{3525C4B3-8D44-45A4-B277-8184B650F27C}" dt="2021-03-05T23:15:39.807" v="807" actId="26606"/>
          <ac:spMkLst>
            <pc:docMk/>
            <pc:sldMk cId="558521449" sldId="280"/>
            <ac:spMk id="29" creationId="{0E5A83F9-E6B8-40BD-9C0D-9A6F15650742}"/>
          </ac:spMkLst>
        </pc:spChg>
        <pc:grpChg chg="add">
          <ac:chgData name="Rachael Phillips" userId="5333b6b8-502b-489f-8d15-d1a9eaf95f8c" providerId="ADAL" clId="{3525C4B3-8D44-45A4-B277-8184B650F27C}" dt="2021-03-05T23:15:39.807" v="807" actId="26606"/>
          <ac:grpSpMkLst>
            <pc:docMk/>
            <pc:sldMk cId="558521449" sldId="280"/>
            <ac:grpSpMk id="15" creationId="{EB0D40EF-BA14-42F1-9492-D38C59DCAB67}"/>
          </ac:grpSpMkLst>
        </pc:grpChg>
        <pc:picChg chg="mod ord">
          <ac:chgData name="Rachael Phillips" userId="5333b6b8-502b-489f-8d15-d1a9eaf95f8c" providerId="ADAL" clId="{3525C4B3-8D44-45A4-B277-8184B650F27C}" dt="2021-03-05T23:15:59.975" v="815" actId="1076"/>
          <ac:picMkLst>
            <pc:docMk/>
            <pc:sldMk cId="558521449" sldId="280"/>
            <ac:picMk id="7" creationId="{A5D750B2-1410-434B-893F-317EA87F01EF}"/>
          </ac:picMkLst>
        </pc:picChg>
        <pc:picChg chg="mod">
          <ac:chgData name="Rachael Phillips" userId="5333b6b8-502b-489f-8d15-d1a9eaf95f8c" providerId="ADAL" clId="{3525C4B3-8D44-45A4-B277-8184B650F27C}" dt="2021-03-05T23:16:05.492" v="817" actId="14100"/>
          <ac:picMkLst>
            <pc:docMk/>
            <pc:sldMk cId="558521449" sldId="280"/>
            <ac:picMk id="10" creationId="{B4BAF53E-34EB-442E-938D-58B291D14B51}"/>
          </ac:picMkLst>
        </pc:picChg>
      </pc:sldChg>
      <pc:sldChg chg="addSp modSp mod setBg">
        <pc:chgData name="Rachael Phillips" userId="5333b6b8-502b-489f-8d15-d1a9eaf95f8c" providerId="ADAL" clId="{3525C4B3-8D44-45A4-B277-8184B650F27C}" dt="2021-03-06T00:18:11.625" v="1431" actId="1076"/>
        <pc:sldMkLst>
          <pc:docMk/>
          <pc:sldMk cId="840722286" sldId="281"/>
        </pc:sldMkLst>
        <pc:spChg chg="mod">
          <ac:chgData name="Rachael Phillips" userId="5333b6b8-502b-489f-8d15-d1a9eaf95f8c" providerId="ADAL" clId="{3525C4B3-8D44-45A4-B277-8184B650F27C}" dt="2021-03-06T00:17:41.097" v="1423" actId="14100"/>
          <ac:spMkLst>
            <pc:docMk/>
            <pc:sldMk cId="840722286" sldId="281"/>
            <ac:spMk id="2" creationId="{28D0CEC8-BBEC-4BCA-80B4-0692C00FF7DA}"/>
          </ac:spMkLst>
        </pc:spChg>
        <pc:spChg chg="mod">
          <ac:chgData name="Rachael Phillips" userId="5333b6b8-502b-489f-8d15-d1a9eaf95f8c" providerId="ADAL" clId="{3525C4B3-8D44-45A4-B277-8184B650F27C}" dt="2021-03-05T23:16:17.078" v="818" actId="26606"/>
          <ac:spMkLst>
            <pc:docMk/>
            <pc:sldMk cId="840722286" sldId="281"/>
            <ac:spMk id="6" creationId="{4AC68A00-51FC-4041-BFBF-0D4C4FAE48E6}"/>
          </ac:spMkLst>
        </pc:spChg>
        <pc:spChg chg="mod ord">
          <ac:chgData name="Rachael Phillips" userId="5333b6b8-502b-489f-8d15-d1a9eaf95f8c" providerId="ADAL" clId="{3525C4B3-8D44-45A4-B277-8184B650F27C}" dt="2021-03-06T00:18:11.625" v="1431" actId="1076"/>
          <ac:spMkLst>
            <pc:docMk/>
            <pc:sldMk cId="840722286" sldId="281"/>
            <ac:spMk id="11" creationId="{FAFFB70E-1E03-469E-A1D5-87964117615F}"/>
          </ac:spMkLst>
        </pc:spChg>
        <pc:spChg chg="mod">
          <ac:chgData name="Rachael Phillips" userId="5333b6b8-502b-489f-8d15-d1a9eaf95f8c" providerId="ADAL" clId="{3525C4B3-8D44-45A4-B277-8184B650F27C}" dt="2021-03-06T00:17:48.904" v="1425" actId="1076"/>
          <ac:spMkLst>
            <pc:docMk/>
            <pc:sldMk cId="840722286" sldId="281"/>
            <ac:spMk id="14" creationId="{CE2F8017-A685-4065-B5E7-08B73C5F3C9C}"/>
          </ac:spMkLst>
        </pc:spChg>
        <pc:spChg chg="add">
          <ac:chgData name="Rachael Phillips" userId="5333b6b8-502b-489f-8d15-d1a9eaf95f8c" providerId="ADAL" clId="{3525C4B3-8D44-45A4-B277-8184B650F27C}" dt="2021-03-05T23:16:17.078" v="818" actId="26606"/>
          <ac:spMkLst>
            <pc:docMk/>
            <pc:sldMk cId="840722286" sldId="281"/>
            <ac:spMk id="31" creationId="{8267EEE4-6354-4F1C-9484-951F0EB92F1B}"/>
          </ac:spMkLst>
        </pc:spChg>
        <pc:spChg chg="add">
          <ac:chgData name="Rachael Phillips" userId="5333b6b8-502b-489f-8d15-d1a9eaf95f8c" providerId="ADAL" clId="{3525C4B3-8D44-45A4-B277-8184B650F27C}" dt="2021-03-05T23:16:17.078" v="818" actId="26606"/>
          <ac:spMkLst>
            <pc:docMk/>
            <pc:sldMk cId="840722286" sldId="281"/>
            <ac:spMk id="33" creationId="{0E5A83F9-E6B8-40BD-9C0D-9A6F15650742}"/>
          </ac:spMkLst>
        </pc:spChg>
        <pc:grpChg chg="add">
          <ac:chgData name="Rachael Phillips" userId="5333b6b8-502b-489f-8d15-d1a9eaf95f8c" providerId="ADAL" clId="{3525C4B3-8D44-45A4-B277-8184B650F27C}" dt="2021-03-05T23:16:17.078" v="818" actId="26606"/>
          <ac:grpSpMkLst>
            <pc:docMk/>
            <pc:sldMk cId="840722286" sldId="281"/>
            <ac:grpSpMk id="19" creationId="{EB0D40EF-BA14-42F1-9492-D38C59DCAB67}"/>
          </ac:grpSpMkLst>
        </pc:grpChg>
        <pc:picChg chg="mod">
          <ac:chgData name="Rachael Phillips" userId="5333b6b8-502b-489f-8d15-d1a9eaf95f8c" providerId="ADAL" clId="{3525C4B3-8D44-45A4-B277-8184B650F27C}" dt="2021-03-06T00:18:06.968" v="1430" actId="1076"/>
          <ac:picMkLst>
            <pc:docMk/>
            <pc:sldMk cId="840722286" sldId="281"/>
            <ac:picMk id="5" creationId="{3BD9E7F6-186B-49E2-ACF8-EDDE677BCB40}"/>
          </ac:picMkLst>
        </pc:picChg>
        <pc:picChg chg="mod">
          <ac:chgData name="Rachael Phillips" userId="5333b6b8-502b-489f-8d15-d1a9eaf95f8c" providerId="ADAL" clId="{3525C4B3-8D44-45A4-B277-8184B650F27C}" dt="2021-03-06T00:17:32.715" v="1421" actId="1076"/>
          <ac:picMkLst>
            <pc:docMk/>
            <pc:sldMk cId="840722286" sldId="281"/>
            <ac:picMk id="12" creationId="{422CA16C-1D1A-43A1-BBA3-8BAFC187FCAB}"/>
          </ac:picMkLst>
        </pc:picChg>
      </pc:sldChg>
      <pc:sldChg chg="addSp modSp mod setBg">
        <pc:chgData name="Rachael Phillips" userId="5333b6b8-502b-489f-8d15-d1a9eaf95f8c" providerId="ADAL" clId="{3525C4B3-8D44-45A4-B277-8184B650F27C}" dt="2021-03-06T00:18:24.626" v="1433" actId="14100"/>
        <pc:sldMkLst>
          <pc:docMk/>
          <pc:sldMk cId="3116105083" sldId="282"/>
        </pc:sldMkLst>
        <pc:spChg chg="mod ord">
          <ac:chgData name="Rachael Phillips" userId="5333b6b8-502b-489f-8d15-d1a9eaf95f8c" providerId="ADAL" clId="{3525C4B3-8D44-45A4-B277-8184B650F27C}" dt="2021-03-05T23:16:57.220" v="827" actId="26606"/>
          <ac:spMkLst>
            <pc:docMk/>
            <pc:sldMk cId="3116105083" sldId="282"/>
            <ac:spMk id="2" creationId="{28D0CEC8-BBEC-4BCA-80B4-0692C00FF7DA}"/>
          </ac:spMkLst>
        </pc:spChg>
        <pc:spChg chg="mod">
          <ac:chgData name="Rachael Phillips" userId="5333b6b8-502b-489f-8d15-d1a9eaf95f8c" providerId="ADAL" clId="{3525C4B3-8D44-45A4-B277-8184B650F27C}" dt="2021-03-05T23:16:57.220" v="827" actId="26606"/>
          <ac:spMkLst>
            <pc:docMk/>
            <pc:sldMk cId="3116105083" sldId="282"/>
            <ac:spMk id="6" creationId="{4AC68A00-51FC-4041-BFBF-0D4C4FAE48E6}"/>
          </ac:spMkLst>
        </pc:spChg>
        <pc:spChg chg="add">
          <ac:chgData name="Rachael Phillips" userId="5333b6b8-502b-489f-8d15-d1a9eaf95f8c" providerId="ADAL" clId="{3525C4B3-8D44-45A4-B277-8184B650F27C}" dt="2021-03-05T23:16:57.220" v="827" actId="26606"/>
          <ac:spMkLst>
            <pc:docMk/>
            <pc:sldMk cId="3116105083" sldId="282"/>
            <ac:spMk id="23" creationId="{A65AC7D1-EAA9-48F5-B509-60A7F50BF703}"/>
          </ac:spMkLst>
        </pc:spChg>
        <pc:spChg chg="add">
          <ac:chgData name="Rachael Phillips" userId="5333b6b8-502b-489f-8d15-d1a9eaf95f8c" providerId="ADAL" clId="{3525C4B3-8D44-45A4-B277-8184B650F27C}" dt="2021-03-05T23:16:57.220" v="827" actId="26606"/>
          <ac:spMkLst>
            <pc:docMk/>
            <pc:sldMk cId="3116105083" sldId="282"/>
            <ac:spMk id="25" creationId="{D6320AF9-619A-4175-865B-5663E1AEF4C5}"/>
          </ac:spMkLst>
        </pc:spChg>
        <pc:spChg chg="add">
          <ac:chgData name="Rachael Phillips" userId="5333b6b8-502b-489f-8d15-d1a9eaf95f8c" providerId="ADAL" clId="{3525C4B3-8D44-45A4-B277-8184B650F27C}" dt="2021-03-05T23:16:57.220" v="827" actId="26606"/>
          <ac:spMkLst>
            <pc:docMk/>
            <pc:sldMk cId="3116105083" sldId="282"/>
            <ac:spMk id="31" creationId="{7E018740-5C2B-4A41-AC1A-7E68D1EC1954}"/>
          </ac:spMkLst>
        </pc:spChg>
        <pc:spChg chg="add">
          <ac:chgData name="Rachael Phillips" userId="5333b6b8-502b-489f-8d15-d1a9eaf95f8c" providerId="ADAL" clId="{3525C4B3-8D44-45A4-B277-8184B650F27C}" dt="2021-03-05T23:16:57.220" v="827" actId="26606"/>
          <ac:spMkLst>
            <pc:docMk/>
            <pc:sldMk cId="3116105083" sldId="282"/>
            <ac:spMk id="33" creationId="{166F75A4-C475-4941-8EE2-B80A06A2C1BB}"/>
          </ac:spMkLst>
        </pc:spChg>
        <pc:spChg chg="add">
          <ac:chgData name="Rachael Phillips" userId="5333b6b8-502b-489f-8d15-d1a9eaf95f8c" providerId="ADAL" clId="{3525C4B3-8D44-45A4-B277-8184B650F27C}" dt="2021-03-05T23:16:57.220" v="827" actId="26606"/>
          <ac:spMkLst>
            <pc:docMk/>
            <pc:sldMk cId="3116105083" sldId="282"/>
            <ac:spMk id="35" creationId="{A032553A-72E8-4B0D-8405-FF9771C9AF05}"/>
          </ac:spMkLst>
        </pc:spChg>
        <pc:spChg chg="add">
          <ac:chgData name="Rachael Phillips" userId="5333b6b8-502b-489f-8d15-d1a9eaf95f8c" providerId="ADAL" clId="{3525C4B3-8D44-45A4-B277-8184B650F27C}" dt="2021-03-05T23:16:57.220" v="827" actId="26606"/>
          <ac:spMkLst>
            <pc:docMk/>
            <pc:sldMk cId="3116105083" sldId="282"/>
            <ac:spMk id="37" creationId="{765800AC-C3B9-498E-87BC-29FAE4C76B21}"/>
          </ac:spMkLst>
        </pc:spChg>
        <pc:spChg chg="add">
          <ac:chgData name="Rachael Phillips" userId="5333b6b8-502b-489f-8d15-d1a9eaf95f8c" providerId="ADAL" clId="{3525C4B3-8D44-45A4-B277-8184B650F27C}" dt="2021-03-05T23:16:57.220" v="827" actId="26606"/>
          <ac:spMkLst>
            <pc:docMk/>
            <pc:sldMk cId="3116105083" sldId="282"/>
            <ac:spMk id="39" creationId="{1F9D6ACB-2FF4-49F9-978A-E0D5327FC635}"/>
          </ac:spMkLst>
        </pc:spChg>
        <pc:spChg chg="add">
          <ac:chgData name="Rachael Phillips" userId="5333b6b8-502b-489f-8d15-d1a9eaf95f8c" providerId="ADAL" clId="{3525C4B3-8D44-45A4-B277-8184B650F27C}" dt="2021-03-05T23:16:57.220" v="827" actId="26606"/>
          <ac:spMkLst>
            <pc:docMk/>
            <pc:sldMk cId="3116105083" sldId="282"/>
            <ac:spMk id="41" creationId="{A5EC319D-0FEA-4B95-A3EA-01E35672C95B}"/>
          </ac:spMkLst>
        </pc:spChg>
        <pc:grpChg chg="add">
          <ac:chgData name="Rachael Phillips" userId="5333b6b8-502b-489f-8d15-d1a9eaf95f8c" providerId="ADAL" clId="{3525C4B3-8D44-45A4-B277-8184B650F27C}" dt="2021-03-05T23:16:57.220" v="827" actId="26606"/>
          <ac:grpSpMkLst>
            <pc:docMk/>
            <pc:sldMk cId="3116105083" sldId="282"/>
            <ac:grpSpMk id="11" creationId="{1F2B4773-3207-44CC-B7AC-892B70498211}"/>
          </ac:grpSpMkLst>
        </pc:grpChg>
        <pc:picChg chg="mod">
          <ac:chgData name="Rachael Phillips" userId="5333b6b8-502b-489f-8d15-d1a9eaf95f8c" providerId="ADAL" clId="{3525C4B3-8D44-45A4-B277-8184B650F27C}" dt="2021-03-06T00:18:24.626" v="1433" actId="14100"/>
          <ac:picMkLst>
            <pc:docMk/>
            <pc:sldMk cId="3116105083" sldId="282"/>
            <ac:picMk id="4" creationId="{3196A9C5-79B9-4CC2-A991-5F8571802914}"/>
          </ac:picMkLst>
        </pc:picChg>
        <pc:cxnChg chg="add">
          <ac:chgData name="Rachael Phillips" userId="5333b6b8-502b-489f-8d15-d1a9eaf95f8c" providerId="ADAL" clId="{3525C4B3-8D44-45A4-B277-8184B650F27C}" dt="2021-03-05T23:16:57.220" v="827" actId="26606"/>
          <ac:cxnSpMkLst>
            <pc:docMk/>
            <pc:sldMk cId="3116105083" sldId="282"/>
            <ac:cxnSpMk id="27" creationId="{063B6EC6-D752-4EE7-908B-F8F19E8C7FEA}"/>
          </ac:cxnSpMkLst>
        </pc:cxnChg>
        <pc:cxnChg chg="add">
          <ac:chgData name="Rachael Phillips" userId="5333b6b8-502b-489f-8d15-d1a9eaf95f8c" providerId="ADAL" clId="{3525C4B3-8D44-45A4-B277-8184B650F27C}" dt="2021-03-05T23:16:57.220" v="827" actId="26606"/>
          <ac:cxnSpMkLst>
            <pc:docMk/>
            <pc:sldMk cId="3116105083" sldId="282"/>
            <ac:cxnSpMk id="29" creationId="{EFECD4E8-AD3E-4228-82A2-9461958EA94D}"/>
          </ac:cxnSpMkLst>
        </pc:cxnChg>
      </pc:sldChg>
      <pc:sldMasterChg chg="addSp">
        <pc:chgData name="Rachael Phillips" userId="5333b6b8-502b-489f-8d15-d1a9eaf95f8c" providerId="ADAL" clId="{3525C4B3-8D44-45A4-B277-8184B650F27C}" dt="2021-03-05T23:09:49.947" v="676"/>
        <pc:sldMasterMkLst>
          <pc:docMk/>
          <pc:sldMasterMk cId="2002144708" sldId="2147483680"/>
        </pc:sldMasterMkLst>
        <pc:picChg chg="add">
          <ac:chgData name="Rachael Phillips" userId="5333b6b8-502b-489f-8d15-d1a9eaf95f8c" providerId="ADAL" clId="{3525C4B3-8D44-45A4-B277-8184B650F27C}" dt="2021-03-05T23:09:49.947" v="676"/>
          <ac:picMkLst>
            <pc:docMk/>
            <pc:sldMasterMk cId="2002144708" sldId="2147483680"/>
            <ac:picMk id="18" creationId="{3658A973-5EAD-41FC-B3ED-583ACC3E5E4D}"/>
          </ac:picMkLst>
        </pc:picChg>
      </pc:sldMasterChg>
    </pc:docChg>
  </pc:docChgLst>
  <pc:docChgLst>
    <pc:chgData name="Cole Johnstone" userId="S::cjohnstone@redapt.com::55957171-3447-4dbb-b024-ed48c3591997" providerId="AD" clId="Web-{3A602FEA-D472-3E98-B8F1-47C76B00C35F}"/>
    <pc:docChg chg="addSld">
      <pc:chgData name="Cole Johnstone" userId="S::cjohnstone@redapt.com::55957171-3447-4dbb-b024-ed48c3591997" providerId="AD" clId="Web-{3A602FEA-D472-3E98-B8F1-47C76B00C35F}" dt="2019-07-31T22:20:31.364" v="1"/>
      <pc:docMkLst>
        <pc:docMk/>
      </pc:docMkLst>
      <pc:sldChg chg="new">
        <pc:chgData name="Cole Johnstone" userId="S::cjohnstone@redapt.com::55957171-3447-4dbb-b024-ed48c3591997" providerId="AD" clId="Web-{3A602FEA-D472-3E98-B8F1-47C76B00C35F}" dt="2019-07-31T22:20:22.286" v="0"/>
        <pc:sldMkLst>
          <pc:docMk/>
          <pc:sldMk cId="1051190" sldId="263"/>
        </pc:sldMkLst>
      </pc:sldChg>
      <pc:sldChg chg="new">
        <pc:chgData name="Cole Johnstone" userId="S::cjohnstone@redapt.com::55957171-3447-4dbb-b024-ed48c3591997" providerId="AD" clId="Web-{3A602FEA-D472-3E98-B8F1-47C76B00C35F}" dt="2019-07-31T22:20:31.364" v="1"/>
        <pc:sldMkLst>
          <pc:docMk/>
          <pc:sldMk cId="3292668131" sldId="264"/>
        </pc:sldMkLst>
      </pc:sldChg>
    </pc:docChg>
  </pc:docChgLst>
  <pc:docChgLst>
    <pc:chgData name="Rachael Phillips" userId="c1c1c4a1fd3fec86" providerId="LiveId" clId="{359878E2-3CA3-4F39-AE51-4155354E3EC0}"/>
    <pc:docChg chg="modSld">
      <pc:chgData name="Rachael Phillips" userId="c1c1c4a1fd3fec86" providerId="LiveId" clId="{359878E2-3CA3-4F39-AE51-4155354E3EC0}" dt="2021-03-16T15:16:20.570" v="0" actId="14100"/>
      <pc:docMkLst>
        <pc:docMk/>
      </pc:docMkLst>
      <pc:sldChg chg="modSp">
        <pc:chgData name="Rachael Phillips" userId="c1c1c4a1fd3fec86" providerId="LiveId" clId="{359878E2-3CA3-4F39-AE51-4155354E3EC0}" dt="2021-03-16T15:16:20.570" v="0" actId="14100"/>
        <pc:sldMkLst>
          <pc:docMk/>
          <pc:sldMk cId="2357095613" sldId="266"/>
        </pc:sldMkLst>
        <pc:picChg chg="mod">
          <ac:chgData name="Rachael Phillips" userId="c1c1c4a1fd3fec86" providerId="LiveId" clId="{359878E2-3CA3-4F39-AE51-4155354E3EC0}" dt="2021-03-16T15:16:20.570" v="0" actId="14100"/>
          <ac:picMkLst>
            <pc:docMk/>
            <pc:sldMk cId="2357095613" sldId="266"/>
            <ac:picMk id="4" creationId="{B5E49E7C-7A20-40D0-B878-68FA1DC33170}"/>
          </ac:picMkLst>
        </pc:picChg>
      </pc:sldChg>
    </pc:docChg>
  </pc:docChgLst>
  <pc:docChgLst>
    <pc:chgData name="Cole Johnstone" userId="55957171-3447-4dbb-b024-ed48c3591997" providerId="ADAL" clId="{6A446804-B496-7446-82FB-7BFBF07FBF83}"/>
    <pc:docChg chg="custSel modSld modMainMaster">
      <pc:chgData name="Cole Johnstone" userId="55957171-3447-4dbb-b024-ed48c3591997" providerId="ADAL" clId="{6A446804-B496-7446-82FB-7BFBF07FBF83}" dt="2019-07-31T22:27:29.160" v="9" actId="14826"/>
      <pc:docMkLst>
        <pc:docMk/>
      </pc:docMkLst>
      <pc:sldChg chg="addSp delSp modSp">
        <pc:chgData name="Cole Johnstone" userId="55957171-3447-4dbb-b024-ed48c3591997" providerId="ADAL" clId="{6A446804-B496-7446-82FB-7BFBF07FBF83}" dt="2019-07-31T22:24:57.667" v="3"/>
        <pc:sldMkLst>
          <pc:docMk/>
          <pc:sldMk cId="3292668131" sldId="264"/>
        </pc:sldMkLst>
        <pc:spChg chg="add del mod">
          <ac:chgData name="Cole Johnstone" userId="55957171-3447-4dbb-b024-ed48c3591997" providerId="ADAL" clId="{6A446804-B496-7446-82FB-7BFBF07FBF83}" dt="2019-07-31T22:24:57.667" v="3"/>
          <ac:spMkLst>
            <pc:docMk/>
            <pc:sldMk cId="3292668131" sldId="264"/>
            <ac:spMk id="4" creationId="{E36F3C38-310F-A741-AE22-968591ED16DB}"/>
          </ac:spMkLst>
        </pc:spChg>
      </pc:sldChg>
      <pc:sldMasterChg chg="modSldLayout">
        <pc:chgData name="Cole Johnstone" userId="55957171-3447-4dbb-b024-ed48c3591997" providerId="ADAL" clId="{6A446804-B496-7446-82FB-7BFBF07FBF83}" dt="2019-07-31T22:27:29.160" v="9" actId="14826"/>
        <pc:sldMasterMkLst>
          <pc:docMk/>
          <pc:sldMasterMk cId="1636234989" sldId="2147483648"/>
        </pc:sldMasterMkLst>
        <pc:sldLayoutChg chg="addSp delSp modSp">
          <pc:chgData name="Cole Johnstone" userId="55957171-3447-4dbb-b024-ed48c3591997" providerId="ADAL" clId="{6A446804-B496-7446-82FB-7BFBF07FBF83}" dt="2019-07-31T22:25:30.251" v="8" actId="14826"/>
          <pc:sldLayoutMkLst>
            <pc:docMk/>
            <pc:sldMasterMk cId="1636234989" sldId="2147483648"/>
            <pc:sldLayoutMk cId="953709902" sldId="2147483649"/>
          </pc:sldLayoutMkLst>
          <pc:picChg chg="mod">
            <ac:chgData name="Cole Johnstone" userId="55957171-3447-4dbb-b024-ed48c3591997" providerId="ADAL" clId="{6A446804-B496-7446-82FB-7BFBF07FBF83}" dt="2019-07-31T22:25:30.251" v="8" actId="14826"/>
            <ac:picMkLst>
              <pc:docMk/>
              <pc:sldMasterMk cId="1636234989" sldId="2147483648"/>
              <pc:sldLayoutMk cId="953709902" sldId="2147483649"/>
              <ac:picMk id="8" creationId="{69DC62CF-6E00-BD4E-A2FA-339BF1B3570C}"/>
            </ac:picMkLst>
          </pc:picChg>
          <pc:picChg chg="add del mod">
            <ac:chgData name="Cole Johnstone" userId="55957171-3447-4dbb-b024-ed48c3591997" providerId="ADAL" clId="{6A446804-B496-7446-82FB-7BFBF07FBF83}" dt="2019-07-31T22:25:13.189" v="7" actId="478"/>
            <ac:picMkLst>
              <pc:docMk/>
              <pc:sldMasterMk cId="1636234989" sldId="2147483648"/>
              <pc:sldLayoutMk cId="953709902" sldId="2147483649"/>
              <ac:picMk id="9" creationId="{9ABD3D3F-47CA-6642-B71E-1E440B08AEF4}"/>
            </ac:picMkLst>
          </pc:picChg>
        </pc:sldLayoutChg>
        <pc:sldLayoutChg chg="modSp">
          <pc:chgData name="Cole Johnstone" userId="55957171-3447-4dbb-b024-ed48c3591997" providerId="ADAL" clId="{6A446804-B496-7446-82FB-7BFBF07FBF83}" dt="2019-07-31T22:27:29.160" v="9" actId="14826"/>
          <pc:sldLayoutMkLst>
            <pc:docMk/>
            <pc:sldMasterMk cId="1636234989" sldId="2147483648"/>
            <pc:sldLayoutMk cId="3041804197" sldId="2147483672"/>
          </pc:sldLayoutMkLst>
          <pc:picChg chg="mod">
            <ac:chgData name="Cole Johnstone" userId="55957171-3447-4dbb-b024-ed48c3591997" providerId="ADAL" clId="{6A446804-B496-7446-82FB-7BFBF07FBF83}" dt="2019-07-31T22:27:29.160" v="9" actId="14826"/>
            <ac:picMkLst>
              <pc:docMk/>
              <pc:sldMasterMk cId="1636234989" sldId="2147483648"/>
              <pc:sldLayoutMk cId="3041804197" sldId="2147483672"/>
              <ac:picMk id="10" creationId="{904C2174-9923-174E-A9C8-F40E33C87DD0}"/>
            </ac:picMkLst>
          </pc:picChg>
        </pc:sldLayoutChg>
      </pc:sldMasterChg>
    </pc:docChg>
  </pc:docChgLst>
  <pc:docChgLst>
    <pc:chgData name="Rachael Phillips" userId="5333b6b8-502b-489f-8d15-d1a9eaf95f8c" providerId="ADAL" clId="{96C66179-8FA5-4699-8CBB-5B3D10328585}"/>
    <pc:docChg chg="custSel addSld modSld">
      <pc:chgData name="Rachael Phillips" userId="5333b6b8-502b-489f-8d15-d1a9eaf95f8c" providerId="ADAL" clId="{96C66179-8FA5-4699-8CBB-5B3D10328585}" dt="2020-08-19T22:26:57.055" v="8" actId="478"/>
      <pc:docMkLst>
        <pc:docMk/>
      </pc:docMkLst>
      <pc:sldChg chg="delSp add mod">
        <pc:chgData name="Rachael Phillips" userId="5333b6b8-502b-489f-8d15-d1a9eaf95f8c" providerId="ADAL" clId="{96C66179-8FA5-4699-8CBB-5B3D10328585}" dt="2020-08-19T22:26:57.055" v="8" actId="478"/>
        <pc:sldMkLst>
          <pc:docMk/>
          <pc:sldMk cId="2424141827" sldId="265"/>
        </pc:sldMkLst>
        <pc:spChg chg="del">
          <ac:chgData name="Rachael Phillips" userId="5333b6b8-502b-489f-8d15-d1a9eaf95f8c" providerId="ADAL" clId="{96C66179-8FA5-4699-8CBB-5B3D10328585}" dt="2020-08-19T22:26:44.183" v="1" actId="478"/>
          <ac:spMkLst>
            <pc:docMk/>
            <pc:sldMk cId="2424141827" sldId="265"/>
            <ac:spMk id="4" creationId="{BF31D5DC-CFD7-2F45-AABE-19F60F2CA5B6}"/>
          </ac:spMkLst>
        </pc:spChg>
        <pc:spChg chg="del">
          <ac:chgData name="Rachael Phillips" userId="5333b6b8-502b-489f-8d15-d1a9eaf95f8c" providerId="ADAL" clId="{96C66179-8FA5-4699-8CBB-5B3D10328585}" dt="2020-08-19T22:26:47.637" v="3" actId="478"/>
          <ac:spMkLst>
            <pc:docMk/>
            <pc:sldMk cId="2424141827" sldId="265"/>
            <ac:spMk id="5" creationId="{E9E1F443-D2CF-0546-9642-0060F403CAF6}"/>
          </ac:spMkLst>
        </pc:spChg>
        <pc:spChg chg="del">
          <ac:chgData name="Rachael Phillips" userId="5333b6b8-502b-489f-8d15-d1a9eaf95f8c" providerId="ADAL" clId="{96C66179-8FA5-4699-8CBB-5B3D10328585}" dt="2020-08-19T22:26:49.431" v="4" actId="478"/>
          <ac:spMkLst>
            <pc:docMk/>
            <pc:sldMk cId="2424141827" sldId="265"/>
            <ac:spMk id="6" creationId="{45004196-B591-5D4D-B802-B69BB2F0C06C}"/>
          </ac:spMkLst>
        </pc:spChg>
        <pc:spChg chg="del">
          <ac:chgData name="Rachael Phillips" userId="5333b6b8-502b-489f-8d15-d1a9eaf95f8c" providerId="ADAL" clId="{96C66179-8FA5-4699-8CBB-5B3D10328585}" dt="2020-08-19T22:26:55.429" v="7" actId="478"/>
          <ac:spMkLst>
            <pc:docMk/>
            <pc:sldMk cId="2424141827" sldId="265"/>
            <ac:spMk id="7" creationId="{38C8D934-667C-B542-A546-21AA732279A3}"/>
          </ac:spMkLst>
        </pc:spChg>
        <pc:spChg chg="del">
          <ac:chgData name="Rachael Phillips" userId="5333b6b8-502b-489f-8d15-d1a9eaf95f8c" providerId="ADAL" clId="{96C66179-8FA5-4699-8CBB-5B3D10328585}" dt="2020-08-19T22:26:57.055" v="8" actId="478"/>
          <ac:spMkLst>
            <pc:docMk/>
            <pc:sldMk cId="2424141827" sldId="265"/>
            <ac:spMk id="8" creationId="{6F644867-28C1-F04B-B07F-92144CF7956D}"/>
          </ac:spMkLst>
        </pc:spChg>
        <pc:spChg chg="del">
          <ac:chgData name="Rachael Phillips" userId="5333b6b8-502b-489f-8d15-d1a9eaf95f8c" providerId="ADAL" clId="{96C66179-8FA5-4699-8CBB-5B3D10328585}" dt="2020-08-19T22:26:45.817" v="2" actId="478"/>
          <ac:spMkLst>
            <pc:docMk/>
            <pc:sldMk cId="2424141827" sldId="265"/>
            <ac:spMk id="9" creationId="{9DB9E8C6-6416-E346-8627-CE491DAD5856}"/>
          </ac:spMkLst>
        </pc:spChg>
        <pc:spChg chg="del">
          <ac:chgData name="Rachael Phillips" userId="5333b6b8-502b-489f-8d15-d1a9eaf95f8c" providerId="ADAL" clId="{96C66179-8FA5-4699-8CBB-5B3D10328585}" dt="2020-08-19T22:26:51.287" v="5" actId="478"/>
          <ac:spMkLst>
            <pc:docMk/>
            <pc:sldMk cId="2424141827" sldId="265"/>
            <ac:spMk id="10" creationId="{DF1CF7F7-8BAE-9B41-8C2A-81A0C2FA95BC}"/>
          </ac:spMkLst>
        </pc:spChg>
        <pc:spChg chg="del">
          <ac:chgData name="Rachael Phillips" userId="5333b6b8-502b-489f-8d15-d1a9eaf95f8c" providerId="ADAL" clId="{96C66179-8FA5-4699-8CBB-5B3D10328585}" dt="2020-08-19T22:26:52.730" v="6" actId="478"/>
          <ac:spMkLst>
            <pc:docMk/>
            <pc:sldMk cId="2424141827" sldId="265"/>
            <ac:spMk id="11" creationId="{2409F55D-73D9-2B43-9593-EA9A74E4C8B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7455B6-9A24-7544-89A7-F89244366E24}" type="datetimeFigureOut">
              <a:rPr lang="en-US" smtClean="0"/>
              <a:t>3/16/2021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7F8766-215E-2742-B636-C794474163D2}" type="slidenum">
              <a:rPr lang="en-US" smtClean="0"/>
              <a:t>‹#›</a:t>
            </a:fld>
            <a:endParaRPr lang="en-US"/>
          </a:p>
        </p:txBody>
      </p:sp>
    </p:spTree>
    <p:extLst>
      <p:ext uri="{BB962C8B-B14F-4D97-AF65-F5344CB8AC3E}">
        <p14:creationId xmlns:p14="http://schemas.microsoft.com/office/powerpoint/2010/main" val="374883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a:p>
        </p:txBody>
      </p:sp>
      <p:sp>
        <p:nvSpPr>
          <p:cNvPr id="4" name="Slide Number Placeholder 3"/>
          <p:cNvSpPr>
            <a:spLocks noGrp="1"/>
          </p:cNvSpPr>
          <p:nvPr>
            <p:ph type="sldNum" sz="quarter" idx="5"/>
          </p:nvPr>
        </p:nvSpPr>
        <p:spPr/>
        <p:txBody>
          <a:bodyPr/>
          <a:lstStyle/>
          <a:p>
            <a:fld id="{A07F8766-215E-2742-B636-C794474163D2}" type="slidenum">
              <a:rPr lang="en-US" smtClean="0"/>
              <a:t>1</a:t>
            </a:fld>
            <a:endParaRPr lang="en-US"/>
          </a:p>
        </p:txBody>
      </p:sp>
    </p:spTree>
    <p:extLst>
      <p:ext uri="{BB962C8B-B14F-4D97-AF65-F5344CB8AC3E}">
        <p14:creationId xmlns:p14="http://schemas.microsoft.com/office/powerpoint/2010/main" val="3224873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4917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2757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78191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13536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70862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99806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543223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326934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ADF94-EB79-4942-8A8D-115D0CF5CD9A}"/>
              </a:ext>
            </a:extLst>
          </p:cNvPr>
          <p:cNvSpPr>
            <a:spLocks noGrp="1"/>
          </p:cNvSpPr>
          <p:nvPr>
            <p:ph type="title"/>
          </p:nvPr>
        </p:nvSpPr>
        <p:spPr>
          <a:xfrm>
            <a:off x="838200" y="544420"/>
            <a:ext cx="10515600" cy="674780"/>
          </a:xfrm>
        </p:spPr>
        <p:txBody>
          <a:bodyPr anchor="t" anchorCtr="0">
            <a:noAutofit/>
          </a:bodyPr>
          <a:lstStyle>
            <a:lvl1pPr>
              <a:defRPr sz="3600" b="1" i="0">
                <a:solidFill>
                  <a:schemeClr val="tx2"/>
                </a:solidFill>
                <a:latin typeface="Arial Black" panose="020B0604020202020204" pitchFamily="34" charset="0"/>
                <a:cs typeface="Arial Black"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AD2FD312-EEFF-2E4F-B25D-C412369AF243}"/>
              </a:ext>
            </a:extLst>
          </p:cNvPr>
          <p:cNvSpPr>
            <a:spLocks noGrp="1"/>
          </p:cNvSpPr>
          <p:nvPr>
            <p:ph idx="1"/>
          </p:nvPr>
        </p:nvSpPr>
        <p:spPr>
          <a:xfrm>
            <a:off x="838200" y="1900517"/>
            <a:ext cx="10515600" cy="4276445"/>
          </a:xfrm>
        </p:spPr>
        <p:txBody>
          <a:bodyPr vert="horz" lIns="91440" tIns="45720" rIns="91440" bIns="45720" rtlCol="0">
            <a:noAutofit/>
          </a:bodyPr>
          <a:lstStyle>
            <a:lvl1pPr>
              <a:defRPr lang="en-US" dirty="0" smtClean="0"/>
            </a:lvl1pPr>
            <a:lvl2pPr>
              <a:defRPr lang="en-US" dirty="0" smtClean="0"/>
            </a:lvl2pPr>
          </a:lstStyle>
          <a:p>
            <a:pPr lvl="0"/>
            <a:r>
              <a:rPr lang="en-US"/>
              <a:t>Click to edit Master text styles</a:t>
            </a:r>
          </a:p>
          <a:p>
            <a:pPr lvl="1"/>
            <a:r>
              <a:rPr lang="en-US"/>
              <a:t>Second level</a:t>
            </a:r>
          </a:p>
        </p:txBody>
      </p:sp>
      <p:sp>
        <p:nvSpPr>
          <p:cNvPr id="8" name="Text Placeholder 7">
            <a:extLst>
              <a:ext uri="{FF2B5EF4-FFF2-40B4-BE49-F238E27FC236}">
                <a16:creationId xmlns:a16="http://schemas.microsoft.com/office/drawing/2014/main" id="{60BBC97D-965A-A749-9ABA-186EC8CC4B76}"/>
              </a:ext>
            </a:extLst>
          </p:cNvPr>
          <p:cNvSpPr>
            <a:spLocks noGrp="1"/>
          </p:cNvSpPr>
          <p:nvPr>
            <p:ph type="body" sz="quarter" idx="10"/>
          </p:nvPr>
        </p:nvSpPr>
        <p:spPr>
          <a:xfrm>
            <a:off x="838200" y="1163445"/>
            <a:ext cx="10515600" cy="403225"/>
          </a:xfrm>
        </p:spPr>
        <p:txBody>
          <a:bodyPr>
            <a:noAutofit/>
          </a:bodyPr>
          <a:lstStyle>
            <a:lvl1pPr>
              <a:defRPr sz="2000">
                <a:latin typeface="Arial Rounded MT Bold" panose="020F0704030504030204" pitchFamily="34" charset="77"/>
              </a:defRPr>
            </a:lvl1pPr>
          </a:lstStyle>
          <a:p>
            <a:pPr lvl="0"/>
            <a:r>
              <a:rPr lang="en-US"/>
              <a:t>Click to edit Master text styles</a:t>
            </a:r>
          </a:p>
        </p:txBody>
      </p:sp>
    </p:spTree>
    <p:extLst>
      <p:ext uri="{BB962C8B-B14F-4D97-AF65-F5344CB8AC3E}">
        <p14:creationId xmlns:p14="http://schemas.microsoft.com/office/powerpoint/2010/main" val="18531531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Fea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A600-4908-A849-90C5-564C2599EF1F}"/>
              </a:ext>
            </a:extLst>
          </p:cNvPr>
          <p:cNvSpPr>
            <a:spLocks noGrp="1"/>
          </p:cNvSpPr>
          <p:nvPr>
            <p:ph type="title"/>
          </p:nvPr>
        </p:nvSpPr>
        <p:spPr>
          <a:xfrm>
            <a:off x="839788" y="545387"/>
            <a:ext cx="4610753" cy="1221826"/>
          </a:xfrm>
        </p:spPr>
        <p:txBody>
          <a:bodyPr vert="horz" lIns="91440" tIns="45720" rIns="91440" bIns="45720" rtlCol="0" anchor="t" anchorCtr="0">
            <a:noAutofit/>
          </a:bodyPr>
          <a:lstStyle>
            <a:lvl1pPr>
              <a:defRPr lang="en-US" dirty="0"/>
            </a:lvl1pPr>
          </a:lstStyle>
          <a:p>
            <a:pPr lvl="0"/>
            <a:r>
              <a:rPr lang="en-US"/>
              <a:t>Click to edit Master title style</a:t>
            </a:r>
          </a:p>
        </p:txBody>
      </p:sp>
      <p:sp>
        <p:nvSpPr>
          <p:cNvPr id="3" name="Text Placeholder 2">
            <a:extLst>
              <a:ext uri="{FF2B5EF4-FFF2-40B4-BE49-F238E27FC236}">
                <a16:creationId xmlns:a16="http://schemas.microsoft.com/office/drawing/2014/main" id="{FA19F29C-0736-E445-B767-B8F5FA1A737A}"/>
              </a:ext>
            </a:extLst>
          </p:cNvPr>
          <p:cNvSpPr>
            <a:spLocks noGrp="1"/>
          </p:cNvSpPr>
          <p:nvPr>
            <p:ph type="body" idx="1"/>
          </p:nvPr>
        </p:nvSpPr>
        <p:spPr>
          <a:xfrm>
            <a:off x="839788" y="2405430"/>
            <a:ext cx="4610753" cy="528050"/>
          </a:xfrm>
        </p:spPr>
        <p:txBody>
          <a:bodyPr anchor="b">
            <a:noAutofit/>
          </a:bodyPr>
          <a:lstStyle>
            <a:lvl1pPr marL="0" indent="0">
              <a:buNone/>
              <a:defRPr sz="2000" b="1">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120798-F304-4742-B0E1-FD9AEA0E7B1A}"/>
              </a:ext>
            </a:extLst>
          </p:cNvPr>
          <p:cNvSpPr>
            <a:spLocks noGrp="1"/>
          </p:cNvSpPr>
          <p:nvPr>
            <p:ph sz="half" idx="2"/>
          </p:nvPr>
        </p:nvSpPr>
        <p:spPr>
          <a:xfrm>
            <a:off x="839788" y="3224031"/>
            <a:ext cx="4610753" cy="2508176"/>
          </a:xfrm>
        </p:spPr>
        <p:txBody>
          <a:bodyPr vert="horz" lIns="91440" tIns="45720" rIns="91440" bIns="45720" rtlCol="0">
            <a:noAutofit/>
          </a:bodyPr>
          <a:lstStyle>
            <a:lvl1pPr>
              <a:defRPr lang="en-US" dirty="0" smtClean="0"/>
            </a:lvl1pPr>
            <a:lvl2pPr>
              <a:defRPr lang="en-US" dirty="0"/>
            </a:lvl2pPr>
          </a:lstStyle>
          <a:p>
            <a:pPr lvl="0"/>
            <a:r>
              <a:rPr lang="en-US"/>
              <a:t>Click to edit Master text styles</a:t>
            </a:r>
          </a:p>
          <a:p>
            <a:pPr lvl="1"/>
            <a:r>
              <a:rPr lang="en-US"/>
              <a:t>Second level</a:t>
            </a:r>
          </a:p>
        </p:txBody>
      </p:sp>
      <p:sp>
        <p:nvSpPr>
          <p:cNvPr id="8" name="Picture Placeholder 7">
            <a:extLst>
              <a:ext uri="{FF2B5EF4-FFF2-40B4-BE49-F238E27FC236}">
                <a16:creationId xmlns:a16="http://schemas.microsoft.com/office/drawing/2014/main" id="{47523412-6B09-4440-80FF-4302A85E4A6F}"/>
              </a:ext>
            </a:extLst>
          </p:cNvPr>
          <p:cNvSpPr>
            <a:spLocks noGrp="1"/>
          </p:cNvSpPr>
          <p:nvPr>
            <p:ph type="pic" sz="quarter" idx="10"/>
          </p:nvPr>
        </p:nvSpPr>
        <p:spPr>
          <a:xfrm>
            <a:off x="6373911" y="1742937"/>
            <a:ext cx="5808662" cy="3264310"/>
          </a:xfrm>
        </p:spPr>
        <p:txBody>
          <a:bodyPr/>
          <a:lstStyle/>
          <a:p>
            <a:r>
              <a:rPr lang="en-US"/>
              <a:t>Click icon to add picture</a:t>
            </a:r>
          </a:p>
        </p:txBody>
      </p:sp>
      <p:pic>
        <p:nvPicPr>
          <p:cNvPr id="5" name="Picture 4">
            <a:extLst>
              <a:ext uri="{FF2B5EF4-FFF2-40B4-BE49-F238E27FC236}">
                <a16:creationId xmlns:a16="http://schemas.microsoft.com/office/drawing/2014/main" id="{E36FB55E-A2FA-0B44-81B6-D345ACA1C9F6}"/>
              </a:ext>
            </a:extLst>
          </p:cNvPr>
          <p:cNvPicPr>
            <a:picLocks noChangeAspect="1"/>
          </p:cNvPicPr>
          <p:nvPr userDrawn="1"/>
        </p:nvPicPr>
        <p:blipFill>
          <a:blip r:embed="rId2"/>
          <a:stretch>
            <a:fillRect/>
          </a:stretch>
        </p:blipFill>
        <p:spPr>
          <a:xfrm>
            <a:off x="8191893" y="867866"/>
            <a:ext cx="4000107" cy="875071"/>
          </a:xfrm>
          <a:prstGeom prst="rect">
            <a:avLst/>
          </a:prstGeom>
        </p:spPr>
      </p:pic>
      <p:pic>
        <p:nvPicPr>
          <p:cNvPr id="6" name="Picture 5">
            <a:extLst>
              <a:ext uri="{FF2B5EF4-FFF2-40B4-BE49-F238E27FC236}">
                <a16:creationId xmlns:a16="http://schemas.microsoft.com/office/drawing/2014/main" id="{11FFFFAE-4BD3-144D-B997-845A4F093B08}"/>
              </a:ext>
            </a:extLst>
          </p:cNvPr>
          <p:cNvPicPr>
            <a:picLocks noChangeAspect="1"/>
          </p:cNvPicPr>
          <p:nvPr userDrawn="1"/>
        </p:nvPicPr>
        <p:blipFill rotWithShape="1">
          <a:blip r:embed="rId3"/>
          <a:srcRect r="49152"/>
          <a:stretch/>
        </p:blipFill>
        <p:spPr>
          <a:xfrm>
            <a:off x="6550486" y="1091320"/>
            <a:ext cx="1547139" cy="481831"/>
          </a:xfrm>
          <a:prstGeom prst="rect">
            <a:avLst/>
          </a:prstGeom>
        </p:spPr>
      </p:pic>
    </p:spTree>
    <p:extLst>
      <p:ext uri="{BB962C8B-B14F-4D97-AF65-F5344CB8AC3E}">
        <p14:creationId xmlns:p14="http://schemas.microsoft.com/office/powerpoint/2010/main" val="36300153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tical Content Buckets -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ADF94-EB79-4942-8A8D-115D0CF5CD9A}"/>
              </a:ext>
            </a:extLst>
          </p:cNvPr>
          <p:cNvSpPr>
            <a:spLocks noGrp="1"/>
          </p:cNvSpPr>
          <p:nvPr>
            <p:ph type="title"/>
          </p:nvPr>
        </p:nvSpPr>
        <p:spPr>
          <a:xfrm>
            <a:off x="838200" y="544420"/>
            <a:ext cx="10515600" cy="674780"/>
          </a:xfrm>
        </p:spPr>
        <p:txBody>
          <a:bodyPr anchor="t" anchorCtr="0">
            <a:noAutofit/>
          </a:bodyPr>
          <a:lstStyle>
            <a:lvl1pPr>
              <a:defRPr sz="3600" b="1" i="0">
                <a:solidFill>
                  <a:schemeClr val="tx2"/>
                </a:solidFill>
                <a:latin typeface="Arial Black" panose="020B0604020202020204" pitchFamily="34" charset="0"/>
                <a:cs typeface="Arial Black"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AD2FD312-EEFF-2E4F-B25D-C412369AF243}"/>
              </a:ext>
            </a:extLst>
          </p:cNvPr>
          <p:cNvSpPr>
            <a:spLocks noGrp="1"/>
          </p:cNvSpPr>
          <p:nvPr>
            <p:ph idx="1"/>
          </p:nvPr>
        </p:nvSpPr>
        <p:spPr>
          <a:xfrm>
            <a:off x="838200" y="2297205"/>
            <a:ext cx="10515600" cy="752355"/>
          </a:xfrm>
        </p:spPr>
        <p:txBody>
          <a:bodyPr vert="horz" lIns="91440" tIns="45720" rIns="91440" bIns="45720" rtlCol="0">
            <a:noAutofit/>
          </a:bodyPr>
          <a:lstStyle>
            <a:lvl1pPr>
              <a:defRPr lang="en-US" dirty="0" smtClean="0"/>
            </a:lvl1pPr>
            <a:lvl2pPr>
              <a:defRPr lang="en-US" dirty="0" smtClean="0"/>
            </a:lvl2pPr>
          </a:lstStyle>
          <a:p>
            <a:pPr lvl="0"/>
            <a:r>
              <a:rPr lang="en-US"/>
              <a:t>Click to edit Master text styles</a:t>
            </a:r>
          </a:p>
          <a:p>
            <a:pPr lvl="1"/>
            <a:r>
              <a:rPr lang="en-US"/>
              <a:t>Second level</a:t>
            </a:r>
          </a:p>
        </p:txBody>
      </p:sp>
      <p:sp>
        <p:nvSpPr>
          <p:cNvPr id="4" name="Text Placeholder 7">
            <a:extLst>
              <a:ext uri="{FF2B5EF4-FFF2-40B4-BE49-F238E27FC236}">
                <a16:creationId xmlns:a16="http://schemas.microsoft.com/office/drawing/2014/main" id="{9EEEDB7B-12F5-E848-9815-5ADF88D8ECC7}"/>
              </a:ext>
            </a:extLst>
          </p:cNvPr>
          <p:cNvSpPr>
            <a:spLocks noGrp="1"/>
          </p:cNvSpPr>
          <p:nvPr>
            <p:ph type="body" sz="quarter" idx="10"/>
          </p:nvPr>
        </p:nvSpPr>
        <p:spPr>
          <a:xfrm>
            <a:off x="838200" y="1163445"/>
            <a:ext cx="10515600" cy="403225"/>
          </a:xfrm>
        </p:spPr>
        <p:txBody>
          <a:bodyPr>
            <a:noAutofit/>
          </a:bodyPr>
          <a:lstStyle>
            <a:lvl1pPr>
              <a:defRPr sz="2000">
                <a:latin typeface="Arial Rounded MT Bold" panose="020F0704030504030204" pitchFamily="34" charset="77"/>
              </a:defRPr>
            </a:lvl1pPr>
          </a:lstStyle>
          <a:p>
            <a:pPr lvl="0"/>
            <a:r>
              <a:rPr lang="en-US"/>
              <a:t>Click to edit Master text styles</a:t>
            </a:r>
          </a:p>
        </p:txBody>
      </p:sp>
      <p:sp>
        <p:nvSpPr>
          <p:cNvPr id="5" name="Content Placeholder 2">
            <a:extLst>
              <a:ext uri="{FF2B5EF4-FFF2-40B4-BE49-F238E27FC236}">
                <a16:creationId xmlns:a16="http://schemas.microsoft.com/office/drawing/2014/main" id="{84D50C2A-0176-E140-8AF4-9261149E7086}"/>
              </a:ext>
            </a:extLst>
          </p:cNvPr>
          <p:cNvSpPr>
            <a:spLocks noGrp="1"/>
          </p:cNvSpPr>
          <p:nvPr>
            <p:ph idx="11"/>
          </p:nvPr>
        </p:nvSpPr>
        <p:spPr>
          <a:xfrm>
            <a:off x="838200" y="3541484"/>
            <a:ext cx="10515600" cy="752355"/>
          </a:xfrm>
        </p:spPr>
        <p:txBody>
          <a:bodyPr vert="horz" lIns="91440" tIns="45720" rIns="91440" bIns="45720" rtlCol="0">
            <a:noAutofit/>
          </a:bodyPr>
          <a:lstStyle>
            <a:lvl1pPr>
              <a:defRPr lang="en-US" dirty="0" smtClean="0"/>
            </a:lvl1pPr>
            <a:lvl2pPr>
              <a:defRPr lang="en-US" dirty="0" smtClean="0"/>
            </a:lvl2pPr>
          </a:lstStyle>
          <a:p>
            <a:pPr lvl="0"/>
            <a:r>
              <a:rPr lang="en-US"/>
              <a:t>Click to edit Master text styles</a:t>
            </a:r>
          </a:p>
          <a:p>
            <a:pPr lvl="1"/>
            <a:r>
              <a:rPr lang="en-US"/>
              <a:t>Second level</a:t>
            </a:r>
          </a:p>
        </p:txBody>
      </p:sp>
      <p:sp>
        <p:nvSpPr>
          <p:cNvPr id="6" name="Content Placeholder 2">
            <a:extLst>
              <a:ext uri="{FF2B5EF4-FFF2-40B4-BE49-F238E27FC236}">
                <a16:creationId xmlns:a16="http://schemas.microsoft.com/office/drawing/2014/main" id="{C407AEA0-DBFB-4349-BB31-91B01F6C77A8}"/>
              </a:ext>
            </a:extLst>
          </p:cNvPr>
          <p:cNvSpPr>
            <a:spLocks noGrp="1"/>
          </p:cNvSpPr>
          <p:nvPr>
            <p:ph idx="12"/>
          </p:nvPr>
        </p:nvSpPr>
        <p:spPr>
          <a:xfrm>
            <a:off x="838200" y="4785762"/>
            <a:ext cx="10515600" cy="752355"/>
          </a:xfrm>
        </p:spPr>
        <p:txBody>
          <a:bodyPr vert="horz" lIns="91440" tIns="45720" rIns="91440" bIns="45720" rtlCol="0">
            <a:noAutofit/>
          </a:bodyPr>
          <a:lstStyle>
            <a:lvl1pPr>
              <a:defRPr lang="en-US" dirty="0" smtClean="0"/>
            </a:lvl1pPr>
            <a:lvl2pPr>
              <a:defRPr lang="en-US" dirty="0" smtClean="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93325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5733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ase Study - Gree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32E6C70-4507-1A48-9F4C-C1DB4AB45C75}"/>
              </a:ext>
            </a:extLst>
          </p:cNvPr>
          <p:cNvSpPr/>
          <p:nvPr userDrawn="1"/>
        </p:nvSpPr>
        <p:spPr>
          <a:xfrm>
            <a:off x="0" y="0"/>
            <a:ext cx="12191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762D03B9-D3A6-B742-BCE9-477CC09ECE6D}"/>
              </a:ext>
            </a:extLst>
          </p:cNvPr>
          <p:cNvPicPr>
            <a:picLocks noChangeAspect="1"/>
          </p:cNvPicPr>
          <p:nvPr userDrawn="1"/>
        </p:nvPicPr>
        <p:blipFill rotWithShape="1">
          <a:blip r:embed="rId2">
            <a:lum bright="70000" contrast="-70000"/>
            <a:alphaModFix amt="12000"/>
          </a:blip>
          <a:srcRect r="1082"/>
          <a:stretch/>
        </p:blipFill>
        <p:spPr>
          <a:xfrm>
            <a:off x="3671420" y="187876"/>
            <a:ext cx="8520580" cy="6564632"/>
          </a:xfrm>
          <a:prstGeom prst="rect">
            <a:avLst/>
          </a:prstGeom>
        </p:spPr>
      </p:pic>
      <p:sp>
        <p:nvSpPr>
          <p:cNvPr id="3" name="Text Placeholder 2">
            <a:extLst>
              <a:ext uri="{FF2B5EF4-FFF2-40B4-BE49-F238E27FC236}">
                <a16:creationId xmlns:a16="http://schemas.microsoft.com/office/drawing/2014/main" id="{FA19F29C-0736-E445-B767-B8F5FA1A737A}"/>
              </a:ext>
            </a:extLst>
          </p:cNvPr>
          <p:cNvSpPr>
            <a:spLocks noGrp="1"/>
          </p:cNvSpPr>
          <p:nvPr>
            <p:ph type="body" idx="1"/>
          </p:nvPr>
        </p:nvSpPr>
        <p:spPr>
          <a:xfrm>
            <a:off x="839788" y="2101849"/>
            <a:ext cx="5157787" cy="403226"/>
          </a:xfrm>
        </p:spPr>
        <p:txBody>
          <a:bodyPr anchor="b">
            <a:noAutofit/>
          </a:bodyPr>
          <a:lstStyle>
            <a:lvl1pPr marL="0" indent="0">
              <a:buNone/>
              <a:defRPr sz="1800" b="1">
                <a:solidFill>
                  <a:schemeClr val="tx2"/>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120798-F304-4742-B0E1-FD9AEA0E7B1A}"/>
              </a:ext>
            </a:extLst>
          </p:cNvPr>
          <p:cNvSpPr>
            <a:spLocks noGrp="1"/>
          </p:cNvSpPr>
          <p:nvPr>
            <p:ph sz="half" idx="2"/>
          </p:nvPr>
        </p:nvSpPr>
        <p:spPr>
          <a:xfrm>
            <a:off x="839788" y="2505075"/>
            <a:ext cx="5157787" cy="1274445"/>
          </a:xfrm>
        </p:spPr>
        <p:txBody>
          <a:bodyPr vert="horz" lIns="91440" tIns="45720" rIns="91440" bIns="45720" rtlCol="0">
            <a:noAutofit/>
          </a:bodyPr>
          <a:lstStyle>
            <a:lvl1pPr>
              <a:defRPr lang="en-US" sz="1400" dirty="0" smtClean="0">
                <a:solidFill>
                  <a:schemeClr val="bg1">
                    <a:lumMod val="95000"/>
                  </a:schemeClr>
                </a:solidFill>
              </a:defRPr>
            </a:lvl1pPr>
            <a:lvl2pPr>
              <a:defRPr lang="en-US" dirty="0" smtClean="0">
                <a:solidFill>
                  <a:schemeClr val="bg1">
                    <a:lumMod val="95000"/>
                  </a:schemeClr>
                </a:solidFill>
              </a:defRPr>
            </a:lvl2pPr>
          </a:lstStyle>
          <a:p>
            <a:pPr lvl="0"/>
            <a:r>
              <a:rPr lang="en-US"/>
              <a:t>Click to edit Master text styles</a:t>
            </a:r>
          </a:p>
          <a:p>
            <a:pPr lvl="1"/>
            <a:r>
              <a:rPr lang="en-US"/>
              <a:t>Second level</a:t>
            </a:r>
          </a:p>
        </p:txBody>
      </p:sp>
      <p:sp>
        <p:nvSpPr>
          <p:cNvPr id="5" name="Text Placeholder 4">
            <a:extLst>
              <a:ext uri="{FF2B5EF4-FFF2-40B4-BE49-F238E27FC236}">
                <a16:creationId xmlns:a16="http://schemas.microsoft.com/office/drawing/2014/main" id="{01CED791-3D15-6942-87B9-DD337230CF94}"/>
              </a:ext>
            </a:extLst>
          </p:cNvPr>
          <p:cNvSpPr>
            <a:spLocks noGrp="1"/>
          </p:cNvSpPr>
          <p:nvPr>
            <p:ph type="body" sz="quarter" idx="3"/>
          </p:nvPr>
        </p:nvSpPr>
        <p:spPr>
          <a:xfrm>
            <a:off x="6172200" y="2101849"/>
            <a:ext cx="5183188" cy="403226"/>
          </a:xfrm>
        </p:spPr>
        <p:txBody>
          <a:bodyPr anchor="b">
            <a:noAutofit/>
          </a:bodyPr>
          <a:lstStyle>
            <a:lvl1pPr marL="0" indent="0">
              <a:buNone/>
              <a:defRPr sz="1800" b="1">
                <a:solidFill>
                  <a:schemeClr val="bg1"/>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D352C1-151C-DA40-8618-4A96B758F391}"/>
              </a:ext>
            </a:extLst>
          </p:cNvPr>
          <p:cNvSpPr>
            <a:spLocks noGrp="1"/>
          </p:cNvSpPr>
          <p:nvPr>
            <p:ph sz="quarter" idx="4"/>
          </p:nvPr>
        </p:nvSpPr>
        <p:spPr>
          <a:xfrm>
            <a:off x="6172200" y="2505076"/>
            <a:ext cx="5183188" cy="3189480"/>
          </a:xfrm>
        </p:spPr>
        <p:txBody>
          <a:bodyPr vert="horz" lIns="91440" tIns="45720" rIns="91440" bIns="45720" rtlCol="0">
            <a:noAutofit/>
          </a:bodyPr>
          <a:lstStyle>
            <a:lvl1pPr>
              <a:defRPr lang="en-US" sz="1400" dirty="0" smtClean="0">
                <a:solidFill>
                  <a:schemeClr val="bg1">
                    <a:lumMod val="95000"/>
                  </a:schemeClr>
                </a:solidFill>
              </a:defRPr>
            </a:lvl1pPr>
            <a:lvl2pPr>
              <a:defRPr lang="en-US" dirty="0" smtClean="0">
                <a:solidFill>
                  <a:schemeClr val="bg1">
                    <a:lumMod val="95000"/>
                  </a:schemeClr>
                </a:solidFill>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2C3DC56C-380C-E54B-8C0C-70A6AEA0C878}"/>
              </a:ext>
            </a:extLst>
          </p:cNvPr>
          <p:cNvSpPr>
            <a:spLocks noGrp="1"/>
          </p:cNvSpPr>
          <p:nvPr>
            <p:ph type="title"/>
          </p:nvPr>
        </p:nvSpPr>
        <p:spPr>
          <a:xfrm>
            <a:off x="838200" y="544420"/>
            <a:ext cx="10515600" cy="674780"/>
          </a:xfrm>
        </p:spPr>
        <p:txBody>
          <a:bodyPr vert="horz" lIns="91440" tIns="45720" rIns="91440" bIns="45720" rtlCol="0" anchor="t" anchorCtr="0">
            <a:noAutofit/>
          </a:bodyPr>
          <a:lstStyle>
            <a:lvl1pPr>
              <a:defRPr lang="en-US" sz="3600" b="1" i="0">
                <a:solidFill>
                  <a:schemeClr val="tx2"/>
                </a:solidFill>
                <a:latin typeface="Arial Black" panose="020B0604020202020204" pitchFamily="34" charset="0"/>
                <a:cs typeface="Arial Black" panose="020B0604020202020204" pitchFamily="34" charset="0"/>
              </a:defRPr>
            </a:lvl1pPr>
          </a:lstStyle>
          <a:p>
            <a:pPr lvl="0"/>
            <a:r>
              <a:rPr lang="en-US"/>
              <a:t>Click to edit Master title style</a:t>
            </a:r>
          </a:p>
        </p:txBody>
      </p:sp>
      <p:sp>
        <p:nvSpPr>
          <p:cNvPr id="11" name="Text Placeholder 7">
            <a:extLst>
              <a:ext uri="{FF2B5EF4-FFF2-40B4-BE49-F238E27FC236}">
                <a16:creationId xmlns:a16="http://schemas.microsoft.com/office/drawing/2014/main" id="{AAEBBD44-8194-134D-88D6-843CD0F2D4AB}"/>
              </a:ext>
            </a:extLst>
          </p:cNvPr>
          <p:cNvSpPr>
            <a:spLocks noGrp="1"/>
          </p:cNvSpPr>
          <p:nvPr>
            <p:ph type="body" sz="quarter" idx="10"/>
          </p:nvPr>
        </p:nvSpPr>
        <p:spPr>
          <a:xfrm>
            <a:off x="838200" y="1163445"/>
            <a:ext cx="10515600" cy="403225"/>
          </a:xfrm>
        </p:spPr>
        <p:txBody>
          <a:bodyPr>
            <a:noAutofit/>
          </a:bodyPr>
          <a:lstStyle>
            <a:lvl1pPr>
              <a:defRPr sz="2000">
                <a:solidFill>
                  <a:schemeClr val="bg1">
                    <a:lumMod val="95000"/>
                  </a:schemeClr>
                </a:solidFill>
                <a:latin typeface="Arial Rounded MT Bold" panose="020F0704030504030204" pitchFamily="34" charset="77"/>
              </a:defRPr>
            </a:lvl1pPr>
          </a:lstStyle>
          <a:p>
            <a:pPr lvl="0"/>
            <a:r>
              <a:rPr lang="en-US"/>
              <a:t>Click to edit Master text styles</a:t>
            </a:r>
          </a:p>
        </p:txBody>
      </p:sp>
      <p:sp>
        <p:nvSpPr>
          <p:cNvPr id="12" name="Text Placeholder 2">
            <a:extLst>
              <a:ext uri="{FF2B5EF4-FFF2-40B4-BE49-F238E27FC236}">
                <a16:creationId xmlns:a16="http://schemas.microsoft.com/office/drawing/2014/main" id="{BDCD3C61-57E4-8048-9CE6-25F581E0C7B6}"/>
              </a:ext>
            </a:extLst>
          </p:cNvPr>
          <p:cNvSpPr>
            <a:spLocks noGrp="1"/>
          </p:cNvSpPr>
          <p:nvPr>
            <p:ph type="body" idx="11"/>
          </p:nvPr>
        </p:nvSpPr>
        <p:spPr>
          <a:xfrm>
            <a:off x="839788" y="3981768"/>
            <a:ext cx="5157787" cy="401955"/>
          </a:xfrm>
        </p:spPr>
        <p:txBody>
          <a:bodyPr anchor="b">
            <a:noAutofit/>
          </a:bodyPr>
          <a:lstStyle>
            <a:lvl1pPr marL="0" indent="0">
              <a:buNone/>
              <a:defRPr sz="1800" b="1">
                <a:solidFill>
                  <a:schemeClr val="tx2"/>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3">
            <a:extLst>
              <a:ext uri="{FF2B5EF4-FFF2-40B4-BE49-F238E27FC236}">
                <a16:creationId xmlns:a16="http://schemas.microsoft.com/office/drawing/2014/main" id="{DEC52A11-8988-2648-BA54-2E98776AAF99}"/>
              </a:ext>
            </a:extLst>
          </p:cNvPr>
          <p:cNvSpPr>
            <a:spLocks noGrp="1"/>
          </p:cNvSpPr>
          <p:nvPr>
            <p:ph sz="half" idx="12"/>
          </p:nvPr>
        </p:nvSpPr>
        <p:spPr>
          <a:xfrm>
            <a:off x="839788" y="4383724"/>
            <a:ext cx="5157787" cy="1274445"/>
          </a:xfrm>
        </p:spPr>
        <p:txBody>
          <a:bodyPr vert="horz" lIns="91440" tIns="45720" rIns="91440" bIns="45720" rtlCol="0">
            <a:noAutofit/>
          </a:bodyPr>
          <a:lstStyle>
            <a:lvl1pPr>
              <a:defRPr lang="en-US" sz="1400" dirty="0" smtClean="0">
                <a:solidFill>
                  <a:schemeClr val="bg1">
                    <a:lumMod val="95000"/>
                  </a:schemeClr>
                </a:solidFill>
              </a:defRPr>
            </a:lvl1pPr>
            <a:lvl2pPr>
              <a:defRPr lang="en-US" dirty="0" smtClean="0">
                <a:solidFill>
                  <a:schemeClr val="bg1">
                    <a:lumMod val="95000"/>
                  </a:schemeClr>
                </a:solidFill>
              </a:defRPr>
            </a:lvl2pPr>
          </a:lstStyle>
          <a:p>
            <a:pPr lvl="0"/>
            <a:r>
              <a:rPr lang="en-US"/>
              <a:t>Click to edit Master text styles</a:t>
            </a:r>
          </a:p>
          <a:p>
            <a:pPr lvl="1"/>
            <a:r>
              <a:rPr lang="en-US"/>
              <a:t>Second level</a:t>
            </a:r>
          </a:p>
        </p:txBody>
      </p:sp>
      <p:pic>
        <p:nvPicPr>
          <p:cNvPr id="16" name="Picture 15">
            <a:extLst>
              <a:ext uri="{FF2B5EF4-FFF2-40B4-BE49-F238E27FC236}">
                <a16:creationId xmlns:a16="http://schemas.microsoft.com/office/drawing/2014/main" id="{63455E32-347A-D14C-898E-D22EE33C45A4}"/>
              </a:ext>
            </a:extLst>
          </p:cNvPr>
          <p:cNvPicPr>
            <a:picLocks noChangeAspect="1"/>
          </p:cNvPicPr>
          <p:nvPr userDrawn="1"/>
        </p:nvPicPr>
        <p:blipFill>
          <a:blip r:embed="rId3">
            <a:alphaModFix amt="40000"/>
          </a:blip>
          <a:stretch>
            <a:fillRect/>
          </a:stretch>
        </p:blipFill>
        <p:spPr>
          <a:xfrm>
            <a:off x="513735" y="6224663"/>
            <a:ext cx="872613" cy="227243"/>
          </a:xfrm>
          <a:prstGeom prst="rect">
            <a:avLst/>
          </a:prstGeom>
        </p:spPr>
      </p:pic>
    </p:spTree>
    <p:extLst>
      <p:ext uri="{BB962C8B-B14F-4D97-AF65-F5344CB8AC3E}">
        <p14:creationId xmlns:p14="http://schemas.microsoft.com/office/powerpoint/2010/main" val="14724555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e Study - Whit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499A007-2B14-F644-9526-4F31B8773CCD}"/>
              </a:ext>
            </a:extLst>
          </p:cNvPr>
          <p:cNvPicPr>
            <a:picLocks noChangeAspect="1"/>
          </p:cNvPicPr>
          <p:nvPr userDrawn="1"/>
        </p:nvPicPr>
        <p:blipFill rotWithShape="1">
          <a:blip r:embed="rId2">
            <a:alphaModFix amt="13000"/>
          </a:blip>
          <a:srcRect r="1082"/>
          <a:stretch/>
        </p:blipFill>
        <p:spPr>
          <a:xfrm>
            <a:off x="3671420" y="187876"/>
            <a:ext cx="8520580" cy="6564632"/>
          </a:xfrm>
          <a:prstGeom prst="rect">
            <a:avLst/>
          </a:prstGeom>
        </p:spPr>
      </p:pic>
      <p:sp>
        <p:nvSpPr>
          <p:cNvPr id="3" name="Text Placeholder 2">
            <a:extLst>
              <a:ext uri="{FF2B5EF4-FFF2-40B4-BE49-F238E27FC236}">
                <a16:creationId xmlns:a16="http://schemas.microsoft.com/office/drawing/2014/main" id="{FA19F29C-0736-E445-B767-B8F5FA1A737A}"/>
              </a:ext>
            </a:extLst>
          </p:cNvPr>
          <p:cNvSpPr>
            <a:spLocks noGrp="1"/>
          </p:cNvSpPr>
          <p:nvPr>
            <p:ph type="body" idx="1"/>
          </p:nvPr>
        </p:nvSpPr>
        <p:spPr>
          <a:xfrm>
            <a:off x="839788" y="2101849"/>
            <a:ext cx="5157787" cy="403226"/>
          </a:xfrm>
        </p:spPr>
        <p:txBody>
          <a:bodyPr anchor="b">
            <a:noAutofit/>
          </a:bodyPr>
          <a:lstStyle>
            <a:lvl1pPr marL="0" indent="0">
              <a:buNone/>
              <a:defRPr sz="1800" b="1">
                <a:solidFill>
                  <a:schemeClr val="tx2"/>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120798-F304-4742-B0E1-FD9AEA0E7B1A}"/>
              </a:ext>
            </a:extLst>
          </p:cNvPr>
          <p:cNvSpPr>
            <a:spLocks noGrp="1"/>
          </p:cNvSpPr>
          <p:nvPr>
            <p:ph sz="half" idx="2"/>
          </p:nvPr>
        </p:nvSpPr>
        <p:spPr>
          <a:xfrm>
            <a:off x="839788" y="2505075"/>
            <a:ext cx="5157787" cy="1274445"/>
          </a:xfrm>
        </p:spPr>
        <p:txBody>
          <a:bodyPr vert="horz" lIns="91440" tIns="45720" rIns="91440" bIns="45720" rtlCol="0">
            <a:noAutofit/>
          </a:bodyPr>
          <a:lstStyle>
            <a:lvl1pPr>
              <a:defRPr lang="en-US" sz="1400" dirty="0" smtClean="0"/>
            </a:lvl1pPr>
            <a:lvl2pPr>
              <a:defRPr lang="en-US" dirty="0" smtClean="0"/>
            </a:lvl2pPr>
          </a:lstStyle>
          <a:p>
            <a:pPr lvl="0"/>
            <a:r>
              <a:rPr lang="en-US"/>
              <a:t>Click to edit Master text styles</a:t>
            </a:r>
          </a:p>
          <a:p>
            <a:pPr lvl="1"/>
            <a:r>
              <a:rPr lang="en-US"/>
              <a:t>Second level</a:t>
            </a:r>
          </a:p>
        </p:txBody>
      </p:sp>
      <p:sp>
        <p:nvSpPr>
          <p:cNvPr id="5" name="Text Placeholder 4">
            <a:extLst>
              <a:ext uri="{FF2B5EF4-FFF2-40B4-BE49-F238E27FC236}">
                <a16:creationId xmlns:a16="http://schemas.microsoft.com/office/drawing/2014/main" id="{01CED791-3D15-6942-87B9-DD337230CF94}"/>
              </a:ext>
            </a:extLst>
          </p:cNvPr>
          <p:cNvSpPr>
            <a:spLocks noGrp="1"/>
          </p:cNvSpPr>
          <p:nvPr>
            <p:ph type="body" sz="quarter" idx="3"/>
          </p:nvPr>
        </p:nvSpPr>
        <p:spPr>
          <a:xfrm>
            <a:off x="6172200" y="2101849"/>
            <a:ext cx="5183188" cy="403226"/>
          </a:xfrm>
        </p:spPr>
        <p:txBody>
          <a:bodyPr anchor="b">
            <a:noAutofit/>
          </a:bodyPr>
          <a:lstStyle>
            <a:lvl1pPr marL="0" indent="0">
              <a:buNone/>
              <a:defRPr sz="1800" b="1">
                <a:solidFill>
                  <a:schemeClr val="accent1"/>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D352C1-151C-DA40-8618-4A96B758F391}"/>
              </a:ext>
            </a:extLst>
          </p:cNvPr>
          <p:cNvSpPr>
            <a:spLocks noGrp="1"/>
          </p:cNvSpPr>
          <p:nvPr>
            <p:ph sz="quarter" idx="4"/>
          </p:nvPr>
        </p:nvSpPr>
        <p:spPr>
          <a:xfrm>
            <a:off x="6172200" y="2505076"/>
            <a:ext cx="5183188" cy="3189480"/>
          </a:xfrm>
        </p:spPr>
        <p:txBody>
          <a:bodyPr vert="horz" lIns="91440" tIns="45720" rIns="91440" bIns="45720" rtlCol="0">
            <a:noAutofit/>
          </a:bodyPr>
          <a:lstStyle>
            <a:lvl1pPr>
              <a:defRPr lang="en-US" sz="1400" dirty="0" smtClean="0"/>
            </a:lvl1pPr>
            <a:lvl2pPr>
              <a:defRPr lang="en-US" dirty="0" smtClean="0"/>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2C3DC56C-380C-E54B-8C0C-70A6AEA0C878}"/>
              </a:ext>
            </a:extLst>
          </p:cNvPr>
          <p:cNvSpPr>
            <a:spLocks noGrp="1"/>
          </p:cNvSpPr>
          <p:nvPr>
            <p:ph type="title"/>
          </p:nvPr>
        </p:nvSpPr>
        <p:spPr>
          <a:xfrm>
            <a:off x="838200" y="544420"/>
            <a:ext cx="10515600" cy="674780"/>
          </a:xfrm>
        </p:spPr>
        <p:txBody>
          <a:bodyPr vert="horz" lIns="91440" tIns="45720" rIns="91440" bIns="45720" rtlCol="0" anchor="t" anchorCtr="0">
            <a:noAutofit/>
          </a:bodyPr>
          <a:lstStyle>
            <a:lvl1pPr>
              <a:defRPr lang="en-US" sz="3600" b="1" i="0">
                <a:solidFill>
                  <a:schemeClr val="tx2"/>
                </a:solidFill>
                <a:latin typeface="Arial Black" panose="020B0604020202020204" pitchFamily="34" charset="0"/>
                <a:cs typeface="Arial Black" panose="020B0604020202020204" pitchFamily="34" charset="0"/>
              </a:defRPr>
            </a:lvl1pPr>
          </a:lstStyle>
          <a:p>
            <a:pPr lvl="0"/>
            <a:r>
              <a:rPr lang="en-US"/>
              <a:t>Click to edit Master title style</a:t>
            </a:r>
          </a:p>
        </p:txBody>
      </p:sp>
      <p:sp>
        <p:nvSpPr>
          <p:cNvPr id="11" name="Text Placeholder 7">
            <a:extLst>
              <a:ext uri="{FF2B5EF4-FFF2-40B4-BE49-F238E27FC236}">
                <a16:creationId xmlns:a16="http://schemas.microsoft.com/office/drawing/2014/main" id="{AAEBBD44-8194-134D-88D6-843CD0F2D4AB}"/>
              </a:ext>
            </a:extLst>
          </p:cNvPr>
          <p:cNvSpPr>
            <a:spLocks noGrp="1"/>
          </p:cNvSpPr>
          <p:nvPr>
            <p:ph type="body" sz="quarter" idx="10"/>
          </p:nvPr>
        </p:nvSpPr>
        <p:spPr>
          <a:xfrm>
            <a:off x="838200" y="1163445"/>
            <a:ext cx="10515600" cy="403225"/>
          </a:xfrm>
        </p:spPr>
        <p:txBody>
          <a:bodyPr>
            <a:noAutofit/>
          </a:bodyPr>
          <a:lstStyle>
            <a:lvl1pPr>
              <a:defRPr sz="2000">
                <a:latin typeface="Arial Rounded MT Bold" panose="020F0704030504030204" pitchFamily="34" charset="77"/>
              </a:defRPr>
            </a:lvl1pPr>
          </a:lstStyle>
          <a:p>
            <a:pPr lvl="0"/>
            <a:r>
              <a:rPr lang="en-US"/>
              <a:t>Click to edit Master text styles</a:t>
            </a:r>
          </a:p>
        </p:txBody>
      </p:sp>
      <p:sp>
        <p:nvSpPr>
          <p:cNvPr id="12" name="Text Placeholder 2">
            <a:extLst>
              <a:ext uri="{FF2B5EF4-FFF2-40B4-BE49-F238E27FC236}">
                <a16:creationId xmlns:a16="http://schemas.microsoft.com/office/drawing/2014/main" id="{BDCD3C61-57E4-8048-9CE6-25F581E0C7B6}"/>
              </a:ext>
            </a:extLst>
          </p:cNvPr>
          <p:cNvSpPr>
            <a:spLocks noGrp="1"/>
          </p:cNvSpPr>
          <p:nvPr>
            <p:ph type="body" idx="11"/>
          </p:nvPr>
        </p:nvSpPr>
        <p:spPr>
          <a:xfrm>
            <a:off x="839788" y="3981768"/>
            <a:ext cx="5157787" cy="401955"/>
          </a:xfrm>
        </p:spPr>
        <p:txBody>
          <a:bodyPr anchor="b">
            <a:noAutofit/>
          </a:bodyPr>
          <a:lstStyle>
            <a:lvl1pPr marL="0" indent="0">
              <a:buNone/>
              <a:defRPr sz="1800" b="1">
                <a:solidFill>
                  <a:schemeClr val="tx2"/>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3">
            <a:extLst>
              <a:ext uri="{FF2B5EF4-FFF2-40B4-BE49-F238E27FC236}">
                <a16:creationId xmlns:a16="http://schemas.microsoft.com/office/drawing/2014/main" id="{DEC52A11-8988-2648-BA54-2E98776AAF99}"/>
              </a:ext>
            </a:extLst>
          </p:cNvPr>
          <p:cNvSpPr>
            <a:spLocks noGrp="1"/>
          </p:cNvSpPr>
          <p:nvPr>
            <p:ph sz="half" idx="12"/>
          </p:nvPr>
        </p:nvSpPr>
        <p:spPr>
          <a:xfrm>
            <a:off x="839788" y="4383724"/>
            <a:ext cx="5157787" cy="1274445"/>
          </a:xfrm>
        </p:spPr>
        <p:txBody>
          <a:bodyPr vert="horz" lIns="91440" tIns="45720" rIns="91440" bIns="45720" rtlCol="0">
            <a:noAutofit/>
          </a:bodyPr>
          <a:lstStyle>
            <a:lvl1pPr>
              <a:defRPr lang="en-US" sz="1400" dirty="0" smtClean="0"/>
            </a:lvl1pPr>
            <a:lvl2pPr>
              <a:defRPr lang="en-US" dirty="0" smtClean="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6181720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orizontal Content Buckets - 2">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C3DC56C-380C-E54B-8C0C-70A6AEA0C878}"/>
              </a:ext>
            </a:extLst>
          </p:cNvPr>
          <p:cNvSpPr>
            <a:spLocks noGrp="1"/>
          </p:cNvSpPr>
          <p:nvPr>
            <p:ph type="title"/>
          </p:nvPr>
        </p:nvSpPr>
        <p:spPr>
          <a:xfrm>
            <a:off x="838200" y="544420"/>
            <a:ext cx="10515600" cy="674780"/>
          </a:xfrm>
        </p:spPr>
        <p:txBody>
          <a:bodyPr vert="horz" lIns="91440" tIns="45720" rIns="91440" bIns="45720" rtlCol="0" anchor="t" anchorCtr="0">
            <a:noAutofit/>
          </a:bodyPr>
          <a:lstStyle>
            <a:lvl1pPr>
              <a:defRPr lang="en-US"/>
            </a:lvl1pPr>
          </a:lstStyle>
          <a:p>
            <a:pPr lvl="0"/>
            <a:r>
              <a:rPr lang="en-US"/>
              <a:t>Click to edit Master title style</a:t>
            </a:r>
          </a:p>
        </p:txBody>
      </p:sp>
      <p:sp>
        <p:nvSpPr>
          <p:cNvPr id="11" name="Text Placeholder 7">
            <a:extLst>
              <a:ext uri="{FF2B5EF4-FFF2-40B4-BE49-F238E27FC236}">
                <a16:creationId xmlns:a16="http://schemas.microsoft.com/office/drawing/2014/main" id="{AAEBBD44-8194-134D-88D6-843CD0F2D4AB}"/>
              </a:ext>
            </a:extLst>
          </p:cNvPr>
          <p:cNvSpPr>
            <a:spLocks noGrp="1"/>
          </p:cNvSpPr>
          <p:nvPr>
            <p:ph type="body" sz="quarter" idx="10"/>
          </p:nvPr>
        </p:nvSpPr>
        <p:spPr>
          <a:xfrm>
            <a:off x="838200" y="1163445"/>
            <a:ext cx="10515600" cy="403225"/>
          </a:xfrm>
        </p:spPr>
        <p:txBody>
          <a:bodyPr>
            <a:noAutofit/>
          </a:bodyPr>
          <a:lstStyle>
            <a:lvl1pPr>
              <a:defRPr sz="2000">
                <a:latin typeface="Arial Rounded MT Bold" panose="020F0704030504030204" pitchFamily="34" charset="77"/>
              </a:defRPr>
            </a:lvl1pPr>
          </a:lstStyle>
          <a:p>
            <a:pPr lvl="0"/>
            <a:r>
              <a:rPr lang="en-US"/>
              <a:t>Click to edit Master text styles</a:t>
            </a:r>
          </a:p>
        </p:txBody>
      </p:sp>
      <p:sp>
        <p:nvSpPr>
          <p:cNvPr id="13" name="Text Placeholder 4">
            <a:extLst>
              <a:ext uri="{FF2B5EF4-FFF2-40B4-BE49-F238E27FC236}">
                <a16:creationId xmlns:a16="http://schemas.microsoft.com/office/drawing/2014/main" id="{A29E9B6A-64CE-AF4F-BA59-514FF149A7F4}"/>
              </a:ext>
            </a:extLst>
          </p:cNvPr>
          <p:cNvSpPr>
            <a:spLocks noGrp="1"/>
          </p:cNvSpPr>
          <p:nvPr>
            <p:ph type="body" sz="quarter" idx="11"/>
          </p:nvPr>
        </p:nvSpPr>
        <p:spPr>
          <a:xfrm>
            <a:off x="6037611" y="3228280"/>
            <a:ext cx="6035040" cy="672388"/>
          </a:xfrm>
        </p:spPr>
        <p:txBody>
          <a:bodyPr lIns="822960" tIns="91440" rIns="457200" bIns="91440" anchor="t">
            <a:noAutofit/>
          </a:bodyPr>
          <a:lstStyle>
            <a:lvl1pPr marL="0" indent="0">
              <a:buNone/>
              <a:defRPr sz="1600" b="1">
                <a:solidFill>
                  <a:schemeClr val="accent1"/>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5">
            <a:extLst>
              <a:ext uri="{FF2B5EF4-FFF2-40B4-BE49-F238E27FC236}">
                <a16:creationId xmlns:a16="http://schemas.microsoft.com/office/drawing/2014/main" id="{7A3E20B7-948D-484C-B98C-A1145675AD13}"/>
              </a:ext>
            </a:extLst>
          </p:cNvPr>
          <p:cNvSpPr>
            <a:spLocks noGrp="1"/>
          </p:cNvSpPr>
          <p:nvPr>
            <p:ph sz="quarter" idx="12"/>
          </p:nvPr>
        </p:nvSpPr>
        <p:spPr>
          <a:xfrm>
            <a:off x="6037612" y="3923816"/>
            <a:ext cx="6035040" cy="1435262"/>
          </a:xfrm>
        </p:spPr>
        <p:txBody>
          <a:bodyPr lIns="822960" tIns="91440" rIns="457200" bIns="91440">
            <a:noAutofit/>
          </a:bodyPr>
          <a:lstStyle>
            <a:lvl1pPr marL="285750" indent="-285750">
              <a:buClr>
                <a:schemeClr val="tx2"/>
              </a:buClr>
              <a:buFont typeface="Wingdings" pitchFamily="2" charset="2"/>
              <a:buChar char="§"/>
              <a:defRPr sz="1600"/>
            </a:lvl1pPr>
            <a:lvl2pPr marL="685800" indent="-228600">
              <a:buClr>
                <a:schemeClr val="tx2"/>
              </a:buClr>
              <a:buFont typeface="Wingdings" pitchFamily="2" charset="2"/>
              <a:buChar char="§"/>
              <a:defRPr sz="1200"/>
            </a:lvl2pPr>
          </a:lstStyle>
          <a:p>
            <a:pPr lvl="0"/>
            <a:r>
              <a:rPr lang="en-US"/>
              <a:t>Click to edit Master text styles</a:t>
            </a:r>
          </a:p>
          <a:p>
            <a:pPr lvl="1"/>
            <a:r>
              <a:rPr lang="en-US"/>
              <a:t>Second level</a:t>
            </a:r>
          </a:p>
        </p:txBody>
      </p:sp>
      <p:sp>
        <p:nvSpPr>
          <p:cNvPr id="15" name="Text Placeholder 4">
            <a:extLst>
              <a:ext uri="{FF2B5EF4-FFF2-40B4-BE49-F238E27FC236}">
                <a16:creationId xmlns:a16="http://schemas.microsoft.com/office/drawing/2014/main" id="{A24DFF17-6596-6A44-BB28-08D31C4652FF}"/>
              </a:ext>
            </a:extLst>
          </p:cNvPr>
          <p:cNvSpPr>
            <a:spLocks noGrp="1"/>
          </p:cNvSpPr>
          <p:nvPr>
            <p:ph type="body" sz="quarter" idx="13"/>
          </p:nvPr>
        </p:nvSpPr>
        <p:spPr>
          <a:xfrm>
            <a:off x="2571" y="3228280"/>
            <a:ext cx="6035040" cy="672388"/>
          </a:xfrm>
        </p:spPr>
        <p:txBody>
          <a:bodyPr lIns="822960" tIns="91440" rIns="457200" bIns="91440" anchor="t">
            <a:noAutofit/>
          </a:bodyPr>
          <a:lstStyle>
            <a:lvl1pPr marL="0" indent="0">
              <a:buNone/>
              <a:defRPr sz="1600" b="1">
                <a:solidFill>
                  <a:schemeClr val="tx2"/>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B6CA94F6-A9CB-1A4B-8FF2-D1529746AB26}"/>
              </a:ext>
            </a:extLst>
          </p:cNvPr>
          <p:cNvSpPr>
            <a:spLocks noGrp="1"/>
          </p:cNvSpPr>
          <p:nvPr>
            <p:ph sz="quarter" idx="14"/>
          </p:nvPr>
        </p:nvSpPr>
        <p:spPr>
          <a:xfrm>
            <a:off x="2572" y="3923816"/>
            <a:ext cx="6035040" cy="1435262"/>
          </a:xfrm>
        </p:spPr>
        <p:txBody>
          <a:bodyPr lIns="822960" tIns="91440" rIns="457200" bIns="91440">
            <a:noAutofit/>
          </a:bodyPr>
          <a:lstStyle>
            <a:lvl1pPr marL="285750" indent="-285750">
              <a:buClr>
                <a:schemeClr val="tx2"/>
              </a:buClr>
              <a:buFont typeface="Wingdings" pitchFamily="2" charset="2"/>
              <a:buChar char="§"/>
              <a:defRPr sz="1600"/>
            </a:lvl1pPr>
            <a:lvl2pPr marL="685800" indent="-228600">
              <a:buClr>
                <a:schemeClr val="tx2"/>
              </a:buClr>
              <a:buFont typeface="Wingdings" pitchFamily="2" charset="2"/>
              <a:buChar char="§"/>
              <a:defRPr sz="1200"/>
            </a:lvl2pPr>
          </a:lstStyle>
          <a:p>
            <a:pPr lvl="0"/>
            <a:r>
              <a:rPr lang="en-US"/>
              <a:t>Click to edit Master text styles</a:t>
            </a:r>
          </a:p>
          <a:p>
            <a:pPr lvl="1"/>
            <a:r>
              <a:rPr lang="en-US"/>
              <a:t>Second level</a:t>
            </a:r>
          </a:p>
        </p:txBody>
      </p:sp>
      <p:sp>
        <p:nvSpPr>
          <p:cNvPr id="17" name="Picture Placeholder 16">
            <a:extLst>
              <a:ext uri="{FF2B5EF4-FFF2-40B4-BE49-F238E27FC236}">
                <a16:creationId xmlns:a16="http://schemas.microsoft.com/office/drawing/2014/main" id="{4B71D288-E77A-CB43-90DB-191DE6519B0C}"/>
              </a:ext>
            </a:extLst>
          </p:cNvPr>
          <p:cNvSpPr>
            <a:spLocks noGrp="1"/>
          </p:cNvSpPr>
          <p:nvPr>
            <p:ph type="pic" sz="quarter" idx="15"/>
          </p:nvPr>
        </p:nvSpPr>
        <p:spPr>
          <a:xfrm>
            <a:off x="838200" y="2408238"/>
            <a:ext cx="660400" cy="658812"/>
          </a:xfrm>
        </p:spPr>
        <p:txBody>
          <a:bodyPr>
            <a:noAutofit/>
          </a:bodyPr>
          <a:lstStyle/>
          <a:p>
            <a:r>
              <a:rPr lang="en-US"/>
              <a:t>Click icon to add picture</a:t>
            </a:r>
          </a:p>
        </p:txBody>
      </p:sp>
      <p:sp>
        <p:nvSpPr>
          <p:cNvPr id="18" name="Picture Placeholder 16">
            <a:extLst>
              <a:ext uri="{FF2B5EF4-FFF2-40B4-BE49-F238E27FC236}">
                <a16:creationId xmlns:a16="http://schemas.microsoft.com/office/drawing/2014/main" id="{EF91F901-68A0-E14E-A6FC-9913B019A6F0}"/>
              </a:ext>
            </a:extLst>
          </p:cNvPr>
          <p:cNvSpPr>
            <a:spLocks noGrp="1"/>
          </p:cNvSpPr>
          <p:nvPr>
            <p:ph type="pic" sz="quarter" idx="16"/>
          </p:nvPr>
        </p:nvSpPr>
        <p:spPr>
          <a:xfrm>
            <a:off x="6875464" y="2408238"/>
            <a:ext cx="660400" cy="658812"/>
          </a:xfrm>
        </p:spPr>
        <p:txBody>
          <a:bodyPr>
            <a:noAutofit/>
          </a:bodyPr>
          <a:lstStyle/>
          <a:p>
            <a:r>
              <a:rPr lang="en-US"/>
              <a:t>Click icon to add picture</a:t>
            </a:r>
          </a:p>
        </p:txBody>
      </p:sp>
    </p:spTree>
    <p:extLst>
      <p:ext uri="{BB962C8B-B14F-4D97-AF65-F5344CB8AC3E}">
        <p14:creationId xmlns:p14="http://schemas.microsoft.com/office/powerpoint/2010/main" val="30747997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orizontal Content Buckets - 3">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C3DC56C-380C-E54B-8C0C-70A6AEA0C878}"/>
              </a:ext>
            </a:extLst>
          </p:cNvPr>
          <p:cNvSpPr>
            <a:spLocks noGrp="1"/>
          </p:cNvSpPr>
          <p:nvPr>
            <p:ph type="title"/>
          </p:nvPr>
        </p:nvSpPr>
        <p:spPr>
          <a:xfrm>
            <a:off x="838200" y="544420"/>
            <a:ext cx="10515600" cy="674780"/>
          </a:xfrm>
        </p:spPr>
        <p:txBody>
          <a:bodyPr vert="horz" lIns="91440" tIns="45720" rIns="91440" bIns="45720" rtlCol="0" anchor="t" anchorCtr="0">
            <a:noAutofit/>
          </a:bodyPr>
          <a:lstStyle>
            <a:lvl1pPr>
              <a:defRPr lang="en-US"/>
            </a:lvl1pPr>
          </a:lstStyle>
          <a:p>
            <a:pPr lvl="0"/>
            <a:r>
              <a:rPr lang="en-US"/>
              <a:t>Click to edit Master title style</a:t>
            </a:r>
          </a:p>
        </p:txBody>
      </p:sp>
      <p:sp>
        <p:nvSpPr>
          <p:cNvPr id="15" name="Text Placeholder 4">
            <a:extLst>
              <a:ext uri="{FF2B5EF4-FFF2-40B4-BE49-F238E27FC236}">
                <a16:creationId xmlns:a16="http://schemas.microsoft.com/office/drawing/2014/main" id="{A24DFF17-6596-6A44-BB28-08D31C4652FF}"/>
              </a:ext>
            </a:extLst>
          </p:cNvPr>
          <p:cNvSpPr>
            <a:spLocks noGrp="1"/>
          </p:cNvSpPr>
          <p:nvPr>
            <p:ph type="body" sz="quarter" idx="13"/>
          </p:nvPr>
        </p:nvSpPr>
        <p:spPr>
          <a:xfrm>
            <a:off x="838199" y="3228280"/>
            <a:ext cx="3031067" cy="672388"/>
          </a:xfrm>
        </p:spPr>
        <p:txBody>
          <a:bodyPr lIns="0" tIns="91440" rIns="0" bIns="91440" anchor="t">
            <a:noAutofit/>
          </a:bodyPr>
          <a:lstStyle>
            <a:lvl1pPr marL="0" indent="0">
              <a:buNone/>
              <a:defRPr sz="1600" b="1">
                <a:solidFill>
                  <a:schemeClr val="tx2"/>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B6CA94F6-A9CB-1A4B-8FF2-D1529746AB26}"/>
              </a:ext>
            </a:extLst>
          </p:cNvPr>
          <p:cNvSpPr>
            <a:spLocks noGrp="1"/>
          </p:cNvSpPr>
          <p:nvPr>
            <p:ph sz="quarter" idx="14"/>
          </p:nvPr>
        </p:nvSpPr>
        <p:spPr>
          <a:xfrm>
            <a:off x="838200" y="3923816"/>
            <a:ext cx="3031067" cy="1435262"/>
          </a:xfrm>
        </p:spPr>
        <p:txBody>
          <a:bodyPr lIns="0" tIns="91440" rIns="0" bIns="91440">
            <a:noAutofit/>
          </a:bodyPr>
          <a:lstStyle>
            <a:lvl1pPr marL="285750" indent="-285750">
              <a:buClr>
                <a:schemeClr val="tx2"/>
              </a:buClr>
              <a:buFont typeface="Wingdings" pitchFamily="2" charset="2"/>
              <a:buChar char="§"/>
              <a:defRPr sz="1600"/>
            </a:lvl1pPr>
            <a:lvl2pPr marL="685800" indent="-228600">
              <a:buClr>
                <a:schemeClr val="tx2"/>
              </a:buClr>
              <a:buFont typeface="Wingdings" pitchFamily="2" charset="2"/>
              <a:buChar char="§"/>
              <a:defRPr sz="1200"/>
            </a:lvl2pPr>
          </a:lstStyle>
          <a:p>
            <a:pPr lvl="0"/>
            <a:r>
              <a:rPr lang="en-US"/>
              <a:t>Click to edit Master text styles</a:t>
            </a:r>
          </a:p>
          <a:p>
            <a:pPr lvl="1"/>
            <a:r>
              <a:rPr lang="en-US"/>
              <a:t>Second level</a:t>
            </a:r>
          </a:p>
        </p:txBody>
      </p:sp>
      <p:sp>
        <p:nvSpPr>
          <p:cNvPr id="17" name="Picture Placeholder 16">
            <a:extLst>
              <a:ext uri="{FF2B5EF4-FFF2-40B4-BE49-F238E27FC236}">
                <a16:creationId xmlns:a16="http://schemas.microsoft.com/office/drawing/2014/main" id="{4B71D288-E77A-CB43-90DB-191DE6519B0C}"/>
              </a:ext>
            </a:extLst>
          </p:cNvPr>
          <p:cNvSpPr>
            <a:spLocks noGrp="1"/>
          </p:cNvSpPr>
          <p:nvPr>
            <p:ph type="pic" sz="quarter" idx="15"/>
          </p:nvPr>
        </p:nvSpPr>
        <p:spPr>
          <a:xfrm>
            <a:off x="838199" y="2408238"/>
            <a:ext cx="660400" cy="658812"/>
          </a:xfrm>
        </p:spPr>
        <p:txBody>
          <a:bodyPr>
            <a:noAutofit/>
          </a:bodyPr>
          <a:lstStyle/>
          <a:p>
            <a:r>
              <a:rPr lang="en-US"/>
              <a:t>Click icon to add picture</a:t>
            </a:r>
          </a:p>
        </p:txBody>
      </p:sp>
      <p:sp>
        <p:nvSpPr>
          <p:cNvPr id="18" name="Picture Placeholder 16">
            <a:extLst>
              <a:ext uri="{FF2B5EF4-FFF2-40B4-BE49-F238E27FC236}">
                <a16:creationId xmlns:a16="http://schemas.microsoft.com/office/drawing/2014/main" id="{EF91F901-68A0-E14E-A6FC-9913B019A6F0}"/>
              </a:ext>
            </a:extLst>
          </p:cNvPr>
          <p:cNvSpPr>
            <a:spLocks noGrp="1"/>
          </p:cNvSpPr>
          <p:nvPr>
            <p:ph type="pic" sz="quarter" idx="16"/>
          </p:nvPr>
        </p:nvSpPr>
        <p:spPr>
          <a:xfrm>
            <a:off x="4525803" y="2408238"/>
            <a:ext cx="660400" cy="658812"/>
          </a:xfrm>
        </p:spPr>
        <p:txBody>
          <a:bodyPr>
            <a:noAutofit/>
          </a:bodyPr>
          <a:lstStyle/>
          <a:p>
            <a:r>
              <a:rPr lang="en-US"/>
              <a:t>Click icon to add picture</a:t>
            </a:r>
          </a:p>
        </p:txBody>
      </p:sp>
      <p:sp>
        <p:nvSpPr>
          <p:cNvPr id="19" name="Picture Placeholder 16">
            <a:extLst>
              <a:ext uri="{FF2B5EF4-FFF2-40B4-BE49-F238E27FC236}">
                <a16:creationId xmlns:a16="http://schemas.microsoft.com/office/drawing/2014/main" id="{B17F22DD-CFFE-E749-BB1E-85D869EB06C1}"/>
              </a:ext>
            </a:extLst>
          </p:cNvPr>
          <p:cNvSpPr>
            <a:spLocks noGrp="1"/>
          </p:cNvSpPr>
          <p:nvPr>
            <p:ph type="pic" sz="quarter" idx="17"/>
          </p:nvPr>
        </p:nvSpPr>
        <p:spPr>
          <a:xfrm>
            <a:off x="8221133" y="2408238"/>
            <a:ext cx="660400" cy="658812"/>
          </a:xfrm>
        </p:spPr>
        <p:txBody>
          <a:bodyPr>
            <a:noAutofit/>
          </a:bodyPr>
          <a:lstStyle/>
          <a:p>
            <a:r>
              <a:rPr lang="en-US"/>
              <a:t>Click icon to add picture</a:t>
            </a:r>
          </a:p>
        </p:txBody>
      </p:sp>
      <p:sp>
        <p:nvSpPr>
          <p:cNvPr id="20" name="Text Placeholder 7">
            <a:extLst>
              <a:ext uri="{FF2B5EF4-FFF2-40B4-BE49-F238E27FC236}">
                <a16:creationId xmlns:a16="http://schemas.microsoft.com/office/drawing/2014/main" id="{A0DD5DCD-BD60-9949-82F1-2AE3F71AF1CD}"/>
              </a:ext>
            </a:extLst>
          </p:cNvPr>
          <p:cNvSpPr>
            <a:spLocks noGrp="1"/>
          </p:cNvSpPr>
          <p:nvPr>
            <p:ph type="body" sz="quarter" idx="10"/>
          </p:nvPr>
        </p:nvSpPr>
        <p:spPr>
          <a:xfrm>
            <a:off x="838200" y="1163445"/>
            <a:ext cx="10515600" cy="403225"/>
          </a:xfrm>
        </p:spPr>
        <p:txBody>
          <a:bodyPr>
            <a:noAutofit/>
          </a:bodyPr>
          <a:lstStyle>
            <a:lvl1pPr>
              <a:defRPr sz="2000">
                <a:latin typeface="Arial Rounded MT Bold" panose="020F0704030504030204" pitchFamily="34" charset="77"/>
              </a:defRPr>
            </a:lvl1pPr>
          </a:lstStyle>
          <a:p>
            <a:pPr lvl="0"/>
            <a:r>
              <a:rPr lang="en-US"/>
              <a:t>Click to edit Master text styles</a:t>
            </a:r>
          </a:p>
        </p:txBody>
      </p:sp>
      <p:sp>
        <p:nvSpPr>
          <p:cNvPr id="21" name="Text Placeholder 4">
            <a:extLst>
              <a:ext uri="{FF2B5EF4-FFF2-40B4-BE49-F238E27FC236}">
                <a16:creationId xmlns:a16="http://schemas.microsoft.com/office/drawing/2014/main" id="{17C36471-A34D-684B-A0F4-1D23FEB4D944}"/>
              </a:ext>
            </a:extLst>
          </p:cNvPr>
          <p:cNvSpPr>
            <a:spLocks noGrp="1"/>
          </p:cNvSpPr>
          <p:nvPr>
            <p:ph type="body" sz="quarter" idx="18"/>
          </p:nvPr>
        </p:nvSpPr>
        <p:spPr>
          <a:xfrm>
            <a:off x="4529666" y="3228280"/>
            <a:ext cx="3031067" cy="672388"/>
          </a:xfrm>
        </p:spPr>
        <p:txBody>
          <a:bodyPr lIns="0" tIns="91440" rIns="0" bIns="91440" anchor="t">
            <a:noAutofit/>
          </a:bodyPr>
          <a:lstStyle>
            <a:lvl1pPr marL="0" indent="0">
              <a:buNone/>
              <a:defRPr sz="1600" b="1">
                <a:solidFill>
                  <a:schemeClr val="tx2"/>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5">
            <a:extLst>
              <a:ext uri="{FF2B5EF4-FFF2-40B4-BE49-F238E27FC236}">
                <a16:creationId xmlns:a16="http://schemas.microsoft.com/office/drawing/2014/main" id="{2D675463-CA17-654A-84C4-47201C1E87D4}"/>
              </a:ext>
            </a:extLst>
          </p:cNvPr>
          <p:cNvSpPr>
            <a:spLocks noGrp="1"/>
          </p:cNvSpPr>
          <p:nvPr>
            <p:ph sz="quarter" idx="19"/>
          </p:nvPr>
        </p:nvSpPr>
        <p:spPr>
          <a:xfrm>
            <a:off x="4529667" y="3923816"/>
            <a:ext cx="3031067" cy="1435262"/>
          </a:xfrm>
        </p:spPr>
        <p:txBody>
          <a:bodyPr lIns="0" tIns="91440" rIns="0" bIns="91440">
            <a:noAutofit/>
          </a:bodyPr>
          <a:lstStyle>
            <a:lvl1pPr marL="285750" indent="-285750">
              <a:buClr>
                <a:schemeClr val="tx2"/>
              </a:buClr>
              <a:buFont typeface="Wingdings" pitchFamily="2" charset="2"/>
              <a:buChar char="§"/>
              <a:defRPr sz="1600"/>
            </a:lvl1pPr>
            <a:lvl2pPr marL="685800" indent="-228600">
              <a:buClr>
                <a:schemeClr val="tx2"/>
              </a:buClr>
              <a:buFont typeface="Wingdings" pitchFamily="2" charset="2"/>
              <a:buChar char="§"/>
              <a:defRPr sz="1200"/>
            </a:lvl2pPr>
          </a:lstStyle>
          <a:p>
            <a:pPr lvl="0"/>
            <a:r>
              <a:rPr lang="en-US"/>
              <a:t>Click to edit Master text styles</a:t>
            </a:r>
          </a:p>
          <a:p>
            <a:pPr lvl="1"/>
            <a:r>
              <a:rPr lang="en-US"/>
              <a:t>Second level</a:t>
            </a:r>
          </a:p>
        </p:txBody>
      </p:sp>
      <p:sp>
        <p:nvSpPr>
          <p:cNvPr id="23" name="Text Placeholder 4">
            <a:extLst>
              <a:ext uri="{FF2B5EF4-FFF2-40B4-BE49-F238E27FC236}">
                <a16:creationId xmlns:a16="http://schemas.microsoft.com/office/drawing/2014/main" id="{777FB193-A1CD-6044-9176-46118FBD4AF5}"/>
              </a:ext>
            </a:extLst>
          </p:cNvPr>
          <p:cNvSpPr>
            <a:spLocks noGrp="1"/>
          </p:cNvSpPr>
          <p:nvPr>
            <p:ph type="body" sz="quarter" idx="20"/>
          </p:nvPr>
        </p:nvSpPr>
        <p:spPr>
          <a:xfrm>
            <a:off x="8229391" y="3228280"/>
            <a:ext cx="3031067" cy="672388"/>
          </a:xfrm>
        </p:spPr>
        <p:txBody>
          <a:bodyPr lIns="0" tIns="91440" rIns="0" bIns="91440" anchor="t">
            <a:noAutofit/>
          </a:bodyPr>
          <a:lstStyle>
            <a:lvl1pPr marL="0" indent="0">
              <a:buNone/>
              <a:defRPr sz="1600" b="1">
                <a:solidFill>
                  <a:schemeClr val="tx2"/>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Content Placeholder 5">
            <a:extLst>
              <a:ext uri="{FF2B5EF4-FFF2-40B4-BE49-F238E27FC236}">
                <a16:creationId xmlns:a16="http://schemas.microsoft.com/office/drawing/2014/main" id="{FE9DB118-D394-764F-9D87-6F293A8221A6}"/>
              </a:ext>
            </a:extLst>
          </p:cNvPr>
          <p:cNvSpPr>
            <a:spLocks noGrp="1"/>
          </p:cNvSpPr>
          <p:nvPr>
            <p:ph sz="quarter" idx="21"/>
          </p:nvPr>
        </p:nvSpPr>
        <p:spPr>
          <a:xfrm>
            <a:off x="8229392" y="3923816"/>
            <a:ext cx="3031067" cy="1435262"/>
          </a:xfrm>
        </p:spPr>
        <p:txBody>
          <a:bodyPr lIns="0" tIns="91440" rIns="0" bIns="91440">
            <a:noAutofit/>
          </a:bodyPr>
          <a:lstStyle>
            <a:lvl1pPr marL="285750" indent="-285750">
              <a:buClr>
                <a:schemeClr val="tx2"/>
              </a:buClr>
              <a:buFont typeface="Wingdings" pitchFamily="2" charset="2"/>
              <a:buChar char="§"/>
              <a:defRPr sz="1600"/>
            </a:lvl1pPr>
            <a:lvl2pPr marL="685800" indent="-228600">
              <a:buClr>
                <a:schemeClr val="tx2"/>
              </a:buClr>
              <a:buFont typeface="Wingdings" pitchFamily="2" charset="2"/>
              <a:buChar char="§"/>
              <a:defRPr sz="12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638331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igh Impact Picture -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A600-4908-A849-90C5-564C2599EF1F}"/>
              </a:ext>
            </a:extLst>
          </p:cNvPr>
          <p:cNvSpPr>
            <a:spLocks noGrp="1"/>
          </p:cNvSpPr>
          <p:nvPr>
            <p:ph type="title"/>
          </p:nvPr>
        </p:nvSpPr>
        <p:spPr>
          <a:xfrm>
            <a:off x="839788" y="545387"/>
            <a:ext cx="4610753" cy="1221826"/>
          </a:xfrm>
        </p:spPr>
        <p:txBody>
          <a:bodyPr vert="horz" lIns="91440" tIns="45720" rIns="91440" bIns="45720" rtlCol="0" anchor="t" anchorCtr="0">
            <a:noAutofit/>
          </a:bodyPr>
          <a:lstStyle>
            <a:lvl1pPr>
              <a:defRPr lang="en-US" dirty="0"/>
            </a:lvl1pPr>
          </a:lstStyle>
          <a:p>
            <a:pPr lvl="0"/>
            <a:r>
              <a:rPr lang="en-US"/>
              <a:t>Click to edit Master title style</a:t>
            </a:r>
          </a:p>
        </p:txBody>
      </p:sp>
      <p:sp>
        <p:nvSpPr>
          <p:cNvPr id="3" name="Text Placeholder 2">
            <a:extLst>
              <a:ext uri="{FF2B5EF4-FFF2-40B4-BE49-F238E27FC236}">
                <a16:creationId xmlns:a16="http://schemas.microsoft.com/office/drawing/2014/main" id="{FA19F29C-0736-E445-B767-B8F5FA1A737A}"/>
              </a:ext>
            </a:extLst>
          </p:cNvPr>
          <p:cNvSpPr>
            <a:spLocks noGrp="1"/>
          </p:cNvSpPr>
          <p:nvPr>
            <p:ph type="body" idx="1"/>
          </p:nvPr>
        </p:nvSpPr>
        <p:spPr>
          <a:xfrm>
            <a:off x="839788" y="2405430"/>
            <a:ext cx="4610753" cy="528050"/>
          </a:xfrm>
        </p:spPr>
        <p:txBody>
          <a:bodyPr anchor="b">
            <a:noAutofit/>
          </a:bodyPr>
          <a:lstStyle>
            <a:lvl1pPr marL="0" indent="0">
              <a:buNone/>
              <a:defRPr sz="2000" b="1">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120798-F304-4742-B0E1-FD9AEA0E7B1A}"/>
              </a:ext>
            </a:extLst>
          </p:cNvPr>
          <p:cNvSpPr>
            <a:spLocks noGrp="1"/>
          </p:cNvSpPr>
          <p:nvPr>
            <p:ph sz="half" idx="2"/>
          </p:nvPr>
        </p:nvSpPr>
        <p:spPr>
          <a:xfrm>
            <a:off x="839788" y="3224031"/>
            <a:ext cx="4610753" cy="2508176"/>
          </a:xfrm>
        </p:spPr>
        <p:txBody>
          <a:bodyPr>
            <a:noAutofit/>
          </a:bodyPr>
          <a:lstStyle>
            <a:lvl1pPr>
              <a:defRPr sz="1600"/>
            </a:lvl1pPr>
            <a:lvl2pPr marL="685800" indent="-228600">
              <a:buClr>
                <a:schemeClr val="tx2"/>
              </a:buClr>
              <a:buFont typeface="Wingdings" pitchFamily="2" charset="2"/>
              <a:buChar char="§"/>
              <a:defRPr sz="1200"/>
            </a:lvl2pPr>
          </a:lstStyle>
          <a:p>
            <a:pPr lvl="0"/>
            <a:r>
              <a:rPr lang="en-US"/>
              <a:t>Click to edit Master text styles</a:t>
            </a:r>
          </a:p>
          <a:p>
            <a:pPr lvl="1"/>
            <a:r>
              <a:rPr lang="en-US"/>
              <a:t>Second level</a:t>
            </a:r>
          </a:p>
        </p:txBody>
      </p:sp>
      <p:sp>
        <p:nvSpPr>
          <p:cNvPr id="8" name="Picture Placeholder 7">
            <a:extLst>
              <a:ext uri="{FF2B5EF4-FFF2-40B4-BE49-F238E27FC236}">
                <a16:creationId xmlns:a16="http://schemas.microsoft.com/office/drawing/2014/main" id="{47523412-6B09-4440-80FF-4302A85E4A6F}"/>
              </a:ext>
            </a:extLst>
          </p:cNvPr>
          <p:cNvSpPr>
            <a:spLocks noGrp="1"/>
          </p:cNvSpPr>
          <p:nvPr>
            <p:ph type="pic" sz="quarter" idx="10"/>
          </p:nvPr>
        </p:nvSpPr>
        <p:spPr>
          <a:xfrm>
            <a:off x="6383338" y="0"/>
            <a:ext cx="5808662" cy="6858000"/>
          </a:xfrm>
        </p:spPr>
        <p:txBody>
          <a:bodyPr/>
          <a:lstStyle/>
          <a:p>
            <a:r>
              <a:rPr lang="en-US"/>
              <a:t>Click icon to add picture</a:t>
            </a:r>
          </a:p>
        </p:txBody>
      </p:sp>
    </p:spTree>
    <p:extLst>
      <p:ext uri="{BB962C8B-B14F-4D97-AF65-F5344CB8AC3E}">
        <p14:creationId xmlns:p14="http://schemas.microsoft.com/office/powerpoint/2010/main" val="28856832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igh Impact Picture - Gree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4A9A7C-B71E-C14E-9B27-C26C45E3F436}"/>
              </a:ext>
            </a:extLst>
          </p:cNvPr>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A7A600-4908-A849-90C5-564C2599EF1F}"/>
              </a:ext>
            </a:extLst>
          </p:cNvPr>
          <p:cNvSpPr>
            <a:spLocks noGrp="1"/>
          </p:cNvSpPr>
          <p:nvPr>
            <p:ph type="title"/>
          </p:nvPr>
        </p:nvSpPr>
        <p:spPr>
          <a:xfrm>
            <a:off x="839788" y="545387"/>
            <a:ext cx="4610753" cy="1221826"/>
          </a:xfrm>
        </p:spPr>
        <p:txBody>
          <a:bodyPr vert="horz" lIns="91440" tIns="45720" rIns="91440" bIns="45720" rtlCol="0" anchor="t" anchorCtr="0">
            <a:noAutofit/>
          </a:bodyPr>
          <a:lstStyle>
            <a:lvl1pPr>
              <a:defRPr lang="en-US" dirty="0"/>
            </a:lvl1pPr>
          </a:lstStyle>
          <a:p>
            <a:pPr lvl="0"/>
            <a:r>
              <a:rPr lang="en-US"/>
              <a:t>Click to edit Master title style</a:t>
            </a:r>
          </a:p>
        </p:txBody>
      </p:sp>
      <p:sp>
        <p:nvSpPr>
          <p:cNvPr id="3" name="Text Placeholder 2">
            <a:extLst>
              <a:ext uri="{FF2B5EF4-FFF2-40B4-BE49-F238E27FC236}">
                <a16:creationId xmlns:a16="http://schemas.microsoft.com/office/drawing/2014/main" id="{FA19F29C-0736-E445-B767-B8F5FA1A737A}"/>
              </a:ext>
            </a:extLst>
          </p:cNvPr>
          <p:cNvSpPr>
            <a:spLocks noGrp="1"/>
          </p:cNvSpPr>
          <p:nvPr>
            <p:ph type="body" idx="1"/>
          </p:nvPr>
        </p:nvSpPr>
        <p:spPr>
          <a:xfrm>
            <a:off x="839788" y="2405430"/>
            <a:ext cx="4610753" cy="528050"/>
          </a:xfrm>
        </p:spPr>
        <p:txBody>
          <a:bodyPr anchor="b">
            <a:noAutofit/>
          </a:bodyPr>
          <a:lstStyle>
            <a:lvl1pPr marL="0" indent="0">
              <a:buNone/>
              <a:defRPr sz="2000" b="1">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120798-F304-4742-B0E1-FD9AEA0E7B1A}"/>
              </a:ext>
            </a:extLst>
          </p:cNvPr>
          <p:cNvSpPr>
            <a:spLocks noGrp="1"/>
          </p:cNvSpPr>
          <p:nvPr>
            <p:ph sz="half" idx="2"/>
          </p:nvPr>
        </p:nvSpPr>
        <p:spPr>
          <a:xfrm>
            <a:off x="839788" y="3224031"/>
            <a:ext cx="4610753" cy="2508176"/>
          </a:xfrm>
        </p:spPr>
        <p:txBody>
          <a:bodyPr>
            <a:noAutofit/>
          </a:bodyPr>
          <a:lstStyle>
            <a:lvl1pPr marL="0" indent="0">
              <a:buClr>
                <a:schemeClr val="bg1"/>
              </a:buClr>
              <a:buFont typeface="Wingdings" pitchFamily="2" charset="2"/>
              <a:buNone/>
              <a:defRPr sz="1600"/>
            </a:lvl1pPr>
            <a:lvl2pPr marL="685800" indent="-228600">
              <a:buClr>
                <a:schemeClr val="bg1"/>
              </a:buClr>
              <a:buFont typeface="Wingdings" pitchFamily="2" charset="2"/>
              <a:buChar char="§"/>
              <a:defRPr sz="1200"/>
            </a:lvl2pPr>
          </a:lstStyle>
          <a:p>
            <a:pPr lvl="0"/>
            <a:r>
              <a:rPr lang="en-US"/>
              <a:t>Click to edit Master text styles</a:t>
            </a:r>
          </a:p>
          <a:p>
            <a:pPr lvl="1"/>
            <a:r>
              <a:rPr lang="en-US"/>
              <a:t>Second level</a:t>
            </a:r>
          </a:p>
        </p:txBody>
      </p:sp>
      <p:sp>
        <p:nvSpPr>
          <p:cNvPr id="8" name="Picture Placeholder 7">
            <a:extLst>
              <a:ext uri="{FF2B5EF4-FFF2-40B4-BE49-F238E27FC236}">
                <a16:creationId xmlns:a16="http://schemas.microsoft.com/office/drawing/2014/main" id="{47523412-6B09-4440-80FF-4302A85E4A6F}"/>
              </a:ext>
            </a:extLst>
          </p:cNvPr>
          <p:cNvSpPr>
            <a:spLocks noGrp="1"/>
          </p:cNvSpPr>
          <p:nvPr>
            <p:ph type="pic" sz="quarter" idx="10"/>
          </p:nvPr>
        </p:nvSpPr>
        <p:spPr>
          <a:xfrm>
            <a:off x="6383338" y="0"/>
            <a:ext cx="5808662" cy="6858000"/>
          </a:xfrm>
        </p:spPr>
        <p:txBody>
          <a:bodyPr/>
          <a:lstStyle/>
          <a:p>
            <a:r>
              <a:rPr lang="en-US"/>
              <a:t>Click icon to add picture</a:t>
            </a:r>
          </a:p>
        </p:txBody>
      </p:sp>
      <p:pic>
        <p:nvPicPr>
          <p:cNvPr id="9" name="Picture 8">
            <a:extLst>
              <a:ext uri="{FF2B5EF4-FFF2-40B4-BE49-F238E27FC236}">
                <a16:creationId xmlns:a16="http://schemas.microsoft.com/office/drawing/2014/main" id="{01F2E358-042B-A242-ADA0-C0950E7290A9}"/>
              </a:ext>
            </a:extLst>
          </p:cNvPr>
          <p:cNvPicPr>
            <a:picLocks noChangeAspect="1"/>
          </p:cNvPicPr>
          <p:nvPr userDrawn="1"/>
        </p:nvPicPr>
        <p:blipFill>
          <a:blip r:embed="rId2">
            <a:alphaModFix amt="70000"/>
          </a:blip>
          <a:stretch>
            <a:fillRect/>
          </a:stretch>
        </p:blipFill>
        <p:spPr>
          <a:xfrm>
            <a:off x="513735" y="6224663"/>
            <a:ext cx="872613" cy="227243"/>
          </a:xfrm>
          <a:prstGeom prst="rect">
            <a:avLst/>
          </a:prstGeom>
        </p:spPr>
      </p:pic>
    </p:spTree>
    <p:extLst>
      <p:ext uri="{BB962C8B-B14F-4D97-AF65-F5344CB8AC3E}">
        <p14:creationId xmlns:p14="http://schemas.microsoft.com/office/powerpoint/2010/main" val="468612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igh Impact Picture - Dark Tea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44A9A7C-B71E-C14E-9B27-C26C45E3F436}"/>
              </a:ext>
            </a:extLst>
          </p:cNvPr>
          <p:cNvSpPr/>
          <p:nvPr userDrawn="1"/>
        </p:nvSpPr>
        <p:spPr>
          <a:xfrm>
            <a:off x="0" y="0"/>
            <a:ext cx="1219199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A7A600-4908-A849-90C5-564C2599EF1F}"/>
              </a:ext>
            </a:extLst>
          </p:cNvPr>
          <p:cNvSpPr>
            <a:spLocks noGrp="1"/>
          </p:cNvSpPr>
          <p:nvPr>
            <p:ph type="title"/>
          </p:nvPr>
        </p:nvSpPr>
        <p:spPr>
          <a:xfrm>
            <a:off x="839788" y="545387"/>
            <a:ext cx="4610753" cy="1221826"/>
          </a:xfrm>
        </p:spPr>
        <p:txBody>
          <a:bodyPr vert="horz" lIns="91440" tIns="45720" rIns="91440" bIns="45720" rtlCol="0" anchor="t" anchorCtr="0">
            <a:noAutofit/>
          </a:bodyPr>
          <a:lstStyle>
            <a:lvl1pPr>
              <a:defRPr lang="en-US" dirty="0">
                <a:solidFill>
                  <a:schemeClr val="bg2"/>
                </a:solidFill>
              </a:defRPr>
            </a:lvl1pPr>
          </a:lstStyle>
          <a:p>
            <a:pPr lvl="0"/>
            <a:r>
              <a:rPr lang="en-US"/>
              <a:t>Click to edit Master title style</a:t>
            </a:r>
          </a:p>
        </p:txBody>
      </p:sp>
      <p:sp>
        <p:nvSpPr>
          <p:cNvPr id="3" name="Text Placeholder 2">
            <a:extLst>
              <a:ext uri="{FF2B5EF4-FFF2-40B4-BE49-F238E27FC236}">
                <a16:creationId xmlns:a16="http://schemas.microsoft.com/office/drawing/2014/main" id="{FA19F29C-0736-E445-B767-B8F5FA1A737A}"/>
              </a:ext>
            </a:extLst>
          </p:cNvPr>
          <p:cNvSpPr>
            <a:spLocks noGrp="1"/>
          </p:cNvSpPr>
          <p:nvPr>
            <p:ph type="body" idx="1"/>
          </p:nvPr>
        </p:nvSpPr>
        <p:spPr>
          <a:xfrm>
            <a:off x="839788" y="2405430"/>
            <a:ext cx="4610753" cy="528050"/>
          </a:xfrm>
        </p:spPr>
        <p:txBody>
          <a:bodyPr anchor="b">
            <a:noAutofit/>
          </a:bodyPr>
          <a:lstStyle>
            <a:lvl1pPr marL="0" indent="0">
              <a:buNone/>
              <a:defRPr sz="2000" b="1">
                <a:solidFill>
                  <a:schemeClr val="bg1"/>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120798-F304-4742-B0E1-FD9AEA0E7B1A}"/>
              </a:ext>
            </a:extLst>
          </p:cNvPr>
          <p:cNvSpPr>
            <a:spLocks noGrp="1"/>
          </p:cNvSpPr>
          <p:nvPr>
            <p:ph sz="half" idx="2"/>
          </p:nvPr>
        </p:nvSpPr>
        <p:spPr>
          <a:xfrm>
            <a:off x="839788" y="3224031"/>
            <a:ext cx="4610753" cy="2508176"/>
          </a:xfrm>
        </p:spPr>
        <p:txBody>
          <a:bodyPr>
            <a:noAutofit/>
          </a:bodyPr>
          <a:lstStyle>
            <a:lvl1pPr marL="0" indent="0">
              <a:buClr>
                <a:schemeClr val="bg2"/>
              </a:buClr>
              <a:buFont typeface="Wingdings" pitchFamily="2" charset="2"/>
              <a:buNone/>
              <a:defRPr sz="1600">
                <a:solidFill>
                  <a:schemeClr val="bg1"/>
                </a:solidFill>
              </a:defRPr>
            </a:lvl1pPr>
            <a:lvl2pPr marL="685800" indent="-228600">
              <a:buClr>
                <a:schemeClr val="bg2"/>
              </a:buClr>
              <a:buFont typeface="Wingdings" pitchFamily="2" charset="2"/>
              <a:buChar char="§"/>
              <a:defRPr sz="1200">
                <a:solidFill>
                  <a:schemeClr val="bg1"/>
                </a:solidFill>
              </a:defRPr>
            </a:lvl2pPr>
          </a:lstStyle>
          <a:p>
            <a:pPr lvl="0"/>
            <a:r>
              <a:rPr lang="en-US"/>
              <a:t>Click to edit Master text styles</a:t>
            </a:r>
          </a:p>
          <a:p>
            <a:pPr lvl="1"/>
            <a:r>
              <a:rPr lang="en-US"/>
              <a:t>Second level</a:t>
            </a:r>
          </a:p>
        </p:txBody>
      </p:sp>
      <p:sp>
        <p:nvSpPr>
          <p:cNvPr id="8" name="Picture Placeholder 7">
            <a:extLst>
              <a:ext uri="{FF2B5EF4-FFF2-40B4-BE49-F238E27FC236}">
                <a16:creationId xmlns:a16="http://schemas.microsoft.com/office/drawing/2014/main" id="{47523412-6B09-4440-80FF-4302A85E4A6F}"/>
              </a:ext>
            </a:extLst>
          </p:cNvPr>
          <p:cNvSpPr>
            <a:spLocks noGrp="1"/>
          </p:cNvSpPr>
          <p:nvPr>
            <p:ph type="pic" sz="quarter" idx="10"/>
          </p:nvPr>
        </p:nvSpPr>
        <p:spPr>
          <a:xfrm>
            <a:off x="6383338" y="0"/>
            <a:ext cx="5808662" cy="6858000"/>
          </a:xfrm>
        </p:spPr>
        <p:txBody>
          <a:bodyPr/>
          <a:lstStyle/>
          <a:p>
            <a:r>
              <a:rPr lang="en-US"/>
              <a:t>Click icon to add picture</a:t>
            </a:r>
          </a:p>
        </p:txBody>
      </p:sp>
      <p:pic>
        <p:nvPicPr>
          <p:cNvPr id="9" name="Picture 8">
            <a:extLst>
              <a:ext uri="{FF2B5EF4-FFF2-40B4-BE49-F238E27FC236}">
                <a16:creationId xmlns:a16="http://schemas.microsoft.com/office/drawing/2014/main" id="{F69FC18A-DC83-5E45-9ACE-0DA4E0636600}"/>
              </a:ext>
            </a:extLst>
          </p:cNvPr>
          <p:cNvPicPr>
            <a:picLocks noChangeAspect="1"/>
          </p:cNvPicPr>
          <p:nvPr userDrawn="1"/>
        </p:nvPicPr>
        <p:blipFill>
          <a:blip r:embed="rId2">
            <a:alphaModFix amt="40000"/>
          </a:blip>
          <a:stretch>
            <a:fillRect/>
          </a:stretch>
        </p:blipFill>
        <p:spPr>
          <a:xfrm>
            <a:off x="513735" y="6224663"/>
            <a:ext cx="872613" cy="227243"/>
          </a:xfrm>
          <a:prstGeom prst="rect">
            <a:avLst/>
          </a:prstGeom>
        </p:spPr>
      </p:pic>
    </p:spTree>
    <p:extLst>
      <p:ext uri="{BB962C8B-B14F-4D97-AF65-F5344CB8AC3E}">
        <p14:creationId xmlns:p14="http://schemas.microsoft.com/office/powerpoint/2010/main" val="27285767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eatur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A600-4908-A849-90C5-564C2599EF1F}"/>
              </a:ext>
            </a:extLst>
          </p:cNvPr>
          <p:cNvSpPr>
            <a:spLocks noGrp="1"/>
          </p:cNvSpPr>
          <p:nvPr>
            <p:ph type="title"/>
          </p:nvPr>
        </p:nvSpPr>
        <p:spPr>
          <a:xfrm>
            <a:off x="839788" y="545387"/>
            <a:ext cx="4610753" cy="1221826"/>
          </a:xfrm>
        </p:spPr>
        <p:txBody>
          <a:bodyPr vert="horz" lIns="91440" tIns="45720" rIns="91440" bIns="45720" rtlCol="0" anchor="t" anchorCtr="0">
            <a:noAutofit/>
          </a:bodyPr>
          <a:lstStyle>
            <a:lvl1pPr>
              <a:defRPr lang="en-US" dirty="0"/>
            </a:lvl1pPr>
          </a:lstStyle>
          <a:p>
            <a:pPr lvl="0"/>
            <a:r>
              <a:rPr lang="en-US"/>
              <a:t>Click to edit Master title style</a:t>
            </a:r>
          </a:p>
        </p:txBody>
      </p:sp>
      <p:sp>
        <p:nvSpPr>
          <p:cNvPr id="3" name="Text Placeholder 2">
            <a:extLst>
              <a:ext uri="{FF2B5EF4-FFF2-40B4-BE49-F238E27FC236}">
                <a16:creationId xmlns:a16="http://schemas.microsoft.com/office/drawing/2014/main" id="{FA19F29C-0736-E445-B767-B8F5FA1A737A}"/>
              </a:ext>
            </a:extLst>
          </p:cNvPr>
          <p:cNvSpPr>
            <a:spLocks noGrp="1"/>
          </p:cNvSpPr>
          <p:nvPr>
            <p:ph type="body" idx="1"/>
          </p:nvPr>
        </p:nvSpPr>
        <p:spPr>
          <a:xfrm>
            <a:off x="839788" y="2405430"/>
            <a:ext cx="4610753" cy="528050"/>
          </a:xfrm>
        </p:spPr>
        <p:txBody>
          <a:bodyPr anchor="b">
            <a:noAutofit/>
          </a:bodyPr>
          <a:lstStyle>
            <a:lvl1pPr marL="0" indent="0">
              <a:buNone/>
              <a:defRPr sz="2000" b="1">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120798-F304-4742-B0E1-FD9AEA0E7B1A}"/>
              </a:ext>
            </a:extLst>
          </p:cNvPr>
          <p:cNvSpPr>
            <a:spLocks noGrp="1"/>
          </p:cNvSpPr>
          <p:nvPr>
            <p:ph sz="half" idx="2"/>
          </p:nvPr>
        </p:nvSpPr>
        <p:spPr>
          <a:xfrm>
            <a:off x="839788" y="3224031"/>
            <a:ext cx="4610753" cy="2508176"/>
          </a:xfrm>
        </p:spPr>
        <p:txBody>
          <a:bodyPr vert="horz" lIns="91440" tIns="45720" rIns="91440" bIns="45720" rtlCol="0">
            <a:noAutofit/>
          </a:bodyPr>
          <a:lstStyle>
            <a:lvl1pPr>
              <a:defRPr lang="en-US" dirty="0" smtClean="0"/>
            </a:lvl1pPr>
            <a:lvl2pPr>
              <a:defRPr lang="en-US" dirty="0"/>
            </a:lvl2pPr>
          </a:lstStyle>
          <a:p>
            <a:pPr lvl="0"/>
            <a:r>
              <a:rPr lang="en-US"/>
              <a:t>Click to edit Master text styles</a:t>
            </a:r>
          </a:p>
          <a:p>
            <a:pPr lvl="1"/>
            <a:r>
              <a:rPr lang="en-US"/>
              <a:t>Second level</a:t>
            </a:r>
          </a:p>
        </p:txBody>
      </p:sp>
      <p:sp>
        <p:nvSpPr>
          <p:cNvPr id="8" name="Picture Placeholder 7">
            <a:extLst>
              <a:ext uri="{FF2B5EF4-FFF2-40B4-BE49-F238E27FC236}">
                <a16:creationId xmlns:a16="http://schemas.microsoft.com/office/drawing/2014/main" id="{47523412-6B09-4440-80FF-4302A85E4A6F}"/>
              </a:ext>
            </a:extLst>
          </p:cNvPr>
          <p:cNvSpPr>
            <a:spLocks noGrp="1"/>
          </p:cNvSpPr>
          <p:nvPr>
            <p:ph type="pic" sz="quarter" idx="10"/>
          </p:nvPr>
        </p:nvSpPr>
        <p:spPr>
          <a:xfrm>
            <a:off x="6373911" y="1032389"/>
            <a:ext cx="5808662" cy="3264310"/>
          </a:xfrm>
        </p:spPr>
        <p:txBody>
          <a:bodyPr/>
          <a:lstStyle/>
          <a:p>
            <a:r>
              <a:rPr lang="en-US"/>
              <a:t>Click icon to add picture</a:t>
            </a:r>
          </a:p>
        </p:txBody>
      </p:sp>
      <p:pic>
        <p:nvPicPr>
          <p:cNvPr id="5" name="Picture 4">
            <a:extLst>
              <a:ext uri="{FF2B5EF4-FFF2-40B4-BE49-F238E27FC236}">
                <a16:creationId xmlns:a16="http://schemas.microsoft.com/office/drawing/2014/main" id="{E36FB55E-A2FA-0B44-81B6-D345ACA1C9F6}"/>
              </a:ext>
            </a:extLst>
          </p:cNvPr>
          <p:cNvPicPr>
            <a:picLocks noChangeAspect="1"/>
          </p:cNvPicPr>
          <p:nvPr userDrawn="1"/>
        </p:nvPicPr>
        <p:blipFill>
          <a:blip r:embed="rId2"/>
          <a:stretch>
            <a:fillRect/>
          </a:stretch>
        </p:blipFill>
        <p:spPr>
          <a:xfrm>
            <a:off x="9864492" y="4306530"/>
            <a:ext cx="2327508" cy="875071"/>
          </a:xfrm>
          <a:prstGeom prst="rect">
            <a:avLst/>
          </a:prstGeom>
        </p:spPr>
      </p:pic>
      <p:pic>
        <p:nvPicPr>
          <p:cNvPr id="6" name="Picture 5">
            <a:extLst>
              <a:ext uri="{FF2B5EF4-FFF2-40B4-BE49-F238E27FC236}">
                <a16:creationId xmlns:a16="http://schemas.microsoft.com/office/drawing/2014/main" id="{11FFFFAE-4BD3-144D-B997-845A4F093B08}"/>
              </a:ext>
            </a:extLst>
          </p:cNvPr>
          <p:cNvPicPr>
            <a:picLocks noChangeAspect="1"/>
          </p:cNvPicPr>
          <p:nvPr userDrawn="1"/>
        </p:nvPicPr>
        <p:blipFill>
          <a:blip r:embed="rId3"/>
          <a:stretch>
            <a:fillRect/>
          </a:stretch>
        </p:blipFill>
        <p:spPr>
          <a:xfrm>
            <a:off x="6550486" y="4529984"/>
            <a:ext cx="3042675" cy="481831"/>
          </a:xfrm>
          <a:prstGeom prst="rect">
            <a:avLst/>
          </a:prstGeom>
        </p:spPr>
      </p:pic>
    </p:spTree>
    <p:extLst>
      <p:ext uri="{BB962C8B-B14F-4D97-AF65-F5344CB8AC3E}">
        <p14:creationId xmlns:p14="http://schemas.microsoft.com/office/powerpoint/2010/main" val="23668650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ea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A600-4908-A849-90C5-564C2599EF1F}"/>
              </a:ext>
            </a:extLst>
          </p:cNvPr>
          <p:cNvSpPr>
            <a:spLocks noGrp="1"/>
          </p:cNvSpPr>
          <p:nvPr>
            <p:ph type="title"/>
          </p:nvPr>
        </p:nvSpPr>
        <p:spPr>
          <a:xfrm>
            <a:off x="839788" y="545387"/>
            <a:ext cx="4610753" cy="1221826"/>
          </a:xfrm>
        </p:spPr>
        <p:txBody>
          <a:bodyPr vert="horz" lIns="91440" tIns="45720" rIns="91440" bIns="45720" rtlCol="0" anchor="t" anchorCtr="0">
            <a:noAutofit/>
          </a:bodyPr>
          <a:lstStyle>
            <a:lvl1pPr>
              <a:defRPr lang="en-US" dirty="0"/>
            </a:lvl1pPr>
          </a:lstStyle>
          <a:p>
            <a:pPr lvl="0"/>
            <a:r>
              <a:rPr lang="en-US"/>
              <a:t>Click to edit Master title style</a:t>
            </a:r>
          </a:p>
        </p:txBody>
      </p:sp>
      <p:sp>
        <p:nvSpPr>
          <p:cNvPr id="3" name="Text Placeholder 2">
            <a:extLst>
              <a:ext uri="{FF2B5EF4-FFF2-40B4-BE49-F238E27FC236}">
                <a16:creationId xmlns:a16="http://schemas.microsoft.com/office/drawing/2014/main" id="{FA19F29C-0736-E445-B767-B8F5FA1A737A}"/>
              </a:ext>
            </a:extLst>
          </p:cNvPr>
          <p:cNvSpPr>
            <a:spLocks noGrp="1"/>
          </p:cNvSpPr>
          <p:nvPr>
            <p:ph type="body" idx="1"/>
          </p:nvPr>
        </p:nvSpPr>
        <p:spPr>
          <a:xfrm>
            <a:off x="839788" y="2405430"/>
            <a:ext cx="4610753" cy="528050"/>
          </a:xfrm>
        </p:spPr>
        <p:txBody>
          <a:bodyPr anchor="b">
            <a:noAutofit/>
          </a:bodyPr>
          <a:lstStyle>
            <a:lvl1pPr marL="0" indent="0">
              <a:buNone/>
              <a:defRPr sz="2000" b="1">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120798-F304-4742-B0E1-FD9AEA0E7B1A}"/>
              </a:ext>
            </a:extLst>
          </p:cNvPr>
          <p:cNvSpPr>
            <a:spLocks noGrp="1"/>
          </p:cNvSpPr>
          <p:nvPr>
            <p:ph sz="half" idx="2"/>
          </p:nvPr>
        </p:nvSpPr>
        <p:spPr>
          <a:xfrm>
            <a:off x="839788" y="3224031"/>
            <a:ext cx="4610753" cy="2508176"/>
          </a:xfrm>
        </p:spPr>
        <p:txBody>
          <a:bodyPr vert="horz" lIns="91440" tIns="45720" rIns="91440" bIns="45720" rtlCol="0">
            <a:noAutofit/>
          </a:bodyPr>
          <a:lstStyle>
            <a:lvl1pPr>
              <a:defRPr lang="en-US" dirty="0" smtClean="0"/>
            </a:lvl1pPr>
            <a:lvl2pPr>
              <a:defRPr lang="en-US" dirty="0"/>
            </a:lvl2pPr>
          </a:lstStyle>
          <a:p>
            <a:pPr lvl="0"/>
            <a:r>
              <a:rPr lang="en-US"/>
              <a:t>Click to edit Master text styles</a:t>
            </a:r>
          </a:p>
          <a:p>
            <a:pPr lvl="1"/>
            <a:r>
              <a:rPr lang="en-US"/>
              <a:t>Second level</a:t>
            </a:r>
          </a:p>
        </p:txBody>
      </p:sp>
      <p:sp>
        <p:nvSpPr>
          <p:cNvPr id="8" name="Picture Placeholder 7">
            <a:extLst>
              <a:ext uri="{FF2B5EF4-FFF2-40B4-BE49-F238E27FC236}">
                <a16:creationId xmlns:a16="http://schemas.microsoft.com/office/drawing/2014/main" id="{47523412-6B09-4440-80FF-4302A85E4A6F}"/>
              </a:ext>
            </a:extLst>
          </p:cNvPr>
          <p:cNvSpPr>
            <a:spLocks noGrp="1"/>
          </p:cNvSpPr>
          <p:nvPr>
            <p:ph type="pic" sz="quarter" idx="10"/>
          </p:nvPr>
        </p:nvSpPr>
        <p:spPr>
          <a:xfrm>
            <a:off x="7248981" y="1742937"/>
            <a:ext cx="4933591" cy="3264310"/>
          </a:xfrm>
        </p:spPr>
        <p:txBody>
          <a:bodyPr/>
          <a:lstStyle/>
          <a:p>
            <a:r>
              <a:rPr lang="en-US"/>
              <a:t>Click icon to add picture</a:t>
            </a:r>
          </a:p>
        </p:txBody>
      </p:sp>
      <p:pic>
        <p:nvPicPr>
          <p:cNvPr id="5" name="Picture 4">
            <a:extLst>
              <a:ext uri="{FF2B5EF4-FFF2-40B4-BE49-F238E27FC236}">
                <a16:creationId xmlns:a16="http://schemas.microsoft.com/office/drawing/2014/main" id="{E36FB55E-A2FA-0B44-81B6-D345ACA1C9F6}"/>
              </a:ext>
            </a:extLst>
          </p:cNvPr>
          <p:cNvPicPr>
            <a:picLocks noChangeAspect="1"/>
          </p:cNvPicPr>
          <p:nvPr userDrawn="1"/>
        </p:nvPicPr>
        <p:blipFill>
          <a:blip r:embed="rId2"/>
          <a:stretch>
            <a:fillRect/>
          </a:stretch>
        </p:blipFill>
        <p:spPr>
          <a:xfrm rot="5400000">
            <a:off x="6037875" y="3817998"/>
            <a:ext cx="1547139" cy="875071"/>
          </a:xfrm>
          <a:prstGeom prst="rect">
            <a:avLst/>
          </a:prstGeom>
        </p:spPr>
      </p:pic>
      <p:pic>
        <p:nvPicPr>
          <p:cNvPr id="6" name="Picture 5">
            <a:extLst>
              <a:ext uri="{FF2B5EF4-FFF2-40B4-BE49-F238E27FC236}">
                <a16:creationId xmlns:a16="http://schemas.microsoft.com/office/drawing/2014/main" id="{11FFFFAE-4BD3-144D-B997-845A4F093B08}"/>
              </a:ext>
            </a:extLst>
          </p:cNvPr>
          <p:cNvPicPr>
            <a:picLocks noChangeAspect="1"/>
          </p:cNvPicPr>
          <p:nvPr userDrawn="1"/>
        </p:nvPicPr>
        <p:blipFill rotWithShape="1">
          <a:blip r:embed="rId3"/>
          <a:srcRect r="49152"/>
          <a:stretch/>
        </p:blipFill>
        <p:spPr>
          <a:xfrm rot="16200000">
            <a:off x="6019020" y="2275591"/>
            <a:ext cx="1547139" cy="481831"/>
          </a:xfrm>
          <a:prstGeom prst="rect">
            <a:avLst/>
          </a:prstGeom>
        </p:spPr>
      </p:pic>
    </p:spTree>
    <p:extLst>
      <p:ext uri="{BB962C8B-B14F-4D97-AF65-F5344CB8AC3E}">
        <p14:creationId xmlns:p14="http://schemas.microsoft.com/office/powerpoint/2010/main" val="994945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eatur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A600-4908-A849-90C5-564C2599EF1F}"/>
              </a:ext>
            </a:extLst>
          </p:cNvPr>
          <p:cNvSpPr>
            <a:spLocks noGrp="1"/>
          </p:cNvSpPr>
          <p:nvPr>
            <p:ph type="title"/>
          </p:nvPr>
        </p:nvSpPr>
        <p:spPr>
          <a:xfrm>
            <a:off x="6657878" y="545387"/>
            <a:ext cx="4610753" cy="1221826"/>
          </a:xfrm>
        </p:spPr>
        <p:txBody>
          <a:bodyPr vert="horz" lIns="91440" tIns="45720" rIns="91440" bIns="45720" rtlCol="0" anchor="t" anchorCtr="0">
            <a:noAutofit/>
          </a:bodyPr>
          <a:lstStyle>
            <a:lvl1pPr>
              <a:defRPr lang="en-US" dirty="0"/>
            </a:lvl1pPr>
          </a:lstStyle>
          <a:p>
            <a:pPr lvl="0"/>
            <a:r>
              <a:rPr lang="en-US"/>
              <a:t>Click to edit Master title style</a:t>
            </a:r>
          </a:p>
        </p:txBody>
      </p:sp>
      <p:sp>
        <p:nvSpPr>
          <p:cNvPr id="3" name="Text Placeholder 2">
            <a:extLst>
              <a:ext uri="{FF2B5EF4-FFF2-40B4-BE49-F238E27FC236}">
                <a16:creationId xmlns:a16="http://schemas.microsoft.com/office/drawing/2014/main" id="{FA19F29C-0736-E445-B767-B8F5FA1A737A}"/>
              </a:ext>
            </a:extLst>
          </p:cNvPr>
          <p:cNvSpPr>
            <a:spLocks noGrp="1"/>
          </p:cNvSpPr>
          <p:nvPr>
            <p:ph type="body" idx="1"/>
          </p:nvPr>
        </p:nvSpPr>
        <p:spPr>
          <a:xfrm>
            <a:off x="6657878" y="2405430"/>
            <a:ext cx="4610753" cy="528050"/>
          </a:xfrm>
        </p:spPr>
        <p:txBody>
          <a:bodyPr anchor="b">
            <a:noAutofit/>
          </a:bodyPr>
          <a:lstStyle>
            <a:lvl1pPr marL="0" indent="0">
              <a:buNone/>
              <a:defRPr sz="2000" b="1">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120798-F304-4742-B0E1-FD9AEA0E7B1A}"/>
              </a:ext>
            </a:extLst>
          </p:cNvPr>
          <p:cNvSpPr>
            <a:spLocks noGrp="1"/>
          </p:cNvSpPr>
          <p:nvPr>
            <p:ph sz="half" idx="2"/>
          </p:nvPr>
        </p:nvSpPr>
        <p:spPr>
          <a:xfrm>
            <a:off x="6657878" y="3224031"/>
            <a:ext cx="4610753" cy="2508176"/>
          </a:xfrm>
        </p:spPr>
        <p:txBody>
          <a:bodyPr vert="horz" lIns="91440" tIns="45720" rIns="91440" bIns="45720" rtlCol="0">
            <a:noAutofit/>
          </a:bodyPr>
          <a:lstStyle>
            <a:lvl1pPr>
              <a:defRPr lang="en-US" dirty="0" smtClean="0"/>
            </a:lvl1pPr>
            <a:lvl2pPr>
              <a:defRPr lang="en-US" dirty="0"/>
            </a:lvl2pPr>
          </a:lstStyle>
          <a:p>
            <a:pPr lvl="0"/>
            <a:r>
              <a:rPr lang="en-US"/>
              <a:t>Click to edit Master text styles</a:t>
            </a:r>
          </a:p>
          <a:p>
            <a:pPr lvl="1"/>
            <a:r>
              <a:rPr lang="en-US"/>
              <a:t>Second level</a:t>
            </a:r>
          </a:p>
        </p:txBody>
      </p:sp>
      <p:sp>
        <p:nvSpPr>
          <p:cNvPr id="8" name="Picture Placeholder 7">
            <a:extLst>
              <a:ext uri="{FF2B5EF4-FFF2-40B4-BE49-F238E27FC236}">
                <a16:creationId xmlns:a16="http://schemas.microsoft.com/office/drawing/2014/main" id="{47523412-6B09-4440-80FF-4302A85E4A6F}"/>
              </a:ext>
            </a:extLst>
          </p:cNvPr>
          <p:cNvSpPr>
            <a:spLocks noGrp="1"/>
          </p:cNvSpPr>
          <p:nvPr>
            <p:ph type="pic" sz="quarter" idx="10"/>
          </p:nvPr>
        </p:nvSpPr>
        <p:spPr>
          <a:xfrm>
            <a:off x="884499" y="1742937"/>
            <a:ext cx="4933591" cy="3264310"/>
          </a:xfrm>
        </p:spPr>
        <p:txBody>
          <a:bodyPr/>
          <a:lstStyle/>
          <a:p>
            <a:r>
              <a:rPr lang="en-US"/>
              <a:t>Click icon to add picture</a:t>
            </a:r>
          </a:p>
        </p:txBody>
      </p:sp>
      <p:pic>
        <p:nvPicPr>
          <p:cNvPr id="5" name="Picture 4">
            <a:extLst>
              <a:ext uri="{FF2B5EF4-FFF2-40B4-BE49-F238E27FC236}">
                <a16:creationId xmlns:a16="http://schemas.microsoft.com/office/drawing/2014/main" id="{E36FB55E-A2FA-0B44-81B6-D345ACA1C9F6}"/>
              </a:ext>
            </a:extLst>
          </p:cNvPr>
          <p:cNvPicPr>
            <a:picLocks noChangeAspect="1"/>
          </p:cNvPicPr>
          <p:nvPr userDrawn="1"/>
        </p:nvPicPr>
        <p:blipFill>
          <a:blip r:embed="rId2"/>
          <a:stretch>
            <a:fillRect/>
          </a:stretch>
        </p:blipFill>
        <p:spPr>
          <a:xfrm rot="5400000">
            <a:off x="-653245" y="2405608"/>
            <a:ext cx="2200413" cy="875071"/>
          </a:xfrm>
          <a:prstGeom prst="rect">
            <a:avLst/>
          </a:prstGeom>
        </p:spPr>
      </p:pic>
      <p:pic>
        <p:nvPicPr>
          <p:cNvPr id="6" name="Picture 5">
            <a:extLst>
              <a:ext uri="{FF2B5EF4-FFF2-40B4-BE49-F238E27FC236}">
                <a16:creationId xmlns:a16="http://schemas.microsoft.com/office/drawing/2014/main" id="{11FFFFAE-4BD3-144D-B997-845A4F093B08}"/>
              </a:ext>
            </a:extLst>
          </p:cNvPr>
          <p:cNvPicPr>
            <a:picLocks noChangeAspect="1"/>
          </p:cNvPicPr>
          <p:nvPr userDrawn="1"/>
        </p:nvPicPr>
        <p:blipFill rotWithShape="1">
          <a:blip r:embed="rId3"/>
          <a:srcRect r="71836"/>
          <a:stretch/>
        </p:blipFill>
        <p:spPr>
          <a:xfrm rot="16200000">
            <a:off x="-350" y="4294177"/>
            <a:ext cx="856916" cy="481831"/>
          </a:xfrm>
          <a:prstGeom prst="rect">
            <a:avLst/>
          </a:prstGeom>
        </p:spPr>
      </p:pic>
    </p:spTree>
    <p:extLst>
      <p:ext uri="{BB962C8B-B14F-4D97-AF65-F5344CB8AC3E}">
        <p14:creationId xmlns:p14="http://schemas.microsoft.com/office/powerpoint/2010/main" val="2279170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869034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eature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A600-4908-A849-90C5-564C2599EF1F}"/>
              </a:ext>
            </a:extLst>
          </p:cNvPr>
          <p:cNvSpPr>
            <a:spLocks noGrp="1"/>
          </p:cNvSpPr>
          <p:nvPr>
            <p:ph type="title"/>
          </p:nvPr>
        </p:nvSpPr>
        <p:spPr>
          <a:xfrm>
            <a:off x="6657877" y="545387"/>
            <a:ext cx="4610753" cy="1221826"/>
          </a:xfrm>
        </p:spPr>
        <p:txBody>
          <a:bodyPr vert="horz" lIns="91440" tIns="45720" rIns="91440" bIns="45720" rtlCol="0" anchor="t" anchorCtr="0">
            <a:noAutofit/>
          </a:bodyPr>
          <a:lstStyle>
            <a:lvl1pPr>
              <a:defRPr lang="en-US" dirty="0"/>
            </a:lvl1pPr>
          </a:lstStyle>
          <a:p>
            <a:pPr lvl="0"/>
            <a:r>
              <a:rPr lang="en-US"/>
              <a:t>Click to edit Master title style</a:t>
            </a:r>
          </a:p>
        </p:txBody>
      </p:sp>
      <p:sp>
        <p:nvSpPr>
          <p:cNvPr id="3" name="Text Placeholder 2">
            <a:extLst>
              <a:ext uri="{FF2B5EF4-FFF2-40B4-BE49-F238E27FC236}">
                <a16:creationId xmlns:a16="http://schemas.microsoft.com/office/drawing/2014/main" id="{FA19F29C-0736-E445-B767-B8F5FA1A737A}"/>
              </a:ext>
            </a:extLst>
          </p:cNvPr>
          <p:cNvSpPr>
            <a:spLocks noGrp="1"/>
          </p:cNvSpPr>
          <p:nvPr>
            <p:ph type="body" idx="1"/>
          </p:nvPr>
        </p:nvSpPr>
        <p:spPr>
          <a:xfrm>
            <a:off x="6657877" y="2405430"/>
            <a:ext cx="4610753" cy="528050"/>
          </a:xfrm>
        </p:spPr>
        <p:txBody>
          <a:bodyPr anchor="b">
            <a:noAutofit/>
          </a:bodyPr>
          <a:lstStyle>
            <a:lvl1pPr marL="0" indent="0">
              <a:buNone/>
              <a:defRPr sz="2000" b="1">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120798-F304-4742-B0E1-FD9AEA0E7B1A}"/>
              </a:ext>
            </a:extLst>
          </p:cNvPr>
          <p:cNvSpPr>
            <a:spLocks noGrp="1"/>
          </p:cNvSpPr>
          <p:nvPr>
            <p:ph sz="half" idx="2"/>
          </p:nvPr>
        </p:nvSpPr>
        <p:spPr>
          <a:xfrm>
            <a:off x="6657877" y="3224031"/>
            <a:ext cx="4610753" cy="2508176"/>
          </a:xfrm>
        </p:spPr>
        <p:txBody>
          <a:bodyPr vert="horz" lIns="91440" tIns="45720" rIns="91440" bIns="45720" rtlCol="0">
            <a:noAutofit/>
          </a:bodyPr>
          <a:lstStyle>
            <a:lvl1pPr>
              <a:defRPr lang="en-US" dirty="0" smtClean="0"/>
            </a:lvl1pPr>
            <a:lvl2pPr>
              <a:defRPr lang="en-US" dirty="0"/>
            </a:lvl2pPr>
          </a:lstStyle>
          <a:p>
            <a:pPr lvl="0"/>
            <a:r>
              <a:rPr lang="en-US"/>
              <a:t>Click to edit Master text styles</a:t>
            </a:r>
          </a:p>
          <a:p>
            <a:pPr lvl="1"/>
            <a:r>
              <a:rPr lang="en-US"/>
              <a:t>Second level</a:t>
            </a:r>
          </a:p>
        </p:txBody>
      </p:sp>
      <p:sp>
        <p:nvSpPr>
          <p:cNvPr id="8" name="Picture Placeholder 7">
            <a:extLst>
              <a:ext uri="{FF2B5EF4-FFF2-40B4-BE49-F238E27FC236}">
                <a16:creationId xmlns:a16="http://schemas.microsoft.com/office/drawing/2014/main" id="{47523412-6B09-4440-80FF-4302A85E4A6F}"/>
              </a:ext>
            </a:extLst>
          </p:cNvPr>
          <p:cNvSpPr>
            <a:spLocks noGrp="1"/>
          </p:cNvSpPr>
          <p:nvPr>
            <p:ph type="pic" sz="quarter" idx="10"/>
          </p:nvPr>
        </p:nvSpPr>
        <p:spPr>
          <a:xfrm>
            <a:off x="0" y="1742937"/>
            <a:ext cx="5808662" cy="3264310"/>
          </a:xfrm>
        </p:spPr>
        <p:txBody>
          <a:bodyPr/>
          <a:lstStyle/>
          <a:p>
            <a:r>
              <a:rPr lang="en-US"/>
              <a:t>Click icon to add picture</a:t>
            </a:r>
          </a:p>
        </p:txBody>
      </p:sp>
      <p:pic>
        <p:nvPicPr>
          <p:cNvPr id="10" name="Picture 9">
            <a:extLst>
              <a:ext uri="{FF2B5EF4-FFF2-40B4-BE49-F238E27FC236}">
                <a16:creationId xmlns:a16="http://schemas.microsoft.com/office/drawing/2014/main" id="{7445AE6E-43CD-FB48-B662-ED1D5E412A82}"/>
              </a:ext>
            </a:extLst>
          </p:cNvPr>
          <p:cNvPicPr>
            <a:picLocks noChangeAspect="1"/>
          </p:cNvPicPr>
          <p:nvPr userDrawn="1"/>
        </p:nvPicPr>
        <p:blipFill>
          <a:blip r:embed="rId2"/>
          <a:stretch>
            <a:fillRect/>
          </a:stretch>
        </p:blipFill>
        <p:spPr>
          <a:xfrm>
            <a:off x="2532030" y="867866"/>
            <a:ext cx="2327508" cy="875071"/>
          </a:xfrm>
          <a:prstGeom prst="rect">
            <a:avLst/>
          </a:prstGeom>
        </p:spPr>
      </p:pic>
      <p:pic>
        <p:nvPicPr>
          <p:cNvPr id="11" name="Picture 10">
            <a:extLst>
              <a:ext uri="{FF2B5EF4-FFF2-40B4-BE49-F238E27FC236}">
                <a16:creationId xmlns:a16="http://schemas.microsoft.com/office/drawing/2014/main" id="{19F158A8-B812-1842-9EC0-E5A4BF3B2FE7}"/>
              </a:ext>
            </a:extLst>
          </p:cNvPr>
          <p:cNvPicPr>
            <a:picLocks noChangeAspect="1"/>
          </p:cNvPicPr>
          <p:nvPr userDrawn="1"/>
        </p:nvPicPr>
        <p:blipFill rotWithShape="1">
          <a:blip r:embed="rId3"/>
          <a:srcRect r="29031" b="-7416"/>
          <a:stretch/>
        </p:blipFill>
        <p:spPr>
          <a:xfrm>
            <a:off x="167148" y="1091320"/>
            <a:ext cx="2159363" cy="517561"/>
          </a:xfrm>
          <a:prstGeom prst="rect">
            <a:avLst/>
          </a:prstGeom>
        </p:spPr>
      </p:pic>
    </p:spTree>
    <p:extLst>
      <p:ext uri="{BB962C8B-B14F-4D97-AF65-F5344CB8AC3E}">
        <p14:creationId xmlns:p14="http://schemas.microsoft.com/office/powerpoint/2010/main" val="1420674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orizontal Content Buckets - 4">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C3DC56C-380C-E54B-8C0C-70A6AEA0C878}"/>
              </a:ext>
            </a:extLst>
          </p:cNvPr>
          <p:cNvSpPr>
            <a:spLocks noGrp="1"/>
          </p:cNvSpPr>
          <p:nvPr>
            <p:ph type="title"/>
          </p:nvPr>
        </p:nvSpPr>
        <p:spPr>
          <a:xfrm>
            <a:off x="838200" y="544420"/>
            <a:ext cx="10515600" cy="674780"/>
          </a:xfrm>
        </p:spPr>
        <p:txBody>
          <a:bodyPr vert="horz" lIns="91440" tIns="45720" rIns="91440" bIns="45720" rtlCol="0" anchor="t" anchorCtr="0">
            <a:noAutofit/>
          </a:bodyPr>
          <a:lstStyle>
            <a:lvl1pPr>
              <a:defRPr lang="en-US"/>
            </a:lvl1pPr>
          </a:lstStyle>
          <a:p>
            <a:pPr lvl="0"/>
            <a:r>
              <a:rPr lang="en-US"/>
              <a:t>Click to edit Master title style</a:t>
            </a:r>
          </a:p>
        </p:txBody>
      </p:sp>
      <p:sp>
        <p:nvSpPr>
          <p:cNvPr id="15" name="Text Placeholder 4">
            <a:extLst>
              <a:ext uri="{FF2B5EF4-FFF2-40B4-BE49-F238E27FC236}">
                <a16:creationId xmlns:a16="http://schemas.microsoft.com/office/drawing/2014/main" id="{A24DFF17-6596-6A44-BB28-08D31C4652FF}"/>
              </a:ext>
            </a:extLst>
          </p:cNvPr>
          <p:cNvSpPr>
            <a:spLocks noGrp="1"/>
          </p:cNvSpPr>
          <p:nvPr>
            <p:ph type="body" sz="quarter" idx="13"/>
          </p:nvPr>
        </p:nvSpPr>
        <p:spPr>
          <a:xfrm>
            <a:off x="838199" y="3228280"/>
            <a:ext cx="1731380" cy="403225"/>
          </a:xfrm>
        </p:spPr>
        <p:txBody>
          <a:bodyPr lIns="0" tIns="91440" rIns="457200" bIns="91440" anchor="t">
            <a:noAutofit/>
          </a:bodyPr>
          <a:lstStyle>
            <a:lvl1pPr marL="0" indent="0">
              <a:buNone/>
              <a:defRPr sz="1600" b="1">
                <a:solidFill>
                  <a:schemeClr val="tx2"/>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B6CA94F6-A9CB-1A4B-8FF2-D1529746AB26}"/>
              </a:ext>
            </a:extLst>
          </p:cNvPr>
          <p:cNvSpPr>
            <a:spLocks noGrp="1"/>
          </p:cNvSpPr>
          <p:nvPr>
            <p:ph sz="quarter" idx="14"/>
          </p:nvPr>
        </p:nvSpPr>
        <p:spPr>
          <a:xfrm>
            <a:off x="838200" y="3652443"/>
            <a:ext cx="1731380" cy="1435262"/>
          </a:xfrm>
        </p:spPr>
        <p:txBody>
          <a:bodyPr lIns="0" tIns="91440" rIns="457200" bIns="91440">
            <a:noAutofit/>
          </a:bodyPr>
          <a:lstStyle>
            <a:lvl1pPr marL="285750" indent="-285750">
              <a:buClr>
                <a:schemeClr val="tx2"/>
              </a:buClr>
              <a:buFont typeface="Wingdings" pitchFamily="2" charset="2"/>
              <a:buChar char="§"/>
              <a:defRPr sz="1600"/>
            </a:lvl1pPr>
            <a:lvl2pPr marL="685800" indent="-228600">
              <a:buClr>
                <a:schemeClr val="tx2"/>
              </a:buClr>
              <a:buFont typeface="Wingdings" pitchFamily="2" charset="2"/>
              <a:buChar char="§"/>
              <a:defRPr sz="1200"/>
            </a:lvl2pPr>
          </a:lstStyle>
          <a:p>
            <a:pPr lvl="0"/>
            <a:r>
              <a:rPr lang="en-US"/>
              <a:t>Click to edit Master text styles</a:t>
            </a:r>
          </a:p>
          <a:p>
            <a:pPr lvl="1"/>
            <a:r>
              <a:rPr lang="en-US"/>
              <a:t>Second level</a:t>
            </a:r>
          </a:p>
        </p:txBody>
      </p:sp>
      <p:sp>
        <p:nvSpPr>
          <p:cNvPr id="17" name="Picture Placeholder 16">
            <a:extLst>
              <a:ext uri="{FF2B5EF4-FFF2-40B4-BE49-F238E27FC236}">
                <a16:creationId xmlns:a16="http://schemas.microsoft.com/office/drawing/2014/main" id="{4B71D288-E77A-CB43-90DB-191DE6519B0C}"/>
              </a:ext>
            </a:extLst>
          </p:cNvPr>
          <p:cNvSpPr>
            <a:spLocks noGrp="1"/>
          </p:cNvSpPr>
          <p:nvPr>
            <p:ph type="pic" sz="quarter" idx="15"/>
          </p:nvPr>
        </p:nvSpPr>
        <p:spPr>
          <a:xfrm>
            <a:off x="838200" y="2408238"/>
            <a:ext cx="660400" cy="658812"/>
          </a:xfrm>
        </p:spPr>
        <p:txBody>
          <a:bodyPr>
            <a:noAutofit/>
          </a:bodyPr>
          <a:lstStyle/>
          <a:p>
            <a:r>
              <a:rPr lang="en-US"/>
              <a:t>Click icon to add picture</a:t>
            </a:r>
          </a:p>
        </p:txBody>
      </p:sp>
      <p:sp>
        <p:nvSpPr>
          <p:cNvPr id="18" name="Picture Placeholder 16">
            <a:extLst>
              <a:ext uri="{FF2B5EF4-FFF2-40B4-BE49-F238E27FC236}">
                <a16:creationId xmlns:a16="http://schemas.microsoft.com/office/drawing/2014/main" id="{EF91F901-68A0-E14E-A6FC-9913B019A6F0}"/>
              </a:ext>
            </a:extLst>
          </p:cNvPr>
          <p:cNvSpPr>
            <a:spLocks noGrp="1"/>
          </p:cNvSpPr>
          <p:nvPr>
            <p:ph type="pic" sz="quarter" idx="16"/>
          </p:nvPr>
        </p:nvSpPr>
        <p:spPr>
          <a:xfrm>
            <a:off x="2916981" y="2408238"/>
            <a:ext cx="660400" cy="658812"/>
          </a:xfrm>
        </p:spPr>
        <p:txBody>
          <a:bodyPr>
            <a:noAutofit/>
          </a:bodyPr>
          <a:lstStyle/>
          <a:p>
            <a:r>
              <a:rPr lang="en-US"/>
              <a:t>Click icon to add picture</a:t>
            </a:r>
          </a:p>
        </p:txBody>
      </p:sp>
      <p:sp>
        <p:nvSpPr>
          <p:cNvPr id="19" name="Picture Placeholder 16">
            <a:extLst>
              <a:ext uri="{FF2B5EF4-FFF2-40B4-BE49-F238E27FC236}">
                <a16:creationId xmlns:a16="http://schemas.microsoft.com/office/drawing/2014/main" id="{B17F22DD-CFFE-E749-BB1E-85D869EB06C1}"/>
              </a:ext>
            </a:extLst>
          </p:cNvPr>
          <p:cNvSpPr>
            <a:spLocks noGrp="1"/>
          </p:cNvSpPr>
          <p:nvPr>
            <p:ph type="pic" sz="quarter" idx="17"/>
          </p:nvPr>
        </p:nvSpPr>
        <p:spPr>
          <a:xfrm>
            <a:off x="9153325" y="2408238"/>
            <a:ext cx="660400" cy="658812"/>
          </a:xfrm>
        </p:spPr>
        <p:txBody>
          <a:bodyPr>
            <a:noAutofit/>
          </a:bodyPr>
          <a:lstStyle/>
          <a:p>
            <a:r>
              <a:rPr lang="en-US"/>
              <a:t>Click icon to add picture</a:t>
            </a:r>
          </a:p>
        </p:txBody>
      </p:sp>
      <p:sp>
        <p:nvSpPr>
          <p:cNvPr id="20" name="Picture Placeholder 16">
            <a:extLst>
              <a:ext uri="{FF2B5EF4-FFF2-40B4-BE49-F238E27FC236}">
                <a16:creationId xmlns:a16="http://schemas.microsoft.com/office/drawing/2014/main" id="{3BFD339C-9DCA-3A42-B4ED-196965426F05}"/>
              </a:ext>
            </a:extLst>
          </p:cNvPr>
          <p:cNvSpPr>
            <a:spLocks noGrp="1"/>
          </p:cNvSpPr>
          <p:nvPr>
            <p:ph type="pic" sz="quarter" idx="18"/>
          </p:nvPr>
        </p:nvSpPr>
        <p:spPr>
          <a:xfrm>
            <a:off x="4995762" y="2408238"/>
            <a:ext cx="660400" cy="658812"/>
          </a:xfrm>
        </p:spPr>
        <p:txBody>
          <a:bodyPr>
            <a:noAutofit/>
          </a:bodyPr>
          <a:lstStyle/>
          <a:p>
            <a:r>
              <a:rPr lang="en-US"/>
              <a:t>Click icon to add picture</a:t>
            </a:r>
          </a:p>
        </p:txBody>
      </p:sp>
      <p:sp>
        <p:nvSpPr>
          <p:cNvPr id="21" name="Picture Placeholder 16">
            <a:extLst>
              <a:ext uri="{FF2B5EF4-FFF2-40B4-BE49-F238E27FC236}">
                <a16:creationId xmlns:a16="http://schemas.microsoft.com/office/drawing/2014/main" id="{210D2CFC-C196-DE41-AA68-DC8923152EFF}"/>
              </a:ext>
            </a:extLst>
          </p:cNvPr>
          <p:cNvSpPr>
            <a:spLocks noGrp="1"/>
          </p:cNvSpPr>
          <p:nvPr>
            <p:ph type="pic" sz="quarter" idx="19"/>
          </p:nvPr>
        </p:nvSpPr>
        <p:spPr>
          <a:xfrm>
            <a:off x="7074543" y="2408238"/>
            <a:ext cx="660400" cy="658812"/>
          </a:xfrm>
        </p:spPr>
        <p:txBody>
          <a:bodyPr>
            <a:noAutofit/>
          </a:bodyPr>
          <a:lstStyle/>
          <a:p>
            <a:r>
              <a:rPr lang="en-US"/>
              <a:t>Click icon to add picture</a:t>
            </a:r>
          </a:p>
        </p:txBody>
      </p:sp>
      <p:sp>
        <p:nvSpPr>
          <p:cNvPr id="22" name="Text Placeholder 4">
            <a:extLst>
              <a:ext uri="{FF2B5EF4-FFF2-40B4-BE49-F238E27FC236}">
                <a16:creationId xmlns:a16="http://schemas.microsoft.com/office/drawing/2014/main" id="{C123198D-82FD-2644-8C00-9DA34FF6294B}"/>
              </a:ext>
            </a:extLst>
          </p:cNvPr>
          <p:cNvSpPr>
            <a:spLocks noGrp="1"/>
          </p:cNvSpPr>
          <p:nvPr>
            <p:ph type="body" sz="quarter" idx="20"/>
          </p:nvPr>
        </p:nvSpPr>
        <p:spPr>
          <a:xfrm>
            <a:off x="2921642" y="3228280"/>
            <a:ext cx="1731380" cy="403225"/>
          </a:xfrm>
        </p:spPr>
        <p:txBody>
          <a:bodyPr lIns="0" tIns="91440" rIns="457200" bIns="91440" anchor="t">
            <a:noAutofit/>
          </a:bodyPr>
          <a:lstStyle>
            <a:lvl1pPr marL="0" indent="0">
              <a:buNone/>
              <a:defRPr sz="1600" b="1">
                <a:solidFill>
                  <a:schemeClr val="tx2"/>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5">
            <a:extLst>
              <a:ext uri="{FF2B5EF4-FFF2-40B4-BE49-F238E27FC236}">
                <a16:creationId xmlns:a16="http://schemas.microsoft.com/office/drawing/2014/main" id="{0E832404-121F-3442-8C96-B30CD10B2A2C}"/>
              </a:ext>
            </a:extLst>
          </p:cNvPr>
          <p:cNvSpPr>
            <a:spLocks noGrp="1"/>
          </p:cNvSpPr>
          <p:nvPr>
            <p:ph sz="quarter" idx="21"/>
          </p:nvPr>
        </p:nvSpPr>
        <p:spPr>
          <a:xfrm>
            <a:off x="2921643" y="3652443"/>
            <a:ext cx="1731380" cy="1435262"/>
          </a:xfrm>
        </p:spPr>
        <p:txBody>
          <a:bodyPr lIns="0" tIns="91440" rIns="457200" bIns="91440">
            <a:noAutofit/>
          </a:bodyPr>
          <a:lstStyle>
            <a:lvl1pPr marL="285750" indent="-285750">
              <a:buClr>
                <a:schemeClr val="tx2"/>
              </a:buClr>
              <a:buFont typeface="Wingdings" pitchFamily="2" charset="2"/>
              <a:buChar char="§"/>
              <a:defRPr sz="1600"/>
            </a:lvl1pPr>
            <a:lvl2pPr marL="685800" indent="-228600">
              <a:buClr>
                <a:schemeClr val="tx2"/>
              </a:buClr>
              <a:buFont typeface="Wingdings" pitchFamily="2" charset="2"/>
              <a:buChar char="§"/>
              <a:defRPr sz="1200"/>
            </a:lvl2pPr>
          </a:lstStyle>
          <a:p>
            <a:pPr lvl="0"/>
            <a:r>
              <a:rPr lang="en-US"/>
              <a:t>Click to edit Master text styles</a:t>
            </a:r>
          </a:p>
          <a:p>
            <a:pPr lvl="1"/>
            <a:r>
              <a:rPr lang="en-US"/>
              <a:t>Second level</a:t>
            </a:r>
          </a:p>
        </p:txBody>
      </p:sp>
      <p:sp>
        <p:nvSpPr>
          <p:cNvPr id="24" name="Text Placeholder 4">
            <a:extLst>
              <a:ext uri="{FF2B5EF4-FFF2-40B4-BE49-F238E27FC236}">
                <a16:creationId xmlns:a16="http://schemas.microsoft.com/office/drawing/2014/main" id="{C733518A-7AE8-3849-A96D-A402A6A77307}"/>
              </a:ext>
            </a:extLst>
          </p:cNvPr>
          <p:cNvSpPr>
            <a:spLocks noGrp="1"/>
          </p:cNvSpPr>
          <p:nvPr>
            <p:ph type="body" sz="quarter" idx="22"/>
          </p:nvPr>
        </p:nvSpPr>
        <p:spPr>
          <a:xfrm>
            <a:off x="4993510" y="3228280"/>
            <a:ext cx="1731380" cy="403225"/>
          </a:xfrm>
        </p:spPr>
        <p:txBody>
          <a:bodyPr lIns="0" tIns="91440" rIns="457200" bIns="91440" anchor="t">
            <a:noAutofit/>
          </a:bodyPr>
          <a:lstStyle>
            <a:lvl1pPr marL="0" indent="0">
              <a:buNone/>
              <a:defRPr sz="1600" b="1">
                <a:solidFill>
                  <a:schemeClr val="tx2"/>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FDB729A4-8F4F-994C-8DDA-EA9E8BA931D7}"/>
              </a:ext>
            </a:extLst>
          </p:cNvPr>
          <p:cNvSpPr>
            <a:spLocks noGrp="1"/>
          </p:cNvSpPr>
          <p:nvPr>
            <p:ph sz="quarter" idx="23"/>
          </p:nvPr>
        </p:nvSpPr>
        <p:spPr>
          <a:xfrm>
            <a:off x="4993511" y="3652443"/>
            <a:ext cx="1731380" cy="1435262"/>
          </a:xfrm>
        </p:spPr>
        <p:txBody>
          <a:bodyPr lIns="0" tIns="91440" rIns="457200" bIns="91440">
            <a:noAutofit/>
          </a:bodyPr>
          <a:lstStyle>
            <a:lvl1pPr marL="285750" indent="-285750">
              <a:buClr>
                <a:schemeClr val="tx2"/>
              </a:buClr>
              <a:buFont typeface="Wingdings" pitchFamily="2" charset="2"/>
              <a:buChar char="§"/>
              <a:defRPr sz="1600"/>
            </a:lvl1pPr>
            <a:lvl2pPr marL="685800" indent="-228600">
              <a:buClr>
                <a:schemeClr val="tx2"/>
              </a:buClr>
              <a:buFont typeface="Wingdings" pitchFamily="2" charset="2"/>
              <a:buChar char="§"/>
              <a:defRPr sz="1200"/>
            </a:lvl2pPr>
          </a:lstStyle>
          <a:p>
            <a:pPr lvl="0"/>
            <a:r>
              <a:rPr lang="en-US"/>
              <a:t>Click to edit Master text styles</a:t>
            </a:r>
          </a:p>
          <a:p>
            <a:pPr lvl="1"/>
            <a:r>
              <a:rPr lang="en-US"/>
              <a:t>Second level</a:t>
            </a:r>
          </a:p>
        </p:txBody>
      </p:sp>
      <p:sp>
        <p:nvSpPr>
          <p:cNvPr id="26" name="Text Placeholder 4">
            <a:extLst>
              <a:ext uri="{FF2B5EF4-FFF2-40B4-BE49-F238E27FC236}">
                <a16:creationId xmlns:a16="http://schemas.microsoft.com/office/drawing/2014/main" id="{6E8F1F6B-924C-CF48-85D4-4D0F0E576EC0}"/>
              </a:ext>
            </a:extLst>
          </p:cNvPr>
          <p:cNvSpPr>
            <a:spLocks noGrp="1"/>
          </p:cNvSpPr>
          <p:nvPr>
            <p:ph type="body" sz="quarter" idx="24"/>
          </p:nvPr>
        </p:nvSpPr>
        <p:spPr>
          <a:xfrm>
            <a:off x="7076954" y="3228280"/>
            <a:ext cx="1731380" cy="403225"/>
          </a:xfrm>
        </p:spPr>
        <p:txBody>
          <a:bodyPr lIns="0" tIns="91440" rIns="457200" bIns="91440" anchor="t">
            <a:noAutofit/>
          </a:bodyPr>
          <a:lstStyle>
            <a:lvl1pPr marL="0" indent="0">
              <a:buNone/>
              <a:defRPr sz="1600" b="1">
                <a:solidFill>
                  <a:schemeClr val="tx2"/>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5">
            <a:extLst>
              <a:ext uri="{FF2B5EF4-FFF2-40B4-BE49-F238E27FC236}">
                <a16:creationId xmlns:a16="http://schemas.microsoft.com/office/drawing/2014/main" id="{9B8868C6-6DEB-6F42-B759-4EDF400991FF}"/>
              </a:ext>
            </a:extLst>
          </p:cNvPr>
          <p:cNvSpPr>
            <a:spLocks noGrp="1"/>
          </p:cNvSpPr>
          <p:nvPr>
            <p:ph sz="quarter" idx="25"/>
          </p:nvPr>
        </p:nvSpPr>
        <p:spPr>
          <a:xfrm>
            <a:off x="7076955" y="3652443"/>
            <a:ext cx="1731380" cy="1435262"/>
          </a:xfrm>
        </p:spPr>
        <p:txBody>
          <a:bodyPr lIns="0" tIns="91440" rIns="457200" bIns="91440">
            <a:noAutofit/>
          </a:bodyPr>
          <a:lstStyle>
            <a:lvl1pPr marL="285750" indent="-285750">
              <a:buClr>
                <a:schemeClr val="tx2"/>
              </a:buClr>
              <a:buFont typeface="Wingdings" pitchFamily="2" charset="2"/>
              <a:buChar char="§"/>
              <a:defRPr sz="1600"/>
            </a:lvl1pPr>
            <a:lvl2pPr marL="685800" indent="-228600">
              <a:buClr>
                <a:schemeClr val="tx2"/>
              </a:buClr>
              <a:buFont typeface="Wingdings" pitchFamily="2" charset="2"/>
              <a:buChar char="§"/>
              <a:defRPr sz="1200"/>
            </a:lvl2pPr>
          </a:lstStyle>
          <a:p>
            <a:pPr lvl="0"/>
            <a:r>
              <a:rPr lang="en-US"/>
              <a:t>Click to edit Master text styles</a:t>
            </a:r>
          </a:p>
          <a:p>
            <a:pPr lvl="1"/>
            <a:r>
              <a:rPr lang="en-US"/>
              <a:t>Second level</a:t>
            </a:r>
          </a:p>
        </p:txBody>
      </p:sp>
      <p:sp>
        <p:nvSpPr>
          <p:cNvPr id="28" name="Text Placeholder 4">
            <a:extLst>
              <a:ext uri="{FF2B5EF4-FFF2-40B4-BE49-F238E27FC236}">
                <a16:creationId xmlns:a16="http://schemas.microsoft.com/office/drawing/2014/main" id="{3436BECA-EED5-6F44-8021-229260E7E404}"/>
              </a:ext>
            </a:extLst>
          </p:cNvPr>
          <p:cNvSpPr>
            <a:spLocks noGrp="1"/>
          </p:cNvSpPr>
          <p:nvPr>
            <p:ph type="body" sz="quarter" idx="26"/>
          </p:nvPr>
        </p:nvSpPr>
        <p:spPr>
          <a:xfrm>
            <a:off x="9148822" y="3228280"/>
            <a:ext cx="1731380" cy="403225"/>
          </a:xfrm>
        </p:spPr>
        <p:txBody>
          <a:bodyPr lIns="0" tIns="91440" rIns="457200" bIns="91440" anchor="t">
            <a:noAutofit/>
          </a:bodyPr>
          <a:lstStyle>
            <a:lvl1pPr marL="0" indent="0">
              <a:buNone/>
              <a:defRPr sz="1600" b="1">
                <a:solidFill>
                  <a:schemeClr val="tx2"/>
                </a:solidFill>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Content Placeholder 5">
            <a:extLst>
              <a:ext uri="{FF2B5EF4-FFF2-40B4-BE49-F238E27FC236}">
                <a16:creationId xmlns:a16="http://schemas.microsoft.com/office/drawing/2014/main" id="{B942616C-86B5-B04F-9F29-27D19B311A7B}"/>
              </a:ext>
            </a:extLst>
          </p:cNvPr>
          <p:cNvSpPr>
            <a:spLocks noGrp="1"/>
          </p:cNvSpPr>
          <p:nvPr>
            <p:ph sz="quarter" idx="27"/>
          </p:nvPr>
        </p:nvSpPr>
        <p:spPr>
          <a:xfrm>
            <a:off x="9148823" y="3652443"/>
            <a:ext cx="1731380" cy="1435262"/>
          </a:xfrm>
        </p:spPr>
        <p:txBody>
          <a:bodyPr lIns="0" tIns="91440" rIns="457200" bIns="91440">
            <a:noAutofit/>
          </a:bodyPr>
          <a:lstStyle>
            <a:lvl1pPr marL="285750" indent="-285750">
              <a:buClr>
                <a:schemeClr val="tx2"/>
              </a:buClr>
              <a:buFont typeface="Wingdings" pitchFamily="2" charset="2"/>
              <a:buChar char="§"/>
              <a:defRPr sz="1600"/>
            </a:lvl1pPr>
            <a:lvl2pPr marL="685800" indent="-228600">
              <a:buClr>
                <a:schemeClr val="tx2"/>
              </a:buClr>
              <a:buFont typeface="Wingdings" pitchFamily="2" charset="2"/>
              <a:buChar char="§"/>
              <a:defRPr sz="1200"/>
            </a:lvl2pPr>
          </a:lstStyle>
          <a:p>
            <a:pPr lvl="0"/>
            <a:r>
              <a:rPr lang="en-US"/>
              <a:t>Click to edit Master text styles</a:t>
            </a:r>
          </a:p>
          <a:p>
            <a:pPr lvl="1"/>
            <a:r>
              <a:rPr lang="en-US"/>
              <a:t>Second level</a:t>
            </a:r>
          </a:p>
        </p:txBody>
      </p:sp>
      <p:sp>
        <p:nvSpPr>
          <p:cNvPr id="30" name="Text Placeholder 7">
            <a:extLst>
              <a:ext uri="{FF2B5EF4-FFF2-40B4-BE49-F238E27FC236}">
                <a16:creationId xmlns:a16="http://schemas.microsoft.com/office/drawing/2014/main" id="{AF029C52-E4DF-F04F-AE64-7B681C62B38B}"/>
              </a:ext>
            </a:extLst>
          </p:cNvPr>
          <p:cNvSpPr>
            <a:spLocks noGrp="1"/>
          </p:cNvSpPr>
          <p:nvPr>
            <p:ph type="body" sz="quarter" idx="10"/>
          </p:nvPr>
        </p:nvSpPr>
        <p:spPr>
          <a:xfrm>
            <a:off x="838200" y="1163445"/>
            <a:ext cx="10515600" cy="403225"/>
          </a:xfrm>
        </p:spPr>
        <p:txBody>
          <a:bodyPr>
            <a:noAutofit/>
          </a:bodyPr>
          <a:lstStyle>
            <a:lvl1pPr>
              <a:defRPr sz="2000">
                <a:latin typeface="Arial Rounded MT Bold" panose="020F0704030504030204" pitchFamily="34" charset="77"/>
              </a:defRPr>
            </a:lvl1pPr>
          </a:lstStyle>
          <a:p>
            <a:pPr lvl="0"/>
            <a:r>
              <a:rPr lang="en-US"/>
              <a:t>Click to edit Master text styles</a:t>
            </a:r>
          </a:p>
        </p:txBody>
      </p:sp>
    </p:spTree>
    <p:extLst>
      <p:ext uri="{BB962C8B-B14F-4D97-AF65-F5344CB8AC3E}">
        <p14:creationId xmlns:p14="http://schemas.microsoft.com/office/powerpoint/2010/main" val="15528604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eature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7A600-4908-A849-90C5-564C2599EF1F}"/>
              </a:ext>
            </a:extLst>
          </p:cNvPr>
          <p:cNvSpPr>
            <a:spLocks noGrp="1"/>
          </p:cNvSpPr>
          <p:nvPr>
            <p:ph type="title"/>
          </p:nvPr>
        </p:nvSpPr>
        <p:spPr>
          <a:xfrm>
            <a:off x="6657877" y="545387"/>
            <a:ext cx="4610753" cy="1221826"/>
          </a:xfrm>
        </p:spPr>
        <p:txBody>
          <a:bodyPr vert="horz" lIns="91440" tIns="45720" rIns="91440" bIns="45720" rtlCol="0" anchor="t" anchorCtr="0">
            <a:noAutofit/>
          </a:bodyPr>
          <a:lstStyle>
            <a:lvl1pPr>
              <a:defRPr lang="en-US" dirty="0"/>
            </a:lvl1pPr>
          </a:lstStyle>
          <a:p>
            <a:pPr lvl="0"/>
            <a:r>
              <a:rPr lang="en-US"/>
              <a:t>Click to edit Master title style</a:t>
            </a:r>
          </a:p>
        </p:txBody>
      </p:sp>
      <p:sp>
        <p:nvSpPr>
          <p:cNvPr id="3" name="Text Placeholder 2">
            <a:extLst>
              <a:ext uri="{FF2B5EF4-FFF2-40B4-BE49-F238E27FC236}">
                <a16:creationId xmlns:a16="http://schemas.microsoft.com/office/drawing/2014/main" id="{FA19F29C-0736-E445-B767-B8F5FA1A737A}"/>
              </a:ext>
            </a:extLst>
          </p:cNvPr>
          <p:cNvSpPr>
            <a:spLocks noGrp="1"/>
          </p:cNvSpPr>
          <p:nvPr>
            <p:ph type="body" idx="1"/>
          </p:nvPr>
        </p:nvSpPr>
        <p:spPr>
          <a:xfrm>
            <a:off x="6657877" y="2405430"/>
            <a:ext cx="4610753" cy="528050"/>
          </a:xfrm>
        </p:spPr>
        <p:txBody>
          <a:bodyPr anchor="b">
            <a:noAutofit/>
          </a:bodyPr>
          <a:lstStyle>
            <a:lvl1pPr marL="0" indent="0">
              <a:buNone/>
              <a:defRPr sz="2000" b="1">
                <a:latin typeface="Arial Rounded MT Bold" panose="020F0704030504030204" pitchFamily="34"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120798-F304-4742-B0E1-FD9AEA0E7B1A}"/>
              </a:ext>
            </a:extLst>
          </p:cNvPr>
          <p:cNvSpPr>
            <a:spLocks noGrp="1"/>
          </p:cNvSpPr>
          <p:nvPr>
            <p:ph sz="half" idx="2"/>
          </p:nvPr>
        </p:nvSpPr>
        <p:spPr>
          <a:xfrm>
            <a:off x="6657877" y="3224031"/>
            <a:ext cx="4610753" cy="2508176"/>
          </a:xfrm>
        </p:spPr>
        <p:txBody>
          <a:bodyPr vert="horz" lIns="91440" tIns="45720" rIns="91440" bIns="45720" rtlCol="0">
            <a:noAutofit/>
          </a:bodyPr>
          <a:lstStyle>
            <a:lvl1pPr>
              <a:defRPr lang="en-US" dirty="0" smtClean="0"/>
            </a:lvl1pPr>
            <a:lvl2pPr>
              <a:defRPr lang="en-US" dirty="0"/>
            </a:lvl2pPr>
          </a:lstStyle>
          <a:p>
            <a:pPr lvl="0"/>
            <a:r>
              <a:rPr lang="en-US"/>
              <a:t>Click to edit Master text styles</a:t>
            </a:r>
          </a:p>
          <a:p>
            <a:pPr lvl="1"/>
            <a:r>
              <a:rPr lang="en-US"/>
              <a:t>Second level</a:t>
            </a:r>
          </a:p>
        </p:txBody>
      </p:sp>
      <p:sp>
        <p:nvSpPr>
          <p:cNvPr id="8" name="Picture Placeholder 7">
            <a:extLst>
              <a:ext uri="{FF2B5EF4-FFF2-40B4-BE49-F238E27FC236}">
                <a16:creationId xmlns:a16="http://schemas.microsoft.com/office/drawing/2014/main" id="{47523412-6B09-4440-80FF-4302A85E4A6F}"/>
              </a:ext>
            </a:extLst>
          </p:cNvPr>
          <p:cNvSpPr>
            <a:spLocks noGrp="1"/>
          </p:cNvSpPr>
          <p:nvPr>
            <p:ph type="pic" sz="quarter" idx="10"/>
          </p:nvPr>
        </p:nvSpPr>
        <p:spPr>
          <a:xfrm>
            <a:off x="0" y="1742937"/>
            <a:ext cx="5808662" cy="3264310"/>
          </a:xfrm>
        </p:spPr>
        <p:txBody>
          <a:bodyPr/>
          <a:lstStyle/>
          <a:p>
            <a:r>
              <a:rPr lang="en-US"/>
              <a:t>Click icon to add picture</a:t>
            </a:r>
          </a:p>
        </p:txBody>
      </p:sp>
      <p:pic>
        <p:nvPicPr>
          <p:cNvPr id="5" name="Picture 4">
            <a:extLst>
              <a:ext uri="{FF2B5EF4-FFF2-40B4-BE49-F238E27FC236}">
                <a16:creationId xmlns:a16="http://schemas.microsoft.com/office/drawing/2014/main" id="{E36FB55E-A2FA-0B44-81B6-D345ACA1C9F6}"/>
              </a:ext>
            </a:extLst>
          </p:cNvPr>
          <p:cNvPicPr>
            <a:picLocks noChangeAspect="1"/>
          </p:cNvPicPr>
          <p:nvPr userDrawn="1"/>
        </p:nvPicPr>
        <p:blipFill>
          <a:blip r:embed="rId2"/>
          <a:stretch>
            <a:fillRect/>
          </a:stretch>
        </p:blipFill>
        <p:spPr>
          <a:xfrm>
            <a:off x="0" y="5007247"/>
            <a:ext cx="2244732" cy="875071"/>
          </a:xfrm>
          <a:prstGeom prst="rect">
            <a:avLst/>
          </a:prstGeom>
        </p:spPr>
      </p:pic>
      <p:pic>
        <p:nvPicPr>
          <p:cNvPr id="6" name="Picture 5">
            <a:extLst>
              <a:ext uri="{FF2B5EF4-FFF2-40B4-BE49-F238E27FC236}">
                <a16:creationId xmlns:a16="http://schemas.microsoft.com/office/drawing/2014/main" id="{11FFFFAE-4BD3-144D-B997-845A4F093B08}"/>
              </a:ext>
            </a:extLst>
          </p:cNvPr>
          <p:cNvPicPr>
            <a:picLocks noChangeAspect="1"/>
          </p:cNvPicPr>
          <p:nvPr userDrawn="1"/>
        </p:nvPicPr>
        <p:blipFill rotWithShape="1">
          <a:blip r:embed="rId3"/>
          <a:srcRect r="49152"/>
          <a:stretch/>
        </p:blipFill>
        <p:spPr>
          <a:xfrm>
            <a:off x="2515576" y="5203867"/>
            <a:ext cx="1547139" cy="481831"/>
          </a:xfrm>
          <a:prstGeom prst="rect">
            <a:avLst/>
          </a:prstGeom>
        </p:spPr>
      </p:pic>
    </p:spTree>
    <p:extLst>
      <p:ext uri="{BB962C8B-B14F-4D97-AF65-F5344CB8AC3E}">
        <p14:creationId xmlns:p14="http://schemas.microsoft.com/office/powerpoint/2010/main" val="4990871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 Blank">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9FDC15A-0E29-9543-9678-553D00F672E3}"/>
              </a:ext>
            </a:extLst>
          </p:cNvPr>
          <p:cNvSpPr>
            <a:spLocks noGrp="1"/>
          </p:cNvSpPr>
          <p:nvPr>
            <p:ph type="title"/>
          </p:nvPr>
        </p:nvSpPr>
        <p:spPr>
          <a:xfrm>
            <a:off x="838200" y="544420"/>
            <a:ext cx="10515600" cy="674780"/>
          </a:xfrm>
        </p:spPr>
        <p:txBody>
          <a:bodyPr vert="horz" lIns="91440" tIns="45720" rIns="91440" bIns="45720" rtlCol="0" anchor="t" anchorCtr="0">
            <a:noAutofit/>
          </a:bodyPr>
          <a:lstStyle>
            <a:lvl1pPr>
              <a:defRPr lang="en-US"/>
            </a:lvl1pPr>
          </a:lstStyle>
          <a:p>
            <a:pPr lvl="0"/>
            <a:r>
              <a:rPr lang="en-US"/>
              <a:t>Click to edit Master title style</a:t>
            </a:r>
          </a:p>
        </p:txBody>
      </p:sp>
    </p:spTree>
    <p:extLst>
      <p:ext uri="{BB962C8B-B14F-4D97-AF65-F5344CB8AC3E}">
        <p14:creationId xmlns:p14="http://schemas.microsoft.com/office/powerpoint/2010/main" val="24696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 Waves">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5831237-E402-4B4C-8D2C-8692154562A9}"/>
              </a:ext>
            </a:extLst>
          </p:cNvPr>
          <p:cNvGrpSpPr/>
          <p:nvPr userDrawn="1"/>
        </p:nvGrpSpPr>
        <p:grpSpPr>
          <a:xfrm>
            <a:off x="0" y="1890559"/>
            <a:ext cx="12191999" cy="4967441"/>
            <a:chOff x="245651" y="-1937813"/>
            <a:chExt cx="11894633" cy="4967441"/>
          </a:xfrm>
        </p:grpSpPr>
        <p:pic>
          <p:nvPicPr>
            <p:cNvPr id="4" name="Picture 3">
              <a:extLst>
                <a:ext uri="{FF2B5EF4-FFF2-40B4-BE49-F238E27FC236}">
                  <a16:creationId xmlns:a16="http://schemas.microsoft.com/office/drawing/2014/main" id="{DC294786-1A27-534E-8185-B1903B772C56}"/>
                </a:ext>
              </a:extLst>
            </p:cNvPr>
            <p:cNvPicPr>
              <a:picLocks noChangeAspect="1"/>
            </p:cNvPicPr>
            <p:nvPr/>
          </p:nvPicPr>
          <p:blipFill rotWithShape="1">
            <a:blip r:embed="rId2"/>
            <a:srcRect l="2015" r="424" b="61143"/>
            <a:stretch/>
          </p:blipFill>
          <p:spPr>
            <a:xfrm>
              <a:off x="245651" y="-1937813"/>
              <a:ext cx="11894633" cy="4967441"/>
            </a:xfrm>
            <a:prstGeom prst="rect">
              <a:avLst/>
            </a:prstGeom>
          </p:spPr>
        </p:pic>
        <p:pic>
          <p:nvPicPr>
            <p:cNvPr id="5" name="Picture 4">
              <a:extLst>
                <a:ext uri="{FF2B5EF4-FFF2-40B4-BE49-F238E27FC236}">
                  <a16:creationId xmlns:a16="http://schemas.microsoft.com/office/drawing/2014/main" id="{35C4DA65-1B6E-8A4B-9AA8-E0FB34B1238B}"/>
                </a:ext>
              </a:extLst>
            </p:cNvPr>
            <p:cNvPicPr>
              <a:picLocks noChangeAspect="1"/>
            </p:cNvPicPr>
            <p:nvPr/>
          </p:nvPicPr>
          <p:blipFill rotWithShape="1">
            <a:blip r:embed="rId2"/>
            <a:srcRect l="2015" r="424" b="64322"/>
            <a:stretch/>
          </p:blipFill>
          <p:spPr>
            <a:xfrm>
              <a:off x="245651" y="-1531413"/>
              <a:ext cx="11894633" cy="4561041"/>
            </a:xfrm>
            <a:prstGeom prst="rect">
              <a:avLst/>
            </a:prstGeom>
          </p:spPr>
        </p:pic>
      </p:grpSp>
      <p:sp>
        <p:nvSpPr>
          <p:cNvPr id="7" name="Rectangle 6">
            <a:extLst>
              <a:ext uri="{FF2B5EF4-FFF2-40B4-BE49-F238E27FC236}">
                <a16:creationId xmlns:a16="http://schemas.microsoft.com/office/drawing/2014/main" id="{C00CEDAB-2430-AA42-AD73-F938E2A0D9D2}"/>
              </a:ext>
            </a:extLst>
          </p:cNvPr>
          <p:cNvSpPr/>
          <p:nvPr userDrawn="1"/>
        </p:nvSpPr>
        <p:spPr>
          <a:xfrm>
            <a:off x="0" y="0"/>
            <a:ext cx="12191999" cy="6858000"/>
          </a:xfrm>
          <a:prstGeom prst="rect">
            <a:avLst/>
          </a:prstGeom>
          <a:gradFill>
            <a:gsLst>
              <a:gs pos="0">
                <a:schemeClr val="bg1"/>
              </a:gs>
              <a:gs pos="100000">
                <a:schemeClr val="bg1">
                  <a:alpha val="8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C30637E-0AF9-9349-A985-8F73CBB76627}"/>
              </a:ext>
            </a:extLst>
          </p:cNvPr>
          <p:cNvPicPr>
            <a:picLocks noChangeAspect="1"/>
          </p:cNvPicPr>
          <p:nvPr userDrawn="1"/>
        </p:nvPicPr>
        <p:blipFill>
          <a:blip r:embed="rId3"/>
          <a:stretch>
            <a:fillRect/>
          </a:stretch>
        </p:blipFill>
        <p:spPr>
          <a:xfrm>
            <a:off x="513735" y="6224664"/>
            <a:ext cx="872613" cy="227243"/>
          </a:xfrm>
          <a:prstGeom prst="rect">
            <a:avLst/>
          </a:prstGeom>
        </p:spPr>
      </p:pic>
      <p:sp>
        <p:nvSpPr>
          <p:cNvPr id="6" name="Title 1">
            <a:extLst>
              <a:ext uri="{FF2B5EF4-FFF2-40B4-BE49-F238E27FC236}">
                <a16:creationId xmlns:a16="http://schemas.microsoft.com/office/drawing/2014/main" id="{99FDC15A-0E29-9543-9678-553D00F672E3}"/>
              </a:ext>
            </a:extLst>
          </p:cNvPr>
          <p:cNvSpPr>
            <a:spLocks noGrp="1"/>
          </p:cNvSpPr>
          <p:nvPr>
            <p:ph type="title"/>
          </p:nvPr>
        </p:nvSpPr>
        <p:spPr>
          <a:xfrm>
            <a:off x="838200" y="544420"/>
            <a:ext cx="10515600" cy="674780"/>
          </a:xfrm>
        </p:spPr>
        <p:txBody>
          <a:bodyPr vert="horz" lIns="91440" tIns="45720" rIns="91440" bIns="45720" rtlCol="0" anchor="t" anchorCtr="0">
            <a:noAutofit/>
          </a:bodyPr>
          <a:lstStyle>
            <a:lvl1pPr>
              <a:defRPr lang="en-US"/>
            </a:lvl1pPr>
          </a:lstStyle>
          <a:p>
            <a:pPr lvl="0"/>
            <a:r>
              <a:rPr lang="en-US"/>
              <a:t>Click to edit Master title style</a:t>
            </a:r>
          </a:p>
        </p:txBody>
      </p:sp>
    </p:spTree>
    <p:extLst>
      <p:ext uri="{BB962C8B-B14F-4D97-AF65-F5344CB8AC3E}">
        <p14:creationId xmlns:p14="http://schemas.microsoft.com/office/powerpoint/2010/main" val="40800989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 Squares">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F1CC51D-6951-6543-910E-CBF13E7DC037}"/>
              </a:ext>
            </a:extLst>
          </p:cNvPr>
          <p:cNvPicPr>
            <a:picLocks noChangeAspect="1"/>
          </p:cNvPicPr>
          <p:nvPr userDrawn="1"/>
        </p:nvPicPr>
        <p:blipFill rotWithShape="1">
          <a:blip r:embed="rId2"/>
          <a:srcRect t="38961"/>
          <a:stretch/>
        </p:blipFill>
        <p:spPr>
          <a:xfrm>
            <a:off x="197752" y="0"/>
            <a:ext cx="11796493" cy="6484008"/>
          </a:xfrm>
          <a:prstGeom prst="rect">
            <a:avLst/>
          </a:prstGeom>
        </p:spPr>
      </p:pic>
      <p:sp>
        <p:nvSpPr>
          <p:cNvPr id="7" name="Rectangle 6">
            <a:extLst>
              <a:ext uri="{FF2B5EF4-FFF2-40B4-BE49-F238E27FC236}">
                <a16:creationId xmlns:a16="http://schemas.microsoft.com/office/drawing/2014/main" id="{C00CEDAB-2430-AA42-AD73-F938E2A0D9D2}"/>
              </a:ext>
            </a:extLst>
          </p:cNvPr>
          <p:cNvSpPr/>
          <p:nvPr userDrawn="1"/>
        </p:nvSpPr>
        <p:spPr>
          <a:xfrm>
            <a:off x="0" y="0"/>
            <a:ext cx="12191999" cy="6858000"/>
          </a:xfrm>
          <a:prstGeom prst="rect">
            <a:avLst/>
          </a:prstGeom>
          <a:gradFill>
            <a:gsLst>
              <a:gs pos="100000">
                <a:schemeClr val="bg1"/>
              </a:gs>
              <a:gs pos="0">
                <a:schemeClr val="bg1"/>
              </a:gs>
              <a:gs pos="55000">
                <a:schemeClr val="bg1">
                  <a:alpha val="8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C30637E-0AF9-9349-A985-8F73CBB76627}"/>
              </a:ext>
            </a:extLst>
          </p:cNvPr>
          <p:cNvPicPr>
            <a:picLocks noChangeAspect="1"/>
          </p:cNvPicPr>
          <p:nvPr userDrawn="1"/>
        </p:nvPicPr>
        <p:blipFill>
          <a:blip r:embed="rId3"/>
          <a:stretch>
            <a:fillRect/>
          </a:stretch>
        </p:blipFill>
        <p:spPr>
          <a:xfrm>
            <a:off x="513735" y="6224664"/>
            <a:ext cx="872613" cy="227243"/>
          </a:xfrm>
          <a:prstGeom prst="rect">
            <a:avLst/>
          </a:prstGeom>
        </p:spPr>
      </p:pic>
      <p:sp>
        <p:nvSpPr>
          <p:cNvPr id="6" name="Title 1">
            <a:extLst>
              <a:ext uri="{FF2B5EF4-FFF2-40B4-BE49-F238E27FC236}">
                <a16:creationId xmlns:a16="http://schemas.microsoft.com/office/drawing/2014/main" id="{99FDC15A-0E29-9543-9678-553D00F672E3}"/>
              </a:ext>
            </a:extLst>
          </p:cNvPr>
          <p:cNvSpPr>
            <a:spLocks noGrp="1"/>
          </p:cNvSpPr>
          <p:nvPr>
            <p:ph type="title"/>
          </p:nvPr>
        </p:nvSpPr>
        <p:spPr>
          <a:xfrm>
            <a:off x="838200" y="544420"/>
            <a:ext cx="10515600" cy="674780"/>
          </a:xfrm>
        </p:spPr>
        <p:txBody>
          <a:bodyPr vert="horz" lIns="91440" tIns="45720" rIns="91440" bIns="45720" rtlCol="0" anchor="t" anchorCtr="0">
            <a:noAutofit/>
          </a:bodyPr>
          <a:lstStyle>
            <a:lvl1pPr>
              <a:defRPr lang="en-US"/>
            </a:lvl1pPr>
          </a:lstStyle>
          <a:p>
            <a:pPr lvl="0"/>
            <a:r>
              <a:rPr lang="en-US"/>
              <a:t>Click to edit Master title style</a:t>
            </a:r>
          </a:p>
        </p:txBody>
      </p:sp>
    </p:spTree>
    <p:extLst>
      <p:ext uri="{BB962C8B-B14F-4D97-AF65-F5344CB8AC3E}">
        <p14:creationId xmlns:p14="http://schemas.microsoft.com/office/powerpoint/2010/main" val="1274207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 Arrow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464B7E-173E-0B41-863E-B733E6A14F2D}"/>
              </a:ext>
            </a:extLst>
          </p:cNvPr>
          <p:cNvPicPr>
            <a:picLocks noChangeAspect="1"/>
          </p:cNvPicPr>
          <p:nvPr userDrawn="1"/>
        </p:nvPicPr>
        <p:blipFill rotWithShape="1">
          <a:blip r:embed="rId2"/>
          <a:srcRect l="3282" r="47802"/>
          <a:stretch/>
        </p:blipFill>
        <p:spPr>
          <a:xfrm rot="5400000">
            <a:off x="2350965" y="-1917832"/>
            <a:ext cx="6874041" cy="10709708"/>
          </a:xfrm>
          <a:prstGeom prst="rect">
            <a:avLst/>
          </a:prstGeom>
        </p:spPr>
      </p:pic>
      <p:sp>
        <p:nvSpPr>
          <p:cNvPr id="7" name="Rectangle 6">
            <a:extLst>
              <a:ext uri="{FF2B5EF4-FFF2-40B4-BE49-F238E27FC236}">
                <a16:creationId xmlns:a16="http://schemas.microsoft.com/office/drawing/2014/main" id="{C00CEDAB-2430-AA42-AD73-F938E2A0D9D2}"/>
              </a:ext>
            </a:extLst>
          </p:cNvPr>
          <p:cNvSpPr/>
          <p:nvPr userDrawn="1"/>
        </p:nvSpPr>
        <p:spPr>
          <a:xfrm>
            <a:off x="0" y="0"/>
            <a:ext cx="12191999" cy="6858000"/>
          </a:xfrm>
          <a:prstGeom prst="rect">
            <a:avLst/>
          </a:prstGeom>
          <a:gradFill>
            <a:gsLst>
              <a:gs pos="0">
                <a:schemeClr val="bg1"/>
              </a:gs>
              <a:gs pos="100000">
                <a:schemeClr val="bg1">
                  <a:alpha val="82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C30637E-0AF9-9349-A985-8F73CBB76627}"/>
              </a:ext>
            </a:extLst>
          </p:cNvPr>
          <p:cNvPicPr>
            <a:picLocks noChangeAspect="1"/>
          </p:cNvPicPr>
          <p:nvPr userDrawn="1"/>
        </p:nvPicPr>
        <p:blipFill>
          <a:blip r:embed="rId3"/>
          <a:stretch>
            <a:fillRect/>
          </a:stretch>
        </p:blipFill>
        <p:spPr>
          <a:xfrm>
            <a:off x="513735" y="6224664"/>
            <a:ext cx="872613" cy="227243"/>
          </a:xfrm>
          <a:prstGeom prst="rect">
            <a:avLst/>
          </a:prstGeom>
        </p:spPr>
      </p:pic>
      <p:sp>
        <p:nvSpPr>
          <p:cNvPr id="6" name="Title 1">
            <a:extLst>
              <a:ext uri="{FF2B5EF4-FFF2-40B4-BE49-F238E27FC236}">
                <a16:creationId xmlns:a16="http://schemas.microsoft.com/office/drawing/2014/main" id="{99FDC15A-0E29-9543-9678-553D00F672E3}"/>
              </a:ext>
            </a:extLst>
          </p:cNvPr>
          <p:cNvSpPr>
            <a:spLocks noGrp="1"/>
          </p:cNvSpPr>
          <p:nvPr>
            <p:ph type="title"/>
          </p:nvPr>
        </p:nvSpPr>
        <p:spPr>
          <a:xfrm>
            <a:off x="838200" y="544420"/>
            <a:ext cx="10515600" cy="674780"/>
          </a:xfrm>
        </p:spPr>
        <p:txBody>
          <a:bodyPr vert="horz" lIns="91440" tIns="45720" rIns="91440" bIns="45720" rtlCol="0" anchor="t" anchorCtr="0">
            <a:noAutofit/>
          </a:bodyPr>
          <a:lstStyle>
            <a:lvl1pPr>
              <a:defRPr lang="en-US"/>
            </a:lvl1pPr>
          </a:lstStyle>
          <a:p>
            <a:pPr lvl="0"/>
            <a:r>
              <a:rPr lang="en-US"/>
              <a:t>Click to edit Master title style</a:t>
            </a:r>
          </a:p>
        </p:txBody>
      </p:sp>
    </p:spTree>
    <p:extLst>
      <p:ext uri="{BB962C8B-B14F-4D97-AF65-F5344CB8AC3E}">
        <p14:creationId xmlns:p14="http://schemas.microsoft.com/office/powerpoint/2010/main" val="3607263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691CF-A100-6747-8FD0-F5E53825608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841030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7995E-C60D-9548-A29E-61B5B14BF7F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1514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979315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7519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242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69470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676001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2486701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3/16/2021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pic>
        <p:nvPicPr>
          <p:cNvPr id="18" name="Picture 17">
            <a:extLst>
              <a:ext uri="{FF2B5EF4-FFF2-40B4-BE49-F238E27FC236}">
                <a16:creationId xmlns:a16="http://schemas.microsoft.com/office/drawing/2014/main" id="{3658A973-5EAD-41FC-B3ED-583ACC3E5E4D}"/>
              </a:ext>
            </a:extLst>
          </p:cNvPr>
          <p:cNvPicPr>
            <a:picLocks noChangeAspect="1"/>
          </p:cNvPicPr>
          <p:nvPr userDrawn="1"/>
        </p:nvPicPr>
        <p:blipFill>
          <a:blip r:embed="rId40">
            <a:alphaModFix/>
          </a:blip>
          <a:stretch>
            <a:fillRect/>
          </a:stretch>
        </p:blipFill>
        <p:spPr>
          <a:xfrm>
            <a:off x="513735" y="6224664"/>
            <a:ext cx="872613" cy="227243"/>
          </a:xfrm>
          <a:prstGeom prst="rect">
            <a:avLst/>
          </a:prstGeom>
        </p:spPr>
      </p:pic>
    </p:spTree>
    <p:extLst>
      <p:ext uri="{BB962C8B-B14F-4D97-AF65-F5344CB8AC3E}">
        <p14:creationId xmlns:p14="http://schemas.microsoft.com/office/powerpoint/2010/main" val="200214470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57" r:id="rId19"/>
    <p:sldLayoutId id="2147483677" r:id="rId20"/>
    <p:sldLayoutId id="2147483653" r:id="rId21"/>
    <p:sldLayoutId id="2147483664" r:id="rId22"/>
    <p:sldLayoutId id="2147483665" r:id="rId23"/>
    <p:sldLayoutId id="2147483656" r:id="rId24"/>
    <p:sldLayoutId id="2147483668" r:id="rId25"/>
    <p:sldLayoutId id="2147483669" r:id="rId26"/>
    <p:sldLayoutId id="2147483658" r:id="rId27"/>
    <p:sldLayoutId id="2147483660" r:id="rId28"/>
    <p:sldLayoutId id="2147483661" r:id="rId29"/>
    <p:sldLayoutId id="2147483662" r:id="rId30"/>
    <p:sldLayoutId id="2147483667" r:id="rId31"/>
    <p:sldLayoutId id="2147483663" r:id="rId32"/>
    <p:sldLayoutId id="2147483654" r:id="rId33"/>
    <p:sldLayoutId id="2147483673" r:id="rId34"/>
    <p:sldLayoutId id="2147483674" r:id="rId35"/>
    <p:sldLayoutId id="2147483675" r:id="rId36"/>
    <p:sldLayoutId id="2147483678" r:id="rId37"/>
    <p:sldLayoutId id="2147483679" r:id="rId3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8" Type="http://schemas.openxmlformats.org/officeDocument/2006/relationships/hyperlink" Target="https://probabilityandstats.wordpress.com/2015/05/09/the-skewness-of-a-probability-distribution/" TargetMode="External"/><Relationship Id="rId13" Type="http://schemas.openxmlformats.org/officeDocument/2006/relationships/hyperlink" Target="https://www.kaggle.com/dansbecker/using-categorical-data-with-one-hot-encoding" TargetMode="External"/><Relationship Id="rId3" Type="http://schemas.openxmlformats.org/officeDocument/2006/relationships/hyperlink" Target="https://docs.tibco.com/pub/spotfire/7.0.1/doc/html/bin/bin_what_is_binning.htm" TargetMode="External"/><Relationship Id="rId7" Type="http://schemas.openxmlformats.org/officeDocument/2006/relationships/hyperlink" Target="https://www.researchgate.net/figure/Examples-of-various-outliers-found-in-regression-analysis-Case-1-is-an-outlier-with_fig2_50946372" TargetMode="External"/><Relationship Id="rId12" Type="http://schemas.openxmlformats.org/officeDocument/2006/relationships/hyperlink" Target="https://machinelearningmastery.com/why-one-hot-encode-data-in-machine-learning/" TargetMode="External"/><Relationship Id="rId2" Type="http://schemas.openxmlformats.org/officeDocument/2006/relationships/hyperlink" Target="https://stackoverflow.com/questions/65472200/when-should-data-binning-be-used-in-data-processing" TargetMode="External"/><Relationship Id="rId1" Type="http://schemas.openxmlformats.org/officeDocument/2006/relationships/slideLayout" Target="../slideLayouts/slideLayout18.xml"/><Relationship Id="rId6" Type="http://schemas.openxmlformats.org/officeDocument/2006/relationships/hyperlink" Target="https://www.simplypsychology.org/boxplots.html#:~:text=When%20reviewing%20a%20box%20plot,whiskers%20of%20the%20box%20plot.&amp;text=For%20example%2C%20outside%201.5%20times,Q3%20%2B%201.5%20*%20IQR" TargetMode="External"/><Relationship Id="rId11" Type="http://schemas.openxmlformats.org/officeDocument/2006/relationships/hyperlink" Target="https://medium.com/@kyawsawhtoon/log-transformation-purpose-and-interpretation-9444b4b049c9#:~:text=Log%20transformation%20is%20a%20data,the%20purposes%20of%20statistical%20modeling" TargetMode="External"/><Relationship Id="rId5" Type="http://schemas.openxmlformats.org/officeDocument/2006/relationships/hyperlink" Target="https://en.wikipedia.org/wiki/Data_binning" TargetMode="External"/><Relationship Id="rId10" Type="http://schemas.openxmlformats.org/officeDocument/2006/relationships/hyperlink" Target="https://www.kaggle.com/ryanholbrook/what-is-feature-engineering" TargetMode="External"/><Relationship Id="rId4" Type="http://schemas.openxmlformats.org/officeDocument/2006/relationships/hyperlink" Target="https://cxl.com/blog/outliers/" TargetMode="External"/><Relationship Id="rId9" Type="http://schemas.openxmlformats.org/officeDocument/2006/relationships/hyperlink" Target="https://towardsdatascience.com/feature-engineering-for-machine-learning-3a5e293a511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hyperlink" Target="https://arxiv.org/search/cs?searchtype=author&amp;query=Rieger%2C+M" TargetMode="External"/><Relationship Id="rId18" Type="http://schemas.openxmlformats.org/officeDocument/2006/relationships/image" Target="../media/image17.jpeg"/><Relationship Id="rId3" Type="http://schemas.openxmlformats.org/officeDocument/2006/relationships/image" Target="../media/image11.png"/><Relationship Id="rId7" Type="http://schemas.openxmlformats.org/officeDocument/2006/relationships/image" Target="../media/image15.jpeg"/><Relationship Id="rId12" Type="http://schemas.openxmlformats.org/officeDocument/2006/relationships/hyperlink" Target="https://arxiv.org/search/cs?searchtype=author&amp;query=Pack%2C+R" TargetMode="External"/><Relationship Id="rId17" Type="http://schemas.openxmlformats.org/officeDocument/2006/relationships/hyperlink" Target="mailto:julius.neuffer%40blue-yonder.com" TargetMode="External"/><Relationship Id="rId2" Type="http://schemas.openxmlformats.org/officeDocument/2006/relationships/image" Target="../media/image10.png"/><Relationship Id="rId16" Type="http://schemas.openxmlformats.org/officeDocument/2006/relationships/hyperlink" Target="mailto:nilslennartbraun%40gmail.com" TargetMode="External"/><Relationship Id="rId1" Type="http://schemas.openxmlformats.org/officeDocument/2006/relationships/slideLayout" Target="../slideLayouts/slideLayout17.xml"/><Relationship Id="rId6" Type="http://schemas.openxmlformats.org/officeDocument/2006/relationships/image" Target="../media/image14.png"/><Relationship Id="rId11" Type="http://schemas.openxmlformats.org/officeDocument/2006/relationships/hyperlink" Target="https://arxiv.org/search/cs?searchtype=author&amp;query=Horn%2C+F" TargetMode="External"/><Relationship Id="rId5" Type="http://schemas.openxmlformats.org/officeDocument/2006/relationships/image" Target="../media/image13.png"/><Relationship Id="rId15" Type="http://schemas.openxmlformats.org/officeDocument/2006/relationships/hyperlink" Target="mailto:max.christ%40me.com" TargetMode="External"/><Relationship Id="rId10" Type="http://schemas.openxmlformats.org/officeDocument/2006/relationships/hyperlink" Target="mailto:christoph.wehmeyer%40fu-berlin.de" TargetMode="External"/><Relationship Id="rId4" Type="http://schemas.openxmlformats.org/officeDocument/2006/relationships/image" Target="../media/image12.png"/><Relationship Id="rId9" Type="http://schemas.openxmlformats.org/officeDocument/2006/relationships/hyperlink" Target="mailto:antonia.mey%40fu-berlin.de" TargetMode="External"/><Relationship Id="rId14" Type="http://schemas.openxmlformats.org/officeDocument/2006/relationships/hyperlink" Target="http://maximilianchrist.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7" name="Subtitle 6">
            <a:extLst>
              <a:ext uri="{FF2B5EF4-FFF2-40B4-BE49-F238E27FC236}">
                <a16:creationId xmlns:a16="http://schemas.microsoft.com/office/drawing/2014/main" id="{8F59EF17-66EC-6346-AFB2-16DE64F7A912}"/>
              </a:ext>
            </a:extLst>
          </p:cNvPr>
          <p:cNvSpPr>
            <a:spLocks noGrp="1"/>
          </p:cNvSpPr>
          <p:nvPr>
            <p:ph type="subTitle" idx="1"/>
          </p:nvPr>
        </p:nvSpPr>
        <p:spPr>
          <a:xfrm>
            <a:off x="1507067" y="4050833"/>
            <a:ext cx="7766936" cy="1096899"/>
          </a:xfrm>
        </p:spPr>
        <p:txBody>
          <a:bodyPr>
            <a:normAutofit fontScale="77500" lnSpcReduction="20000"/>
          </a:bodyPr>
          <a:lstStyle/>
          <a:p>
            <a:pPr>
              <a:lnSpc>
                <a:spcPct val="90000"/>
              </a:lnSpc>
            </a:pPr>
            <a:r>
              <a:rPr lang="en-US" dirty="0">
                <a:solidFill>
                  <a:schemeClr val="tx1"/>
                </a:solidFill>
              </a:rPr>
              <a:t>What is it? </a:t>
            </a:r>
          </a:p>
          <a:p>
            <a:pPr>
              <a:lnSpc>
                <a:spcPct val="90000"/>
              </a:lnSpc>
            </a:pPr>
            <a:r>
              <a:rPr lang="en-US" dirty="0">
                <a:solidFill>
                  <a:schemeClr val="tx1"/>
                </a:solidFill>
              </a:rPr>
              <a:t>Why is it important?</a:t>
            </a:r>
          </a:p>
          <a:p>
            <a:pPr>
              <a:lnSpc>
                <a:spcPct val="90000"/>
              </a:lnSpc>
            </a:pPr>
            <a:r>
              <a:rPr lang="en-US" dirty="0">
                <a:solidFill>
                  <a:schemeClr val="tx1"/>
                </a:solidFill>
              </a:rPr>
              <a:t>How do we implement it?</a:t>
            </a:r>
          </a:p>
          <a:p>
            <a:pPr>
              <a:lnSpc>
                <a:spcPct val="90000"/>
              </a:lnSpc>
            </a:pPr>
            <a:r>
              <a:rPr lang="en-US" dirty="0">
                <a:solidFill>
                  <a:schemeClr val="tx1"/>
                </a:solidFill>
              </a:rPr>
              <a:t>Presented by Rachael Phillips</a:t>
            </a:r>
          </a:p>
        </p:txBody>
      </p:sp>
      <p:sp>
        <p:nvSpPr>
          <p:cNvPr id="4" name="Title 3">
            <a:extLst>
              <a:ext uri="{FF2B5EF4-FFF2-40B4-BE49-F238E27FC236}">
                <a16:creationId xmlns:a16="http://schemas.microsoft.com/office/drawing/2014/main" id="{EAF30692-37B9-3D44-8C02-FDB8650083EF}"/>
              </a:ext>
            </a:extLst>
          </p:cNvPr>
          <p:cNvSpPr>
            <a:spLocks noGrp="1"/>
          </p:cNvSpPr>
          <p:nvPr>
            <p:ph type="ctrTitle"/>
          </p:nvPr>
        </p:nvSpPr>
        <p:spPr>
          <a:xfrm>
            <a:off x="1507067" y="2404534"/>
            <a:ext cx="7766936" cy="1646302"/>
          </a:xfrm>
        </p:spPr>
        <p:txBody>
          <a:bodyPr>
            <a:normAutofit/>
          </a:bodyPr>
          <a:lstStyle/>
          <a:p>
            <a:pPr>
              <a:lnSpc>
                <a:spcPct val="90000"/>
              </a:lnSpc>
            </a:pPr>
            <a:r>
              <a:rPr lang="en-US" dirty="0"/>
              <a:t>Cleaning Data &amp; Feature Engineering</a:t>
            </a:r>
            <a:endParaRPr lang="en-US"/>
          </a:p>
        </p:txBody>
      </p:sp>
    </p:spTree>
    <p:extLst>
      <p:ext uri="{BB962C8B-B14F-4D97-AF65-F5344CB8AC3E}">
        <p14:creationId xmlns:p14="http://schemas.microsoft.com/office/powerpoint/2010/main" val="321206000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p:txBody>
          <a:bodyPr/>
          <a:lstStyle/>
          <a:p>
            <a:r>
              <a:rPr lang="en-US" dirty="0"/>
              <a:t>Handling Outliers</a:t>
            </a:r>
          </a:p>
        </p:txBody>
      </p:sp>
      <p:sp>
        <p:nvSpPr>
          <p:cNvPr id="4" name="TextBox 3">
            <a:extLst>
              <a:ext uri="{FF2B5EF4-FFF2-40B4-BE49-F238E27FC236}">
                <a16:creationId xmlns:a16="http://schemas.microsoft.com/office/drawing/2014/main" id="{BB3C30F9-0553-4253-BCAD-4F3373BE96F0}"/>
              </a:ext>
            </a:extLst>
          </p:cNvPr>
          <p:cNvSpPr txBox="1"/>
          <p:nvPr/>
        </p:nvSpPr>
        <p:spPr>
          <a:xfrm>
            <a:off x="838200" y="1219199"/>
            <a:ext cx="11138452" cy="6740307"/>
          </a:xfrm>
          <a:prstGeom prst="rect">
            <a:avLst/>
          </a:prstGeom>
          <a:noFill/>
        </p:spPr>
        <p:txBody>
          <a:bodyPr wrap="square" rtlCol="0">
            <a:spAutoFit/>
          </a:bodyPr>
          <a:lstStyle/>
          <a:p>
            <a:r>
              <a:rPr lang="en-US" b="1" dirty="0"/>
              <a:t>Methods to handle outliers include:</a:t>
            </a:r>
          </a:p>
          <a:p>
            <a:endParaRPr lang="en-US" b="1" i="0" dirty="0">
              <a:solidFill>
                <a:srgbClr val="292929"/>
              </a:solidFill>
              <a:effectLst/>
            </a:endParaRPr>
          </a:p>
          <a:p>
            <a:pPr marL="285750" indent="-285750">
              <a:buFontTx/>
              <a:buChar char="-"/>
            </a:pPr>
            <a:r>
              <a:rPr lang="en-US" dirty="0">
                <a:solidFill>
                  <a:srgbClr val="292929"/>
                </a:solidFill>
              </a:rPr>
              <a:t>Filtering out the extreme outliers in pre-processing of data – if a feature is above or below a certain amount, filter out that observation</a:t>
            </a:r>
          </a:p>
          <a:p>
            <a:pPr marL="285750" indent="-285750">
              <a:buFontTx/>
              <a:buChar char="-"/>
            </a:pPr>
            <a:endParaRPr lang="en-US" dirty="0">
              <a:solidFill>
                <a:srgbClr val="292929"/>
              </a:solidFill>
            </a:endParaRPr>
          </a:p>
          <a:p>
            <a:pPr marL="285750" indent="-285750">
              <a:buFontTx/>
              <a:buChar char="-"/>
            </a:pPr>
            <a:r>
              <a:rPr lang="en-US" dirty="0">
                <a:solidFill>
                  <a:srgbClr val="292929"/>
                </a:solidFill>
              </a:rPr>
              <a:t>Remove or change outliers during post-test analysis – remove outliers or trim your data by a certain amount</a:t>
            </a:r>
          </a:p>
          <a:p>
            <a:pPr marL="285750" indent="-285750">
              <a:buFontTx/>
              <a:buChar char="-"/>
            </a:pPr>
            <a:endParaRPr lang="en-US" dirty="0">
              <a:solidFill>
                <a:srgbClr val="292929"/>
              </a:solidFill>
            </a:endParaRPr>
          </a:p>
          <a:p>
            <a:pPr marL="285750" indent="-285750">
              <a:buFontTx/>
              <a:buChar char="-"/>
            </a:pPr>
            <a:r>
              <a:rPr lang="en-US" dirty="0">
                <a:solidFill>
                  <a:srgbClr val="292929"/>
                </a:solidFill>
              </a:rPr>
              <a:t>Change outlier values – adjust the outliers so that they make sense</a:t>
            </a:r>
          </a:p>
          <a:p>
            <a:pPr marL="285750" indent="-285750">
              <a:buFontTx/>
              <a:buChar char="-"/>
            </a:pPr>
            <a:endParaRPr lang="en-US" dirty="0">
              <a:solidFill>
                <a:srgbClr val="292929"/>
              </a:solidFill>
            </a:endParaRPr>
          </a:p>
          <a:p>
            <a:pPr marL="285750" indent="-285750">
              <a:buFontTx/>
              <a:buChar char="-"/>
            </a:pPr>
            <a:r>
              <a:rPr lang="en-US" dirty="0">
                <a:solidFill>
                  <a:srgbClr val="292929"/>
                </a:solidFill>
              </a:rPr>
              <a:t>Consider the underlying distribution </a:t>
            </a:r>
          </a:p>
          <a:p>
            <a:pPr marL="285750" indent="-285750">
              <a:buFontTx/>
              <a:buChar char="-"/>
            </a:pPr>
            <a:endParaRPr lang="en-US" dirty="0">
              <a:solidFill>
                <a:srgbClr val="292929"/>
              </a:solidFill>
            </a:endParaRPr>
          </a:p>
          <a:p>
            <a:pPr marL="285750" indent="-285750">
              <a:buFontTx/>
              <a:buChar char="-"/>
            </a:pPr>
            <a:r>
              <a:rPr lang="en-US" dirty="0">
                <a:solidFill>
                  <a:srgbClr val="292929"/>
                </a:solidFill>
              </a:rPr>
              <a:t>Consider the mild outliers </a:t>
            </a:r>
          </a:p>
          <a:p>
            <a:pPr marL="285750" indent="-285750">
              <a:buFontTx/>
              <a:buChar char="-"/>
            </a:pPr>
            <a:endParaRPr lang="en-US" dirty="0">
              <a:solidFill>
                <a:srgbClr val="292929"/>
              </a:solidFill>
            </a:endParaRPr>
          </a:p>
          <a:p>
            <a:pPr marL="285750" indent="-285750">
              <a:buFontTx/>
              <a:buChar char="-"/>
            </a:pPr>
            <a:endParaRPr lang="en-US" dirty="0">
              <a:solidFill>
                <a:srgbClr val="292929"/>
              </a:solidFill>
            </a:endParaRPr>
          </a:p>
          <a:p>
            <a:pPr marL="285750" indent="-285750">
              <a:buFontTx/>
              <a:buChar char="-"/>
            </a:pPr>
            <a:endParaRPr lang="en-US" dirty="0">
              <a:solidFill>
                <a:srgbClr val="292929"/>
              </a:solidFill>
            </a:endParaRPr>
          </a:p>
          <a:p>
            <a:pPr marL="285750" indent="-285750">
              <a:buFontTx/>
              <a:buChar char="-"/>
            </a:pPr>
            <a:endParaRPr lang="en-US" dirty="0">
              <a:solidFill>
                <a:srgbClr val="292929"/>
              </a:solidFill>
            </a:endParaRPr>
          </a:p>
          <a:p>
            <a:pPr marL="285750" indent="-285750">
              <a:buFontTx/>
              <a:buChar char="-"/>
            </a:pPr>
            <a:endParaRPr lang="en-US" dirty="0">
              <a:solidFill>
                <a:srgbClr val="292929"/>
              </a:solidFill>
            </a:endParaRPr>
          </a:p>
          <a:p>
            <a:pPr marL="285750" indent="-285750">
              <a:buFontTx/>
              <a:buChar char="-"/>
            </a:pPr>
            <a:endParaRPr lang="en-US" i="0" dirty="0">
              <a:solidFill>
                <a:srgbClr val="292929"/>
              </a:solidFill>
              <a:effectLst/>
            </a:endParaRPr>
          </a:p>
          <a:p>
            <a:endParaRPr lang="en-US" b="1" dirty="0"/>
          </a:p>
          <a:p>
            <a:endParaRPr lang="en-US" b="1" dirty="0"/>
          </a:p>
          <a:p>
            <a:r>
              <a:rPr lang="en-US" b="1" dirty="0"/>
              <a:t> </a:t>
            </a:r>
            <a:endParaRPr lang="en-US" b="1" i="0" dirty="0">
              <a:solidFill>
                <a:srgbClr val="292929"/>
              </a:solidFill>
              <a:effectLst/>
            </a:endParaRPr>
          </a:p>
          <a:p>
            <a:endParaRPr lang="en-US" dirty="0">
              <a:solidFill>
                <a:srgbClr val="292929"/>
              </a:solidFill>
            </a:endParaRPr>
          </a:p>
          <a:p>
            <a:endParaRPr lang="en-US" dirty="0"/>
          </a:p>
        </p:txBody>
      </p:sp>
      <p:pic>
        <p:nvPicPr>
          <p:cNvPr id="5" name="Picture 4">
            <a:extLst>
              <a:ext uri="{FF2B5EF4-FFF2-40B4-BE49-F238E27FC236}">
                <a16:creationId xmlns:a16="http://schemas.microsoft.com/office/drawing/2014/main" id="{5A303DC7-C66C-4D27-AEEA-AA92195030A5}"/>
              </a:ext>
            </a:extLst>
          </p:cNvPr>
          <p:cNvPicPr>
            <a:picLocks noChangeAspect="1"/>
          </p:cNvPicPr>
          <p:nvPr/>
        </p:nvPicPr>
        <p:blipFill>
          <a:blip r:embed="rId2"/>
          <a:stretch>
            <a:fillRect/>
          </a:stretch>
        </p:blipFill>
        <p:spPr>
          <a:xfrm>
            <a:off x="5075858" y="3786475"/>
            <a:ext cx="3781188" cy="2445560"/>
          </a:xfrm>
          <a:prstGeom prst="rect">
            <a:avLst/>
          </a:prstGeom>
        </p:spPr>
      </p:pic>
    </p:spTree>
    <p:extLst>
      <p:ext uri="{BB962C8B-B14F-4D97-AF65-F5344CB8AC3E}">
        <p14:creationId xmlns:p14="http://schemas.microsoft.com/office/powerpoint/2010/main" val="2480760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72" name="Group 7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7173" name="Rectangle 8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174" name="Rectangle 8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75" name="Straight Connector 8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76" name="Straight Connector 8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9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9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Isosceles Triangle 9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Freeform: Shape 10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a:xfrm>
            <a:off x="7181723" y="609600"/>
            <a:ext cx="4512989" cy="2227730"/>
          </a:xfrm>
        </p:spPr>
        <p:txBody>
          <a:bodyPr vert="horz" lIns="91440" tIns="45720" rIns="91440" bIns="45720" rtlCol="0" anchor="ctr" anchorCtr="0">
            <a:normAutofit/>
          </a:bodyPr>
          <a:lstStyle/>
          <a:p>
            <a:r>
              <a:rPr lang="en-US" b="1" i="0" spc="-150">
                <a:solidFill>
                  <a:srgbClr val="FFFFFF"/>
                </a:solidFill>
              </a:rPr>
              <a:t>Binning</a:t>
            </a:r>
          </a:p>
        </p:txBody>
      </p:sp>
      <p:pic>
        <p:nvPicPr>
          <p:cNvPr id="7170" name="Picture 2" descr="What is Binning?">
            <a:extLst>
              <a:ext uri="{FF2B5EF4-FFF2-40B4-BE49-F238E27FC236}">
                <a16:creationId xmlns:a16="http://schemas.microsoft.com/office/drawing/2014/main" id="{A4EE6965-3F3C-40E1-961E-1C77244E378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 y="1810142"/>
            <a:ext cx="4939748" cy="3004588"/>
          </a:xfrm>
          <a:prstGeom prst="rect">
            <a:avLst/>
          </a:prstGeom>
          <a:solidFill>
            <a:srgbClr val="FFFFFF"/>
          </a:solidFill>
        </p:spPr>
      </p:pic>
      <p:sp>
        <p:nvSpPr>
          <p:cNvPr id="4" name="TextBox 3">
            <a:extLst>
              <a:ext uri="{FF2B5EF4-FFF2-40B4-BE49-F238E27FC236}">
                <a16:creationId xmlns:a16="http://schemas.microsoft.com/office/drawing/2014/main" id="{BB3C30F9-0553-4253-BCAD-4F3373BE96F0}"/>
              </a:ext>
            </a:extLst>
          </p:cNvPr>
          <p:cNvSpPr txBox="1"/>
          <p:nvPr/>
        </p:nvSpPr>
        <p:spPr>
          <a:xfrm>
            <a:off x="7181725" y="2837329"/>
            <a:ext cx="4512988" cy="3317938"/>
          </a:xfrm>
          <a:prstGeom prst="rect">
            <a:avLst/>
          </a:prstGeom>
        </p:spPr>
        <p:txBody>
          <a:bodyPr vert="horz" lIns="91440" tIns="45720" rIns="91440" bIns="45720" rtlCol="0" anchor="t">
            <a:normAutofit/>
          </a:bodyPr>
          <a:lstStyle/>
          <a:p>
            <a:pPr>
              <a:lnSpc>
                <a:spcPct val="90000"/>
              </a:lnSpc>
              <a:spcBef>
                <a:spcPts val="1000"/>
              </a:spcBef>
              <a:buClr>
                <a:schemeClr val="accent1"/>
              </a:buClr>
              <a:buSzPct val="80000"/>
              <a:buFont typeface="Wingdings 3" charset="2"/>
              <a:buChar char=""/>
            </a:pPr>
            <a:r>
              <a:rPr lang="en-US" b="1">
                <a:solidFill>
                  <a:srgbClr val="FFFFFF"/>
                </a:solidFill>
              </a:rPr>
              <a:t>Also known as discrete binning or binning, is a technique to reduce the effects of minor observation errors.</a:t>
            </a:r>
          </a:p>
          <a:p>
            <a:pPr>
              <a:lnSpc>
                <a:spcPct val="90000"/>
              </a:lnSpc>
              <a:spcBef>
                <a:spcPts val="1000"/>
              </a:spcBef>
              <a:buClr>
                <a:schemeClr val="accent1"/>
              </a:buClr>
              <a:buSzPct val="80000"/>
              <a:buFont typeface="Wingdings 3" charset="2"/>
              <a:buChar char=""/>
            </a:pPr>
            <a:endParaRPr lang="en-US" b="1">
              <a:solidFill>
                <a:srgbClr val="FFFFFF"/>
              </a:solidFill>
            </a:endParaRPr>
          </a:p>
          <a:p>
            <a:pPr>
              <a:lnSpc>
                <a:spcPct val="90000"/>
              </a:lnSpc>
              <a:spcBef>
                <a:spcPts val="1000"/>
              </a:spcBef>
              <a:buClr>
                <a:schemeClr val="accent1"/>
              </a:buClr>
              <a:buSzPct val="80000"/>
              <a:buFont typeface="Wingdings 3" charset="2"/>
              <a:buChar char=""/>
            </a:pPr>
            <a:r>
              <a:rPr lang="en-US">
                <a:solidFill>
                  <a:srgbClr val="FFFFFF"/>
                </a:solidFill>
              </a:rPr>
              <a:t>Histograms are an example of binning.</a:t>
            </a:r>
          </a:p>
          <a:p>
            <a:pPr>
              <a:lnSpc>
                <a:spcPct val="90000"/>
              </a:lnSpc>
              <a:spcBef>
                <a:spcPts val="1000"/>
              </a:spcBef>
              <a:buClr>
                <a:schemeClr val="accent1"/>
              </a:buClr>
              <a:buSzPct val="80000"/>
              <a:buFont typeface="Wingdings 3" charset="2"/>
              <a:buChar char=""/>
            </a:pPr>
            <a:endParaRPr lang="en-US">
              <a:solidFill>
                <a:srgbClr val="FFFFFF"/>
              </a:solidFill>
            </a:endParaRPr>
          </a:p>
          <a:p>
            <a:pPr>
              <a:lnSpc>
                <a:spcPct val="90000"/>
              </a:lnSpc>
              <a:spcBef>
                <a:spcPts val="1000"/>
              </a:spcBef>
              <a:buClr>
                <a:schemeClr val="accent1"/>
              </a:buClr>
              <a:buSzPct val="80000"/>
              <a:buFont typeface="Wingdings 3" charset="2"/>
              <a:buChar char=""/>
            </a:pPr>
            <a:r>
              <a:rPr lang="en-US">
                <a:solidFill>
                  <a:srgbClr val="FFFFFF"/>
                </a:solidFill>
              </a:rPr>
              <a:t>Binning data is beneficial when your data is very noisy because it will reduce noise, however, this methodology does lose some information about the data.</a:t>
            </a:r>
          </a:p>
        </p:txBody>
      </p:sp>
      <p:sp>
        <p:nvSpPr>
          <p:cNvPr id="2" name="TextBox 1">
            <a:extLst>
              <a:ext uri="{FF2B5EF4-FFF2-40B4-BE49-F238E27FC236}">
                <a16:creationId xmlns:a16="http://schemas.microsoft.com/office/drawing/2014/main" id="{40EC9E05-6622-4ED3-9BAF-358BAACC889E}"/>
              </a:ext>
            </a:extLst>
          </p:cNvPr>
          <p:cNvSpPr txBox="1"/>
          <p:nvPr/>
        </p:nvSpPr>
        <p:spPr>
          <a:xfrm>
            <a:off x="897753" y="5605670"/>
            <a:ext cx="3585772" cy="754053"/>
          </a:xfrm>
          <a:prstGeom prst="rect">
            <a:avLst/>
          </a:prstGeom>
          <a:noFill/>
        </p:spPr>
        <p:txBody>
          <a:bodyPr wrap="square" rtlCol="0">
            <a:spAutoFit/>
          </a:bodyPr>
          <a:lstStyle/>
          <a:p>
            <a:r>
              <a:rPr lang="en-US" sz="1400" b="1" dirty="0">
                <a:solidFill>
                  <a:srgbClr val="000000"/>
                </a:solidFill>
                <a:effectLst/>
                <a:latin typeface="Arial" panose="020B0604020202020204" pitchFamily="34" charset="0"/>
                <a:cs typeface="Arial" panose="020B0604020202020204" pitchFamily="34" charset="0"/>
              </a:rPr>
              <a:t>Python code:</a:t>
            </a:r>
          </a:p>
          <a:p>
            <a:r>
              <a:rPr lang="en-US" sz="1100" b="0" dirty="0">
                <a:solidFill>
                  <a:srgbClr val="000000"/>
                </a:solidFill>
                <a:effectLst/>
                <a:latin typeface="Arial" panose="020B0604020202020204" pitchFamily="34" charset="0"/>
                <a:cs typeface="Arial" panose="020B0604020202020204" pitchFamily="34" charset="0"/>
              </a:rPr>
              <a:t>df[</a:t>
            </a:r>
            <a:r>
              <a:rPr lang="en-US" sz="1100" b="0" dirty="0" err="1">
                <a:solidFill>
                  <a:srgbClr val="000000"/>
                </a:solidFill>
                <a:effectLst/>
                <a:latin typeface="Arial" panose="020B0604020202020204" pitchFamily="34" charset="0"/>
                <a:cs typeface="Arial" panose="020B0604020202020204" pitchFamily="34" charset="0"/>
              </a:rPr>
              <a:t>colname</a:t>
            </a:r>
            <a:r>
              <a:rPr lang="en-US" sz="1100" b="0" dirty="0">
                <a:solidFill>
                  <a:srgbClr val="000000"/>
                </a:solidFill>
                <a:effectLst/>
                <a:latin typeface="Arial" panose="020B0604020202020204" pitchFamily="34" charset="0"/>
                <a:cs typeface="Arial" panose="020B0604020202020204" pitchFamily="34" charset="0"/>
              </a:rPr>
              <a:t>] = </a:t>
            </a:r>
            <a:r>
              <a:rPr lang="en-US" sz="1100" b="0" dirty="0" err="1">
                <a:solidFill>
                  <a:srgbClr val="000000"/>
                </a:solidFill>
                <a:effectLst/>
                <a:latin typeface="Arial" panose="020B0604020202020204" pitchFamily="34" charset="0"/>
                <a:cs typeface="Arial" panose="020B0604020202020204" pitchFamily="34" charset="0"/>
              </a:rPr>
              <a:t>pd.qcut</a:t>
            </a:r>
            <a:r>
              <a:rPr lang="en-US" sz="1100" b="0" dirty="0">
                <a:solidFill>
                  <a:srgbClr val="000000"/>
                </a:solidFill>
                <a:effectLst/>
                <a:latin typeface="Arial" panose="020B0604020202020204" pitchFamily="34" charset="0"/>
                <a:cs typeface="Arial" panose="020B0604020202020204" pitchFamily="34" charset="0"/>
              </a:rPr>
              <a:t>(df[column], </a:t>
            </a:r>
            <a:r>
              <a:rPr lang="en-US" sz="1100" b="0" dirty="0">
                <a:solidFill>
                  <a:srgbClr val="09885A"/>
                </a:solidFill>
                <a:effectLst/>
                <a:latin typeface="Arial" panose="020B0604020202020204" pitchFamily="34" charset="0"/>
                <a:cs typeface="Arial" panose="020B0604020202020204" pitchFamily="34" charset="0"/>
              </a:rPr>
              <a:t>10</a:t>
            </a:r>
            <a:r>
              <a:rPr lang="en-US" sz="1100" b="0" dirty="0">
                <a:solidFill>
                  <a:srgbClr val="000000"/>
                </a:solidFill>
                <a:effectLst/>
                <a:latin typeface="Arial" panose="020B060402020202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2589260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5" name="Rectangle 24">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7" name="Rectangle 2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Freeform: Shape 42">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a:xfrm>
            <a:off x="7181723" y="609600"/>
            <a:ext cx="4512989" cy="2227730"/>
          </a:xfrm>
        </p:spPr>
        <p:txBody>
          <a:bodyPr vert="horz" lIns="91440" tIns="45720" rIns="91440" bIns="45720" rtlCol="0" anchor="ctr" anchorCtr="0">
            <a:normAutofit/>
          </a:bodyPr>
          <a:lstStyle/>
          <a:p>
            <a:r>
              <a:rPr lang="en-US" b="1" i="0" spc="-150">
                <a:solidFill>
                  <a:srgbClr val="FFFFFF"/>
                </a:solidFill>
              </a:rPr>
              <a:t>Log Transformation</a:t>
            </a:r>
          </a:p>
        </p:txBody>
      </p:sp>
      <p:pic>
        <p:nvPicPr>
          <p:cNvPr id="5" name="Picture 4">
            <a:extLst>
              <a:ext uri="{FF2B5EF4-FFF2-40B4-BE49-F238E27FC236}">
                <a16:creationId xmlns:a16="http://schemas.microsoft.com/office/drawing/2014/main" id="{EB684F05-EF15-487E-81A7-BAF3CA7ABDE0}"/>
              </a:ext>
            </a:extLst>
          </p:cNvPr>
          <p:cNvPicPr>
            <a:picLocks noChangeAspect="1"/>
          </p:cNvPicPr>
          <p:nvPr/>
        </p:nvPicPr>
        <p:blipFill>
          <a:blip r:embed="rId2"/>
          <a:stretch>
            <a:fillRect/>
          </a:stretch>
        </p:blipFill>
        <p:spPr>
          <a:xfrm>
            <a:off x="31381" y="1730237"/>
            <a:ext cx="5179177" cy="2563691"/>
          </a:xfrm>
          <a:prstGeom prst="rect">
            <a:avLst/>
          </a:prstGeom>
        </p:spPr>
      </p:pic>
      <p:sp>
        <p:nvSpPr>
          <p:cNvPr id="2" name="TextBox 1">
            <a:extLst>
              <a:ext uri="{FF2B5EF4-FFF2-40B4-BE49-F238E27FC236}">
                <a16:creationId xmlns:a16="http://schemas.microsoft.com/office/drawing/2014/main" id="{FCE91674-88D1-48A0-8432-86F63FD3853E}"/>
              </a:ext>
            </a:extLst>
          </p:cNvPr>
          <p:cNvSpPr txBox="1"/>
          <p:nvPr/>
        </p:nvSpPr>
        <p:spPr>
          <a:xfrm>
            <a:off x="7181725" y="2837329"/>
            <a:ext cx="4512988" cy="3317938"/>
          </a:xfrm>
          <a:prstGeom prst="rect">
            <a:avLst/>
          </a:prstGeom>
        </p:spPr>
        <p:txBody>
          <a:bodyPr vert="horz" lIns="91440" tIns="45720" rIns="91440" bIns="45720" rtlCol="0" anchor="t">
            <a:normAutofit/>
          </a:bodyPr>
          <a:lstStyle/>
          <a:p>
            <a:pPr>
              <a:spcBef>
                <a:spcPts val="1000"/>
              </a:spcBef>
              <a:buClr>
                <a:schemeClr val="accent1"/>
              </a:buClr>
              <a:buSzPct val="80000"/>
              <a:buFont typeface="Wingdings 3" charset="2"/>
              <a:buChar char=""/>
            </a:pPr>
            <a:r>
              <a:rPr lang="en-US" dirty="0">
                <a:solidFill>
                  <a:srgbClr val="FFFFFF"/>
                </a:solidFill>
              </a:rPr>
              <a:t>This method replaces x values with log(x) values to make “non-normal” data into a normal distribution.</a:t>
            </a:r>
          </a:p>
          <a:p>
            <a:pPr>
              <a:spcBef>
                <a:spcPts val="1000"/>
              </a:spcBef>
              <a:buClr>
                <a:schemeClr val="accent1"/>
              </a:buClr>
              <a:buSzPct val="80000"/>
              <a:buFont typeface="Wingdings 3" charset="2"/>
              <a:buChar char=""/>
            </a:pPr>
            <a:endParaRPr lang="en-US" dirty="0">
              <a:solidFill>
                <a:srgbClr val="FFFFFF"/>
              </a:solidFill>
            </a:endParaRPr>
          </a:p>
          <a:p>
            <a:pPr>
              <a:spcBef>
                <a:spcPts val="1000"/>
              </a:spcBef>
              <a:buClr>
                <a:schemeClr val="accent1"/>
              </a:buClr>
              <a:buSzPct val="80000"/>
              <a:buFont typeface="Wingdings 3" charset="2"/>
              <a:buChar char=""/>
            </a:pPr>
            <a:r>
              <a:rPr lang="en-US" dirty="0">
                <a:solidFill>
                  <a:schemeClr val="bg1"/>
                </a:solidFill>
              </a:rPr>
              <a:t>This should be used when the data is skewed in a way that it follows or approximately follows a natural log distribution.</a:t>
            </a:r>
          </a:p>
          <a:p>
            <a:pPr>
              <a:spcBef>
                <a:spcPts val="1000"/>
              </a:spcBef>
              <a:buClr>
                <a:schemeClr val="accent1"/>
              </a:buClr>
              <a:buSzPct val="80000"/>
              <a:buFont typeface="Wingdings 3" charset="2"/>
              <a:buChar char=""/>
            </a:pPr>
            <a:endParaRPr lang="en-US" dirty="0">
              <a:solidFill>
                <a:srgbClr val="FFFFFF"/>
              </a:solidFill>
            </a:endParaRPr>
          </a:p>
        </p:txBody>
      </p:sp>
      <p:sp>
        <p:nvSpPr>
          <p:cNvPr id="4" name="TextBox 3">
            <a:extLst>
              <a:ext uri="{FF2B5EF4-FFF2-40B4-BE49-F238E27FC236}">
                <a16:creationId xmlns:a16="http://schemas.microsoft.com/office/drawing/2014/main" id="{BB3C30F9-0553-4253-BCAD-4F3373BE96F0}"/>
              </a:ext>
            </a:extLst>
          </p:cNvPr>
          <p:cNvSpPr txBox="1"/>
          <p:nvPr/>
        </p:nvSpPr>
        <p:spPr>
          <a:xfrm>
            <a:off x="839788" y="1742937"/>
            <a:ext cx="4610753" cy="3989270"/>
          </a:xfrm>
          <a:prstGeom prst="rect">
            <a:avLst/>
          </a:prstGeom>
        </p:spPr>
        <p:txBody>
          <a:bodyPr vert="horz" lIns="91440" tIns="45720" rIns="91440" bIns="45720" rtlCol="0">
            <a:normAutofit/>
          </a:bodyPr>
          <a:lstStyle/>
          <a:p>
            <a:pPr>
              <a:lnSpc>
                <a:spcPct val="120000"/>
              </a:lnSpc>
              <a:spcAft>
                <a:spcPts val="600"/>
              </a:spcAft>
              <a:buFont typeface="Arial" panose="020B0604020202020204" pitchFamily="34" charset="0"/>
            </a:pPr>
            <a:endParaRPr lang="en-US" sz="1600" dirty="0"/>
          </a:p>
        </p:txBody>
      </p:sp>
      <p:sp>
        <p:nvSpPr>
          <p:cNvPr id="3" name="TextBox 2">
            <a:extLst>
              <a:ext uri="{FF2B5EF4-FFF2-40B4-BE49-F238E27FC236}">
                <a16:creationId xmlns:a16="http://schemas.microsoft.com/office/drawing/2014/main" id="{F4F2133B-A3DC-444F-A581-E5E3894A2547}"/>
              </a:ext>
            </a:extLst>
          </p:cNvPr>
          <p:cNvSpPr txBox="1"/>
          <p:nvPr/>
        </p:nvSpPr>
        <p:spPr>
          <a:xfrm>
            <a:off x="345677" y="4258917"/>
            <a:ext cx="4525653" cy="815608"/>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Python code:</a:t>
            </a:r>
          </a:p>
          <a:p>
            <a:r>
              <a:rPr lang="en-US" sz="1100" dirty="0">
                <a:latin typeface="Arial" panose="020B0604020202020204" pitchFamily="34" charset="0"/>
                <a:cs typeface="Arial" panose="020B0604020202020204" pitchFamily="34" charset="0"/>
              </a:rPr>
              <a:t># Log transformation of negatively (left) skewed data in Python</a:t>
            </a:r>
          </a:p>
          <a:p>
            <a:r>
              <a:rPr lang="en-US" sz="1100" dirty="0" err="1">
                <a:latin typeface="Arial" panose="020B0604020202020204" pitchFamily="34" charset="0"/>
                <a:cs typeface="Arial" panose="020B0604020202020204" pitchFamily="34" charset="0"/>
              </a:rPr>
              <a:t>df.insert</a:t>
            </a:r>
            <a:r>
              <a:rPr lang="en-US" sz="1100" dirty="0">
                <a:latin typeface="Arial" panose="020B0604020202020204" pitchFamily="34" charset="0"/>
                <a:cs typeface="Arial" panose="020B0604020202020204" pitchFamily="34" charset="0"/>
              </a:rPr>
              <a:t>(</a:t>
            </a:r>
            <a:r>
              <a:rPr lang="en-US" sz="1100" dirty="0" err="1">
                <a:latin typeface="Arial" panose="020B0604020202020204" pitchFamily="34" charset="0"/>
                <a:cs typeface="Arial" panose="020B0604020202020204" pitchFamily="34" charset="0"/>
              </a:rPr>
              <a:t>len</a:t>
            </a:r>
            <a:r>
              <a:rPr lang="en-US" sz="1100" dirty="0">
                <a:latin typeface="Arial" panose="020B0604020202020204" pitchFamily="34" charset="0"/>
                <a:cs typeface="Arial" panose="020B0604020202020204" pitchFamily="34" charset="0"/>
              </a:rPr>
              <a:t>(</a:t>
            </a:r>
            <a:r>
              <a:rPr lang="en-US" sz="1100" dirty="0" err="1">
                <a:latin typeface="Arial" panose="020B0604020202020204" pitchFamily="34" charset="0"/>
                <a:cs typeface="Arial" panose="020B0604020202020204" pitchFamily="34" charset="0"/>
              </a:rPr>
              <a:t>df.columns</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D_log</a:t>
            </a:r>
            <a:r>
              <a:rPr lang="en-US" sz="1100" dirty="0">
                <a:latin typeface="Arial" panose="020B0604020202020204" pitchFamily="34" charset="0"/>
                <a:cs typeface="Arial" panose="020B0604020202020204" pitchFamily="34" charset="0"/>
              </a:rPr>
              <a:t>',</a:t>
            </a:r>
          </a:p>
          <a:p>
            <a:r>
              <a:rPr lang="en-US" sz="1100" dirty="0">
                <a:latin typeface="Arial" panose="020B0604020202020204" pitchFamily="34" charset="0"/>
                <a:cs typeface="Arial" panose="020B0604020202020204" pitchFamily="34" charset="0"/>
              </a:rPr>
              <a:t>         np.log(max(</a:t>
            </a:r>
            <a:r>
              <a:rPr lang="en-US" sz="1100" dirty="0" err="1">
                <a:latin typeface="Arial" panose="020B0604020202020204" pitchFamily="34" charset="0"/>
                <a:cs typeface="Arial" panose="020B0604020202020204" pitchFamily="34" charset="0"/>
              </a:rPr>
              <a:t>df.iloc</a:t>
            </a:r>
            <a:r>
              <a:rPr lang="en-US" sz="1100" dirty="0">
                <a:latin typeface="Arial" panose="020B0604020202020204" pitchFamily="34" charset="0"/>
                <a:cs typeface="Arial" panose="020B0604020202020204" pitchFamily="34" charset="0"/>
              </a:rPr>
              <a:t>[:, 2] + 1) - </a:t>
            </a:r>
            <a:r>
              <a:rPr lang="en-US" sz="1100" dirty="0" err="1">
                <a:latin typeface="Arial" panose="020B0604020202020204" pitchFamily="34" charset="0"/>
                <a:cs typeface="Arial" panose="020B0604020202020204" pitchFamily="34" charset="0"/>
              </a:rPr>
              <a:t>df.iloc</a:t>
            </a:r>
            <a:r>
              <a:rPr lang="en-US" sz="1100" dirty="0">
                <a:latin typeface="Arial" panose="020B0604020202020204" pitchFamily="34" charset="0"/>
                <a:cs typeface="Arial" panose="020B0604020202020204" pitchFamily="34" charset="0"/>
              </a:rPr>
              <a:t>[:, 2]))</a:t>
            </a:r>
          </a:p>
        </p:txBody>
      </p:sp>
    </p:spTree>
    <p:extLst>
      <p:ext uri="{BB962C8B-B14F-4D97-AF65-F5344CB8AC3E}">
        <p14:creationId xmlns:p14="http://schemas.microsoft.com/office/powerpoint/2010/main" val="1339752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83" name="Rectangle 8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5" name="Rectangle 8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9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5" name="Isosceles Triangle 9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Isosceles Triangle 9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Freeform: Shape 10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a:xfrm>
            <a:off x="7181723" y="609600"/>
            <a:ext cx="4512989" cy="2227730"/>
          </a:xfrm>
        </p:spPr>
        <p:txBody>
          <a:bodyPr vert="horz" lIns="91440" tIns="45720" rIns="91440" bIns="45720" rtlCol="0" anchor="ctr" anchorCtr="0">
            <a:normAutofit/>
          </a:bodyPr>
          <a:lstStyle/>
          <a:p>
            <a:r>
              <a:rPr lang="en-US" b="1" i="0" spc="-150">
                <a:solidFill>
                  <a:srgbClr val="FFFFFF"/>
                </a:solidFill>
              </a:rPr>
              <a:t>One-Hot Encoding</a:t>
            </a:r>
          </a:p>
        </p:txBody>
      </p:sp>
      <p:pic>
        <p:nvPicPr>
          <p:cNvPr id="8194" name="Picture 2" descr="Using Categorical Data with One Hot Encoding | Kaggle">
            <a:extLst>
              <a:ext uri="{FF2B5EF4-FFF2-40B4-BE49-F238E27FC236}">
                <a16:creationId xmlns:a16="http://schemas.microsoft.com/office/drawing/2014/main" id="{68079FD2-8D2F-4E91-AC47-62315F6FED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251" y="2248473"/>
            <a:ext cx="3856774" cy="151378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CE91674-88D1-48A0-8432-86F63FD3853E}"/>
              </a:ext>
            </a:extLst>
          </p:cNvPr>
          <p:cNvSpPr txBox="1"/>
          <p:nvPr/>
        </p:nvSpPr>
        <p:spPr>
          <a:xfrm>
            <a:off x="7181725" y="2837329"/>
            <a:ext cx="4512988" cy="3317938"/>
          </a:xfrm>
          <a:prstGeom prst="rect">
            <a:avLst/>
          </a:prstGeom>
        </p:spPr>
        <p:txBody>
          <a:bodyPr vert="horz" lIns="91440" tIns="45720" rIns="91440" bIns="45720" rtlCol="0" anchor="t">
            <a:normAutofit/>
          </a:bodyPr>
          <a:lstStyle/>
          <a:p>
            <a:pPr>
              <a:spcBef>
                <a:spcPts val="1000"/>
              </a:spcBef>
              <a:buClr>
                <a:schemeClr val="accent1"/>
              </a:buClr>
              <a:buSzPct val="80000"/>
              <a:buFont typeface="Wingdings 3" charset="2"/>
              <a:buChar char=""/>
            </a:pPr>
            <a:r>
              <a:rPr lang="en-US">
                <a:solidFill>
                  <a:srgbClr val="FFFFFF"/>
                </a:solidFill>
              </a:rPr>
              <a:t>One-Hot Encoding is a method to make categorical or nominal variables into numerical representations. </a:t>
            </a:r>
          </a:p>
          <a:p>
            <a:pPr>
              <a:spcBef>
                <a:spcPts val="1000"/>
              </a:spcBef>
              <a:buClr>
                <a:schemeClr val="accent1"/>
              </a:buClr>
              <a:buSzPct val="80000"/>
              <a:buFont typeface="Wingdings 3" charset="2"/>
              <a:buChar char=""/>
            </a:pPr>
            <a:endParaRPr lang="en-US">
              <a:solidFill>
                <a:srgbClr val="FFFFFF"/>
              </a:solidFill>
            </a:endParaRPr>
          </a:p>
          <a:p>
            <a:pPr>
              <a:spcBef>
                <a:spcPts val="1000"/>
              </a:spcBef>
              <a:buClr>
                <a:schemeClr val="accent1"/>
              </a:buClr>
              <a:buSzPct val="80000"/>
              <a:buFont typeface="Wingdings 3" charset="2"/>
              <a:buChar char=""/>
            </a:pPr>
            <a:r>
              <a:rPr lang="en-US">
                <a:solidFill>
                  <a:srgbClr val="FFFFFF"/>
                </a:solidFill>
              </a:rPr>
              <a:t>Some algorithms can handle categorical variables such as a decision tree.</a:t>
            </a:r>
          </a:p>
        </p:txBody>
      </p:sp>
      <p:sp>
        <p:nvSpPr>
          <p:cNvPr id="3" name="TextBox 2">
            <a:extLst>
              <a:ext uri="{FF2B5EF4-FFF2-40B4-BE49-F238E27FC236}">
                <a16:creationId xmlns:a16="http://schemas.microsoft.com/office/drawing/2014/main" id="{B8CCAF80-A75C-4BED-8E26-97A0A7156A59}"/>
              </a:ext>
            </a:extLst>
          </p:cNvPr>
          <p:cNvSpPr txBox="1"/>
          <p:nvPr/>
        </p:nvSpPr>
        <p:spPr>
          <a:xfrm>
            <a:off x="775644" y="3821547"/>
            <a:ext cx="3856774" cy="328039"/>
          </a:xfrm>
          <a:prstGeom prst="rect">
            <a:avLst/>
          </a:prstGeom>
          <a:solidFill>
            <a:srgbClr val="000000">
              <a:alpha val="50000"/>
            </a:srgbClr>
          </a:solidFill>
          <a:ln>
            <a:noFill/>
          </a:ln>
        </p:spPr>
        <p:txBody>
          <a:bodyPr wrap="square" rtlCol="0">
            <a:noAutofit/>
          </a:bodyPr>
          <a:lstStyle/>
          <a:p>
            <a:pPr algn="ctr">
              <a:spcAft>
                <a:spcPts val="600"/>
              </a:spcAft>
            </a:pPr>
            <a:r>
              <a:rPr lang="en-US" sz="1200" dirty="0">
                <a:solidFill>
                  <a:srgbClr val="FFFFFF"/>
                </a:solidFill>
              </a:rPr>
              <a:t>One-Hot Encoding</a:t>
            </a:r>
          </a:p>
        </p:txBody>
      </p:sp>
      <p:sp>
        <p:nvSpPr>
          <p:cNvPr id="4" name="TextBox 3">
            <a:extLst>
              <a:ext uri="{FF2B5EF4-FFF2-40B4-BE49-F238E27FC236}">
                <a16:creationId xmlns:a16="http://schemas.microsoft.com/office/drawing/2014/main" id="{6056E43C-4674-4343-8F51-4CDE6E059A83}"/>
              </a:ext>
            </a:extLst>
          </p:cNvPr>
          <p:cNvSpPr txBox="1"/>
          <p:nvPr/>
        </p:nvSpPr>
        <p:spPr>
          <a:xfrm>
            <a:off x="625753" y="4540710"/>
            <a:ext cx="4119769" cy="646331"/>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Python code:</a:t>
            </a:r>
          </a:p>
          <a:p>
            <a:r>
              <a:rPr lang="en-US" sz="1100" dirty="0">
                <a:latin typeface="Arial" panose="020B0604020202020204" pitchFamily="34" charset="0"/>
                <a:cs typeface="Arial" panose="020B0604020202020204" pitchFamily="34" charset="0"/>
              </a:rPr>
              <a:t>data = </a:t>
            </a:r>
            <a:r>
              <a:rPr lang="en-US" sz="1100" dirty="0" err="1">
                <a:latin typeface="Arial" panose="020B0604020202020204" pitchFamily="34" charset="0"/>
                <a:cs typeface="Arial" panose="020B0604020202020204" pitchFamily="34" charset="0"/>
              </a:rPr>
              <a:t>pd.get_dummies</a:t>
            </a:r>
            <a:r>
              <a:rPr lang="en-US" sz="1100" dirty="0">
                <a:latin typeface="Arial" panose="020B0604020202020204" pitchFamily="34" charset="0"/>
                <a:cs typeface="Arial" panose="020B0604020202020204" pitchFamily="34" charset="0"/>
              </a:rPr>
              <a:t>(</a:t>
            </a:r>
            <a:r>
              <a:rPr lang="en-US" sz="1100" dirty="0" err="1">
                <a:latin typeface="Arial" panose="020B0604020202020204" pitchFamily="34" charset="0"/>
                <a:cs typeface="Arial" panose="020B0604020202020204" pitchFamily="34" charset="0"/>
              </a:rPr>
              <a:t>df,prefix</a:t>
            </a:r>
            <a:r>
              <a:rPr lang="en-US" sz="1100" dirty="0">
                <a:latin typeface="Arial" panose="020B0604020202020204" pitchFamily="34" charset="0"/>
                <a:cs typeface="Arial" panose="020B0604020202020204" pitchFamily="34" charset="0"/>
              </a:rPr>
              <a:t>=[column], columns = [column], </a:t>
            </a:r>
            <a:r>
              <a:rPr lang="en-US" sz="1100" dirty="0" err="1">
                <a:latin typeface="Arial" panose="020B0604020202020204" pitchFamily="34" charset="0"/>
                <a:cs typeface="Arial" panose="020B0604020202020204" pitchFamily="34" charset="0"/>
              </a:rPr>
              <a:t>drop_first</a:t>
            </a:r>
            <a:r>
              <a:rPr lang="en-US" sz="1100" dirty="0">
                <a:latin typeface="Arial" panose="020B0604020202020204" pitchFamily="34" charset="0"/>
                <a:cs typeface="Arial" panose="020B0604020202020204" pitchFamily="34" charset="0"/>
              </a:rPr>
              <a:t>=False)</a:t>
            </a:r>
          </a:p>
        </p:txBody>
      </p:sp>
    </p:spTree>
    <p:extLst>
      <p:ext uri="{BB962C8B-B14F-4D97-AF65-F5344CB8AC3E}">
        <p14:creationId xmlns:p14="http://schemas.microsoft.com/office/powerpoint/2010/main" val="3838354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0884F175-9D23-496E-80AC-F3D2FD5410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9" name="Straight Connector 18">
              <a:extLst>
                <a:ext uri="{FF2B5EF4-FFF2-40B4-BE49-F238E27FC236}">
                  <a16:creationId xmlns:a16="http://schemas.microsoft.com/office/drawing/2014/main" id="{22D4B7B8-5AFE-4B32-A805-72EC571E6F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757D13B2-7A74-4788-8689-5EDB2DA868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1" name="Rectangle 23">
              <a:extLst>
                <a:ext uri="{FF2B5EF4-FFF2-40B4-BE49-F238E27FC236}">
                  <a16:creationId xmlns:a16="http://schemas.microsoft.com/office/drawing/2014/main" id="{66964837-B2CC-483D-BEDA-4BB1901BCC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a:extLst>
                <a:ext uri="{FF2B5EF4-FFF2-40B4-BE49-F238E27FC236}">
                  <a16:creationId xmlns:a16="http://schemas.microsoft.com/office/drawing/2014/main" id="{77D4E216-8B6C-4A3B-AF75-3016320F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CDD4EA12-82D2-47D7-8742-8F4746AA6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115B7F7E-4C23-429B-A947-A5B436DB2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a:extLst>
                <a:ext uri="{FF2B5EF4-FFF2-40B4-BE49-F238E27FC236}">
                  <a16:creationId xmlns:a16="http://schemas.microsoft.com/office/drawing/2014/main" id="{A6B03A29-0A21-40D4-87E4-3C41D6F54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a:extLst>
                <a:ext uri="{FF2B5EF4-FFF2-40B4-BE49-F238E27FC236}">
                  <a16:creationId xmlns:a16="http://schemas.microsoft.com/office/drawing/2014/main" id="{6C871F60-4E5A-449A-B6D8-1F58C12EE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3182795B-2BFA-4D7B-BE85-701A73E25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810B9E5C-2AE2-4B4E-916F-F954F2AA8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0" name="Rectangle 29">
            <a:extLst>
              <a:ext uri="{FF2B5EF4-FFF2-40B4-BE49-F238E27FC236}">
                <a16:creationId xmlns:a16="http://schemas.microsoft.com/office/drawing/2014/main" id="{4BE9D4C4-9FA3-4885-A769-301639CC7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32" name="Freeform: Shape 31">
            <a:extLst>
              <a:ext uri="{FF2B5EF4-FFF2-40B4-BE49-F238E27FC236}">
                <a16:creationId xmlns:a16="http://schemas.microsoft.com/office/drawing/2014/main" id="{4524F065-9F7C-400C-9A20-B343BFAA6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2627" y="-4"/>
            <a:ext cx="8139373" cy="6858000"/>
          </a:xfrm>
          <a:custGeom>
            <a:avLst/>
            <a:gdLst>
              <a:gd name="connsiteX0" fmla="*/ 5181344 w 8139373"/>
              <a:gd name="connsiteY0" fmla="*/ 0 h 6858000"/>
              <a:gd name="connsiteX1" fmla="*/ 8139373 w 8139373"/>
              <a:gd name="connsiteY1" fmla="*/ 0 h 6858000"/>
              <a:gd name="connsiteX2" fmla="*/ 8139373 w 8139373"/>
              <a:gd name="connsiteY2" fmla="*/ 6858000 h 6858000"/>
              <a:gd name="connsiteX3" fmla="*/ 0 w 813937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39373" h="6858000">
                <a:moveTo>
                  <a:pt x="5181344" y="0"/>
                </a:moveTo>
                <a:lnTo>
                  <a:pt x="8139373" y="0"/>
                </a:lnTo>
                <a:lnTo>
                  <a:pt x="8139373"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a:xfrm>
            <a:off x="677334" y="1176489"/>
            <a:ext cx="3749061" cy="1508469"/>
          </a:xfrm>
        </p:spPr>
        <p:txBody>
          <a:bodyPr vert="horz" lIns="91440" tIns="45720" rIns="91440" bIns="45720" rtlCol="0" anchor="ctr" anchorCtr="0">
            <a:normAutofit/>
          </a:bodyPr>
          <a:lstStyle/>
          <a:p>
            <a:r>
              <a:rPr lang="en-US" sz="3200" b="1" i="0" spc="-150"/>
              <a:t>Grouping Operations</a:t>
            </a:r>
          </a:p>
        </p:txBody>
      </p:sp>
      <p:sp>
        <p:nvSpPr>
          <p:cNvPr id="34" name="Isosceles Triangle 33">
            <a:extLst>
              <a:ext uri="{FF2B5EF4-FFF2-40B4-BE49-F238E27FC236}">
                <a16:creationId xmlns:a16="http://schemas.microsoft.com/office/drawing/2014/main" id="{7EB6695E-BED5-4DA3-8C9B-AD301AEF47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35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FCE91674-88D1-48A0-8432-86F63FD3853E}"/>
              </a:ext>
            </a:extLst>
          </p:cNvPr>
          <p:cNvSpPr txBox="1"/>
          <p:nvPr/>
        </p:nvSpPr>
        <p:spPr>
          <a:xfrm>
            <a:off x="744317" y="2316769"/>
            <a:ext cx="3749061" cy="4002747"/>
          </a:xfrm>
          <a:prstGeom prst="rect">
            <a:avLst/>
          </a:prstGeom>
        </p:spPr>
        <p:txBody>
          <a:bodyPr vert="horz" lIns="91440" tIns="45720" rIns="91440" bIns="45720" rtlCol="0">
            <a:normAutofit fontScale="47500" lnSpcReduction="20000"/>
          </a:bodyPr>
          <a:lstStyle/>
          <a:p>
            <a:pPr>
              <a:lnSpc>
                <a:spcPct val="90000"/>
              </a:lnSpc>
              <a:spcBef>
                <a:spcPts val="1000"/>
              </a:spcBef>
              <a:buClr>
                <a:schemeClr val="accent1"/>
              </a:buClr>
              <a:buSzPct val="80000"/>
            </a:pPr>
            <a:r>
              <a:rPr lang="en-US" sz="2500" b="1" dirty="0">
                <a:solidFill>
                  <a:schemeClr val="tx1">
                    <a:lumMod val="75000"/>
                    <a:lumOff val="25000"/>
                  </a:schemeClr>
                </a:solidFill>
              </a:rPr>
              <a:t>Categorical Grouping Methods:</a:t>
            </a:r>
          </a:p>
          <a:p>
            <a:pPr marL="342900" indent="-342900">
              <a:lnSpc>
                <a:spcPct val="90000"/>
              </a:lnSpc>
              <a:spcBef>
                <a:spcPts val="1000"/>
              </a:spcBef>
              <a:buClr>
                <a:schemeClr val="accent1"/>
              </a:buClr>
              <a:buSzPct val="80000"/>
              <a:buFont typeface="Wingdings 3" charset="2"/>
              <a:buChar char=""/>
            </a:pPr>
            <a:r>
              <a:rPr lang="en-US" sz="2200" dirty="0">
                <a:solidFill>
                  <a:schemeClr val="tx1">
                    <a:lumMod val="75000"/>
                    <a:lumOff val="25000"/>
                  </a:schemeClr>
                </a:solidFill>
              </a:rPr>
              <a:t>Select </a:t>
            </a:r>
            <a:r>
              <a:rPr lang="en-US" sz="2200" b="0" i="0" dirty="0">
                <a:solidFill>
                  <a:schemeClr val="tx1">
                    <a:lumMod val="75000"/>
                    <a:lumOff val="25000"/>
                  </a:schemeClr>
                </a:solidFill>
                <a:effectLst/>
              </a:rPr>
              <a:t>the label with the </a:t>
            </a:r>
            <a:r>
              <a:rPr lang="en-US" sz="2200" b="1" i="0" dirty="0">
                <a:solidFill>
                  <a:schemeClr val="tx1">
                    <a:lumMod val="75000"/>
                    <a:lumOff val="25000"/>
                  </a:schemeClr>
                </a:solidFill>
                <a:effectLst/>
              </a:rPr>
              <a:t>highest frequency</a:t>
            </a:r>
            <a:r>
              <a:rPr lang="en-US" sz="2200" b="0" i="0" dirty="0">
                <a:solidFill>
                  <a:schemeClr val="tx1">
                    <a:lumMod val="75000"/>
                    <a:lumOff val="25000"/>
                  </a:schemeClr>
                </a:solidFill>
                <a:effectLst/>
              </a:rPr>
              <a:t>. In other words, this is the </a:t>
            </a:r>
            <a:r>
              <a:rPr lang="en-US" sz="2200" b="1" i="0" dirty="0">
                <a:solidFill>
                  <a:schemeClr val="tx1">
                    <a:lumMod val="75000"/>
                    <a:lumOff val="25000"/>
                  </a:schemeClr>
                </a:solidFill>
                <a:effectLst/>
              </a:rPr>
              <a:t>max</a:t>
            </a:r>
            <a:r>
              <a:rPr lang="en-US" sz="2200" b="0" i="0" dirty="0">
                <a:solidFill>
                  <a:schemeClr val="tx1">
                    <a:lumMod val="75000"/>
                    <a:lumOff val="25000"/>
                  </a:schemeClr>
                </a:solidFill>
                <a:effectLst/>
              </a:rPr>
              <a:t> operation for categorical columns.</a:t>
            </a:r>
          </a:p>
          <a:p>
            <a:pPr marL="342900" indent="-342900">
              <a:lnSpc>
                <a:spcPct val="90000"/>
              </a:lnSpc>
              <a:spcBef>
                <a:spcPts val="1000"/>
              </a:spcBef>
              <a:buClr>
                <a:schemeClr val="accent1"/>
              </a:buClr>
              <a:buSzPct val="80000"/>
              <a:buFont typeface="Wingdings 3" charset="2"/>
              <a:buChar char=""/>
            </a:pPr>
            <a:endParaRPr lang="en-US" sz="2200" dirty="0">
              <a:solidFill>
                <a:schemeClr val="tx1">
                  <a:lumMod val="75000"/>
                  <a:lumOff val="25000"/>
                </a:schemeClr>
              </a:solidFill>
            </a:endParaRPr>
          </a:p>
          <a:p>
            <a:pPr marL="342900" indent="-342900">
              <a:lnSpc>
                <a:spcPct val="90000"/>
              </a:lnSpc>
              <a:spcBef>
                <a:spcPts val="1000"/>
              </a:spcBef>
              <a:buClr>
                <a:schemeClr val="accent1"/>
              </a:buClr>
              <a:buSzPct val="80000"/>
              <a:buFont typeface="Wingdings 3" charset="2"/>
              <a:buChar char=""/>
            </a:pPr>
            <a:r>
              <a:rPr lang="en-US" sz="2200" b="0" i="0" dirty="0">
                <a:solidFill>
                  <a:schemeClr val="tx1">
                    <a:lumMod val="75000"/>
                    <a:lumOff val="25000"/>
                  </a:schemeClr>
                </a:solidFill>
                <a:effectLst/>
              </a:rPr>
              <a:t>Create a pivot table. </a:t>
            </a:r>
          </a:p>
          <a:p>
            <a:pPr marL="342900" indent="-342900">
              <a:lnSpc>
                <a:spcPct val="90000"/>
              </a:lnSpc>
              <a:spcBef>
                <a:spcPts val="1000"/>
              </a:spcBef>
              <a:buClr>
                <a:schemeClr val="accent1"/>
              </a:buClr>
              <a:buSzPct val="80000"/>
              <a:buFont typeface="Wingdings 3" charset="2"/>
              <a:buChar char=""/>
            </a:pPr>
            <a:endParaRPr lang="en-US" sz="2200" dirty="0">
              <a:solidFill>
                <a:schemeClr val="tx1">
                  <a:lumMod val="75000"/>
                  <a:lumOff val="25000"/>
                </a:schemeClr>
              </a:solidFill>
            </a:endParaRPr>
          </a:p>
          <a:p>
            <a:pPr marL="342900" indent="-342900">
              <a:lnSpc>
                <a:spcPct val="90000"/>
              </a:lnSpc>
              <a:spcBef>
                <a:spcPts val="1000"/>
              </a:spcBef>
              <a:buClr>
                <a:schemeClr val="accent1"/>
              </a:buClr>
              <a:buSzPct val="80000"/>
              <a:buFont typeface="Wingdings 3" charset="2"/>
              <a:buChar char=""/>
            </a:pPr>
            <a:endParaRPr lang="en-US" sz="2200" b="0" i="0" dirty="0">
              <a:solidFill>
                <a:schemeClr val="tx1">
                  <a:lumMod val="75000"/>
                  <a:lumOff val="25000"/>
                </a:schemeClr>
              </a:solidFill>
              <a:effectLst/>
            </a:endParaRPr>
          </a:p>
          <a:p>
            <a:pPr marL="342900" indent="-342900">
              <a:lnSpc>
                <a:spcPct val="90000"/>
              </a:lnSpc>
              <a:spcBef>
                <a:spcPts val="1000"/>
              </a:spcBef>
              <a:buClr>
                <a:schemeClr val="accent1"/>
              </a:buClr>
              <a:buSzPct val="80000"/>
              <a:buFont typeface="Wingdings 3" charset="2"/>
              <a:buChar char=""/>
            </a:pPr>
            <a:endParaRPr lang="en-US" sz="2200" dirty="0">
              <a:solidFill>
                <a:schemeClr val="tx1">
                  <a:lumMod val="75000"/>
                  <a:lumOff val="25000"/>
                </a:schemeClr>
              </a:solidFill>
            </a:endParaRPr>
          </a:p>
          <a:p>
            <a:pPr marL="342900" indent="-342900">
              <a:lnSpc>
                <a:spcPct val="90000"/>
              </a:lnSpc>
              <a:spcBef>
                <a:spcPts val="1000"/>
              </a:spcBef>
              <a:buClr>
                <a:schemeClr val="accent1"/>
              </a:buClr>
              <a:buSzPct val="80000"/>
              <a:buFont typeface="Wingdings 3" charset="2"/>
              <a:buChar char=""/>
            </a:pPr>
            <a:endParaRPr lang="en-US" sz="2200" b="0" i="0" dirty="0">
              <a:solidFill>
                <a:schemeClr val="tx1">
                  <a:lumMod val="75000"/>
                  <a:lumOff val="25000"/>
                </a:schemeClr>
              </a:solidFill>
              <a:effectLst/>
            </a:endParaRPr>
          </a:p>
          <a:p>
            <a:pPr marL="342900" indent="-342900">
              <a:lnSpc>
                <a:spcPct val="90000"/>
              </a:lnSpc>
              <a:spcBef>
                <a:spcPts val="1000"/>
              </a:spcBef>
              <a:buClr>
                <a:schemeClr val="accent1"/>
              </a:buClr>
              <a:buSzPct val="80000"/>
              <a:buFont typeface="Wingdings 3" charset="2"/>
              <a:buChar char=""/>
            </a:pPr>
            <a:endParaRPr lang="en-US" sz="2200" dirty="0">
              <a:solidFill>
                <a:schemeClr val="tx1">
                  <a:lumMod val="75000"/>
                  <a:lumOff val="25000"/>
                </a:schemeClr>
              </a:solidFill>
            </a:endParaRPr>
          </a:p>
          <a:p>
            <a:pPr marL="342900" indent="-342900">
              <a:lnSpc>
                <a:spcPct val="90000"/>
              </a:lnSpc>
              <a:spcBef>
                <a:spcPts val="1000"/>
              </a:spcBef>
              <a:buClr>
                <a:schemeClr val="accent1"/>
              </a:buClr>
              <a:buSzPct val="80000"/>
              <a:buFont typeface="Wingdings 3" charset="2"/>
              <a:buChar char=""/>
            </a:pPr>
            <a:endParaRPr lang="en-US" sz="2200" b="0" i="0" dirty="0">
              <a:solidFill>
                <a:schemeClr val="tx1">
                  <a:lumMod val="75000"/>
                  <a:lumOff val="25000"/>
                </a:schemeClr>
              </a:solidFill>
              <a:effectLst/>
            </a:endParaRPr>
          </a:p>
          <a:p>
            <a:pPr marL="342900" indent="-342900">
              <a:lnSpc>
                <a:spcPct val="90000"/>
              </a:lnSpc>
              <a:spcBef>
                <a:spcPts val="1000"/>
              </a:spcBef>
              <a:buClr>
                <a:schemeClr val="accent1"/>
              </a:buClr>
              <a:buSzPct val="80000"/>
              <a:buFont typeface="Wingdings 3" charset="2"/>
              <a:buChar char=""/>
            </a:pPr>
            <a:endParaRPr lang="en-US" sz="2200" dirty="0">
              <a:solidFill>
                <a:schemeClr val="tx1">
                  <a:lumMod val="75000"/>
                  <a:lumOff val="25000"/>
                </a:schemeClr>
              </a:solidFill>
            </a:endParaRPr>
          </a:p>
          <a:p>
            <a:pPr>
              <a:lnSpc>
                <a:spcPct val="90000"/>
              </a:lnSpc>
              <a:spcBef>
                <a:spcPts val="1000"/>
              </a:spcBef>
              <a:buClr>
                <a:schemeClr val="accent1"/>
              </a:buClr>
              <a:buSzPct val="80000"/>
            </a:pPr>
            <a:r>
              <a:rPr lang="en-US" sz="2300" dirty="0">
                <a:solidFill>
                  <a:schemeClr val="tx1">
                    <a:lumMod val="75000"/>
                    <a:lumOff val="25000"/>
                  </a:schemeClr>
                </a:solidFill>
                <a:latin typeface="Arial" panose="020B0604020202020204" pitchFamily="34" charset="0"/>
                <a:cs typeface="Arial" panose="020B0604020202020204" pitchFamily="34" charset="0"/>
              </a:rPr>
              <a:t>pivot = </a:t>
            </a:r>
            <a:r>
              <a:rPr lang="en-US" sz="2300" dirty="0" err="1">
                <a:solidFill>
                  <a:schemeClr val="tx1">
                    <a:lumMod val="75000"/>
                    <a:lumOff val="25000"/>
                  </a:schemeClr>
                </a:solidFill>
                <a:latin typeface="Arial" panose="020B0604020202020204" pitchFamily="34" charset="0"/>
                <a:cs typeface="Arial" panose="020B0604020202020204" pitchFamily="34" charset="0"/>
              </a:rPr>
              <a:t>df.pivot_table</a:t>
            </a:r>
            <a:r>
              <a:rPr lang="en-US" sz="2300" dirty="0">
                <a:solidFill>
                  <a:schemeClr val="tx1">
                    <a:lumMod val="75000"/>
                    <a:lumOff val="25000"/>
                  </a:schemeClr>
                </a:solidFill>
                <a:latin typeface="Arial" panose="020B0604020202020204" pitchFamily="34" charset="0"/>
                <a:cs typeface="Arial" panose="020B0604020202020204" pitchFamily="34" charset="0"/>
              </a:rPr>
              <a:t>(index=[‘User'], values=[‘Visit Days'], </a:t>
            </a:r>
            <a:r>
              <a:rPr lang="en-US" sz="2300" dirty="0" err="1">
                <a:solidFill>
                  <a:schemeClr val="tx1">
                    <a:lumMod val="75000"/>
                    <a:lumOff val="25000"/>
                  </a:schemeClr>
                </a:solidFill>
                <a:latin typeface="Arial" panose="020B0604020202020204" pitchFamily="34" charset="0"/>
                <a:cs typeface="Arial" panose="020B0604020202020204" pitchFamily="34" charset="0"/>
              </a:rPr>
              <a:t>aggfunc</a:t>
            </a:r>
            <a:r>
              <a:rPr lang="en-US" sz="2300" dirty="0">
                <a:solidFill>
                  <a:schemeClr val="tx1">
                    <a:lumMod val="75000"/>
                    <a:lumOff val="25000"/>
                  </a:schemeClr>
                </a:solidFill>
                <a:latin typeface="Arial" panose="020B0604020202020204" pitchFamily="34" charset="0"/>
                <a:cs typeface="Arial" panose="020B0604020202020204" pitchFamily="34" charset="0"/>
              </a:rPr>
              <a:t>='sum')</a:t>
            </a:r>
          </a:p>
          <a:p>
            <a:pPr marL="342900" indent="-342900">
              <a:lnSpc>
                <a:spcPct val="90000"/>
              </a:lnSpc>
              <a:spcBef>
                <a:spcPts val="1000"/>
              </a:spcBef>
              <a:buClr>
                <a:schemeClr val="accent1"/>
              </a:buClr>
              <a:buSzPct val="80000"/>
              <a:buFont typeface="Wingdings 3" charset="2"/>
              <a:buChar char=""/>
            </a:pPr>
            <a:r>
              <a:rPr lang="en-US" sz="2200" b="0" i="0" dirty="0">
                <a:solidFill>
                  <a:schemeClr val="tx1">
                    <a:lumMod val="75000"/>
                    <a:lumOff val="25000"/>
                  </a:schemeClr>
                </a:solidFill>
                <a:effectLst/>
              </a:rPr>
              <a:t>Apply a </a:t>
            </a:r>
            <a:r>
              <a:rPr lang="en-US" sz="2200" b="1" i="0" dirty="0">
                <a:solidFill>
                  <a:schemeClr val="tx1">
                    <a:lumMod val="75000"/>
                    <a:lumOff val="25000"/>
                  </a:schemeClr>
                </a:solidFill>
                <a:effectLst/>
              </a:rPr>
              <a:t>group by</a:t>
            </a:r>
            <a:r>
              <a:rPr lang="en-US" sz="2200" b="0" i="0" dirty="0">
                <a:solidFill>
                  <a:schemeClr val="tx1">
                    <a:lumMod val="75000"/>
                    <a:lumOff val="25000"/>
                  </a:schemeClr>
                </a:solidFill>
                <a:effectLst/>
              </a:rPr>
              <a:t> function after applying </a:t>
            </a:r>
            <a:r>
              <a:rPr lang="en-US" sz="2200" b="1" i="0" dirty="0">
                <a:solidFill>
                  <a:schemeClr val="tx1">
                    <a:lumMod val="75000"/>
                    <a:lumOff val="25000"/>
                  </a:schemeClr>
                </a:solidFill>
                <a:effectLst/>
              </a:rPr>
              <a:t>one-hot encoding</a:t>
            </a:r>
            <a:r>
              <a:rPr lang="en-US" sz="2200" b="0" i="0" dirty="0">
                <a:solidFill>
                  <a:schemeClr val="tx1">
                    <a:lumMod val="75000"/>
                    <a:lumOff val="25000"/>
                  </a:schemeClr>
                </a:solidFill>
                <a:effectLst/>
              </a:rPr>
              <a:t>. This method preserves all the data -in the first option you lose some-, and in addition, you transform the encoded column from categorical to numerical in the meantime.</a:t>
            </a:r>
          </a:p>
          <a:p>
            <a:pPr marL="342900" indent="-342900">
              <a:lnSpc>
                <a:spcPct val="90000"/>
              </a:lnSpc>
              <a:spcBef>
                <a:spcPts val="1000"/>
              </a:spcBef>
              <a:buClr>
                <a:schemeClr val="accent1"/>
              </a:buClr>
              <a:buSzPct val="80000"/>
              <a:buFont typeface="Wingdings 3" charset="2"/>
              <a:buChar char=""/>
            </a:pPr>
            <a:endParaRPr lang="en-US" sz="6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600" dirty="0">
              <a:solidFill>
                <a:schemeClr val="tx1">
                  <a:lumMod val="75000"/>
                  <a:lumOff val="25000"/>
                </a:schemeClr>
              </a:solidFill>
            </a:endParaRPr>
          </a:p>
        </p:txBody>
      </p:sp>
      <p:sp>
        <p:nvSpPr>
          <p:cNvPr id="36" name="Freeform: Shape 35">
            <a:extLst>
              <a:ext uri="{FF2B5EF4-FFF2-40B4-BE49-F238E27FC236}">
                <a16:creationId xmlns:a16="http://schemas.microsoft.com/office/drawing/2014/main" id="{46DB9E65-E072-43AF-A8C9-9744BA0CC2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6867" y="6"/>
            <a:ext cx="4831627" cy="4520011"/>
          </a:xfrm>
          <a:custGeom>
            <a:avLst/>
            <a:gdLst>
              <a:gd name="connsiteX0" fmla="*/ 0 w 4831627"/>
              <a:gd name="connsiteY0" fmla="*/ 0 h 4520011"/>
              <a:gd name="connsiteX1" fmla="*/ 4831627 w 4831627"/>
              <a:gd name="connsiteY1" fmla="*/ 0 h 4520011"/>
              <a:gd name="connsiteX2" fmla="*/ 1416677 w 4831627"/>
              <a:gd name="connsiteY2" fmla="*/ 4520011 h 4520011"/>
            </a:gdLst>
            <a:ahLst/>
            <a:cxnLst>
              <a:cxn ang="0">
                <a:pos x="connsiteX0" y="connsiteY0"/>
              </a:cxn>
              <a:cxn ang="0">
                <a:pos x="connsiteX1" y="connsiteY1"/>
              </a:cxn>
              <a:cxn ang="0">
                <a:pos x="connsiteX2" y="connsiteY2"/>
              </a:cxn>
            </a:cxnLst>
            <a:rect l="l" t="t" r="r" b="b"/>
            <a:pathLst>
              <a:path w="4831627" h="4520011">
                <a:moveTo>
                  <a:pt x="0" y="0"/>
                </a:moveTo>
                <a:lnTo>
                  <a:pt x="4831627" y="0"/>
                </a:lnTo>
                <a:lnTo>
                  <a:pt x="1416677" y="452001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Table&#10;&#10;Description automatically generated">
            <a:extLst>
              <a:ext uri="{FF2B5EF4-FFF2-40B4-BE49-F238E27FC236}">
                <a16:creationId xmlns:a16="http://schemas.microsoft.com/office/drawing/2014/main" id="{AAC9C7EC-A188-42CA-8F0A-59048E2B6088}"/>
              </a:ext>
            </a:extLst>
          </p:cNvPr>
          <p:cNvPicPr>
            <a:picLocks noChangeAspect="1"/>
          </p:cNvPicPr>
          <p:nvPr/>
        </p:nvPicPr>
        <p:blipFill>
          <a:blip r:embed="rId2"/>
          <a:stretch>
            <a:fillRect/>
          </a:stretch>
        </p:blipFill>
        <p:spPr>
          <a:xfrm>
            <a:off x="775257" y="3681413"/>
            <a:ext cx="3464220" cy="1264440"/>
          </a:xfrm>
          <a:prstGeom prst="rect">
            <a:avLst/>
          </a:prstGeom>
        </p:spPr>
      </p:pic>
      <p:pic>
        <p:nvPicPr>
          <p:cNvPr id="13" name="Picture 12" descr="Table&#10;&#10;Description automatically generated">
            <a:extLst>
              <a:ext uri="{FF2B5EF4-FFF2-40B4-BE49-F238E27FC236}">
                <a16:creationId xmlns:a16="http://schemas.microsoft.com/office/drawing/2014/main" id="{C819A208-CD17-4C63-B03E-90065825D98B}"/>
              </a:ext>
            </a:extLst>
          </p:cNvPr>
          <p:cNvPicPr>
            <a:picLocks noChangeAspect="1"/>
          </p:cNvPicPr>
          <p:nvPr/>
        </p:nvPicPr>
        <p:blipFill>
          <a:blip r:embed="rId3"/>
          <a:stretch>
            <a:fillRect/>
          </a:stretch>
        </p:blipFill>
        <p:spPr>
          <a:xfrm>
            <a:off x="7024406" y="4114201"/>
            <a:ext cx="4746059" cy="1779771"/>
          </a:xfrm>
          <a:prstGeom prst="rect">
            <a:avLst/>
          </a:prstGeom>
        </p:spPr>
      </p:pic>
      <p:sp>
        <p:nvSpPr>
          <p:cNvPr id="8" name="TextBox 7">
            <a:extLst>
              <a:ext uri="{FF2B5EF4-FFF2-40B4-BE49-F238E27FC236}">
                <a16:creationId xmlns:a16="http://schemas.microsoft.com/office/drawing/2014/main" id="{BD1ACB68-1302-41CE-9C17-75248F607FA4}"/>
              </a:ext>
            </a:extLst>
          </p:cNvPr>
          <p:cNvSpPr txBox="1"/>
          <p:nvPr/>
        </p:nvSpPr>
        <p:spPr>
          <a:xfrm>
            <a:off x="6771188" y="171982"/>
            <a:ext cx="5256212" cy="4355038"/>
          </a:xfrm>
          <a:prstGeom prst="rect">
            <a:avLst/>
          </a:prstGeom>
          <a:noFill/>
        </p:spPr>
        <p:txBody>
          <a:bodyPr wrap="square" rtlCol="0">
            <a:spAutoFit/>
          </a:bodyPr>
          <a:lstStyle/>
          <a:p>
            <a:pPr>
              <a:spcAft>
                <a:spcPts val="600"/>
              </a:spcAft>
            </a:pPr>
            <a:r>
              <a:rPr lang="en-US" b="1" dirty="0"/>
              <a:t>Numerical Grouping Methods:</a:t>
            </a:r>
          </a:p>
          <a:p>
            <a:pPr>
              <a:spcAft>
                <a:spcPts val="600"/>
              </a:spcAft>
            </a:pPr>
            <a:endParaRPr lang="en-US" sz="1400" b="0" i="0" dirty="0">
              <a:solidFill>
                <a:srgbClr val="292929"/>
              </a:solidFill>
              <a:effectLst/>
            </a:endParaRPr>
          </a:p>
          <a:p>
            <a:pPr>
              <a:spcAft>
                <a:spcPts val="600"/>
              </a:spcAft>
            </a:pPr>
            <a:r>
              <a:rPr lang="en-US" sz="1400" b="0" i="0" dirty="0">
                <a:solidFill>
                  <a:srgbClr val="292929"/>
                </a:solidFill>
                <a:effectLst/>
              </a:rPr>
              <a:t>Numerical columns are grouped using </a:t>
            </a:r>
            <a:r>
              <a:rPr lang="en-US" sz="1400" b="1" i="0" dirty="0">
                <a:solidFill>
                  <a:srgbClr val="292929"/>
                </a:solidFill>
                <a:effectLst/>
              </a:rPr>
              <a:t>sum</a:t>
            </a:r>
            <a:r>
              <a:rPr lang="en-US" sz="1400" b="0" i="0" dirty="0">
                <a:solidFill>
                  <a:srgbClr val="292929"/>
                </a:solidFill>
                <a:effectLst/>
              </a:rPr>
              <a:t> and </a:t>
            </a:r>
            <a:r>
              <a:rPr lang="en-US" sz="1400" b="1" i="0" dirty="0">
                <a:solidFill>
                  <a:srgbClr val="292929"/>
                </a:solidFill>
                <a:effectLst/>
              </a:rPr>
              <a:t>mean</a:t>
            </a:r>
            <a:r>
              <a:rPr lang="en-US" sz="1400" b="0" i="0" dirty="0">
                <a:solidFill>
                  <a:srgbClr val="292929"/>
                </a:solidFill>
                <a:effectLst/>
              </a:rPr>
              <a:t> functions in most of the cases. Both can be preferable according to the meaning of the feature. For example, if you want to obtain </a:t>
            </a:r>
            <a:r>
              <a:rPr lang="en-US" sz="1400" b="1" i="0" dirty="0">
                <a:solidFill>
                  <a:srgbClr val="292929"/>
                </a:solidFill>
                <a:effectLst/>
              </a:rPr>
              <a:t>ratio</a:t>
            </a:r>
            <a:r>
              <a:rPr lang="en-US" sz="1400" b="0" i="0" dirty="0">
                <a:solidFill>
                  <a:srgbClr val="292929"/>
                </a:solidFill>
                <a:effectLst/>
              </a:rPr>
              <a:t> columns, you can use the average of binary columns. In the same example, sum function can be used to obtain the total count either.</a:t>
            </a:r>
          </a:p>
          <a:p>
            <a:pPr>
              <a:spcAft>
                <a:spcPts val="600"/>
              </a:spcAft>
            </a:pPr>
            <a:endParaRPr lang="en-US" sz="1400" dirty="0">
              <a:solidFill>
                <a:srgbClr val="292929"/>
              </a:solidFill>
            </a:endParaRPr>
          </a:p>
          <a:p>
            <a:pPr>
              <a:spcAft>
                <a:spcPts val="600"/>
              </a:spcAft>
            </a:pPr>
            <a:endParaRPr lang="en-US" sz="1400" dirty="0"/>
          </a:p>
          <a:p>
            <a:pPr>
              <a:spcAft>
                <a:spcPts val="600"/>
              </a:spcAft>
            </a:pPr>
            <a:r>
              <a:rPr lang="en-US" sz="1400" dirty="0"/>
              <a:t># Create synthetic features – python code</a:t>
            </a:r>
          </a:p>
          <a:p>
            <a:pPr>
              <a:spcAft>
                <a:spcPts val="600"/>
              </a:spcAft>
            </a:pPr>
            <a:r>
              <a:rPr lang="en-US" sz="1400" dirty="0"/>
              <a:t>X["</a:t>
            </a:r>
            <a:r>
              <a:rPr lang="en-US" sz="1400" dirty="0" err="1"/>
              <a:t>FCRatio</a:t>
            </a:r>
            <a:r>
              <a:rPr lang="en-US" sz="1400" dirty="0"/>
              <a:t>"] = X["</a:t>
            </a:r>
            <a:r>
              <a:rPr lang="en-US" sz="1400" dirty="0" err="1"/>
              <a:t>FineAggregate</a:t>
            </a:r>
            <a:r>
              <a:rPr lang="en-US" sz="1400" dirty="0"/>
              <a:t>"] / X["</a:t>
            </a:r>
            <a:r>
              <a:rPr lang="en-US" sz="1400" dirty="0" err="1"/>
              <a:t>CoarseAggregate</a:t>
            </a:r>
            <a:r>
              <a:rPr lang="en-US" sz="1400" dirty="0"/>
              <a:t>"]</a:t>
            </a:r>
          </a:p>
          <a:p>
            <a:pPr>
              <a:spcAft>
                <a:spcPts val="600"/>
              </a:spcAft>
            </a:pPr>
            <a:r>
              <a:rPr lang="en-US" sz="1400" dirty="0"/>
              <a:t>X["</a:t>
            </a:r>
            <a:r>
              <a:rPr lang="en-US" sz="1400" dirty="0" err="1"/>
              <a:t>AggCmtRatio</a:t>
            </a:r>
            <a:r>
              <a:rPr lang="en-US" sz="1400" dirty="0"/>
              <a:t>"] = (X["</a:t>
            </a:r>
            <a:r>
              <a:rPr lang="en-US" sz="1400" dirty="0" err="1"/>
              <a:t>CoarseAggregate</a:t>
            </a:r>
            <a:r>
              <a:rPr lang="en-US" sz="1400" dirty="0"/>
              <a:t>"] + X["</a:t>
            </a:r>
            <a:r>
              <a:rPr lang="en-US" sz="1400" dirty="0" err="1"/>
              <a:t>FineAggregate</a:t>
            </a:r>
            <a:r>
              <a:rPr lang="en-US" sz="1400" dirty="0"/>
              <a:t>"]) / X["Cement"]</a:t>
            </a:r>
          </a:p>
          <a:p>
            <a:pPr>
              <a:spcAft>
                <a:spcPts val="600"/>
              </a:spcAft>
            </a:pPr>
            <a:r>
              <a:rPr lang="en-US" sz="1400" dirty="0"/>
              <a:t>X["</a:t>
            </a:r>
            <a:r>
              <a:rPr lang="en-US" sz="1400" dirty="0" err="1"/>
              <a:t>WtrCmtRatio</a:t>
            </a:r>
            <a:r>
              <a:rPr lang="en-US" sz="1400" dirty="0"/>
              <a:t>"] = X["Water"] / X["Cement"]</a:t>
            </a:r>
          </a:p>
          <a:p>
            <a:pPr>
              <a:spcAft>
                <a:spcPts val="600"/>
              </a:spcAft>
            </a:pPr>
            <a:endParaRPr lang="en-US" dirty="0"/>
          </a:p>
        </p:txBody>
      </p:sp>
    </p:spTree>
    <p:extLst>
      <p:ext uri="{BB962C8B-B14F-4D97-AF65-F5344CB8AC3E}">
        <p14:creationId xmlns:p14="http://schemas.microsoft.com/office/powerpoint/2010/main" val="295251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EB0D40EF-BA14-42F1-9492-D38C59DCAB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6" name="Straight Connector 15">
              <a:extLst>
                <a:ext uri="{FF2B5EF4-FFF2-40B4-BE49-F238E27FC236}">
                  <a16:creationId xmlns:a16="http://schemas.microsoft.com/office/drawing/2014/main" id="{B2C3A70F-581F-48B1-AD94-04AF9A38D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3EABD0F-494E-4C0C-8A0C-139AFC4283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739811F7-2462-4463-BE69-32CEBED03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D91A6F9F-54F1-461A-A043-E97203A85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8681C3A-B98D-44BE-8120-45C3F3BA0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37478156-05FD-4D8F-AE53-B3D40AF29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A81F9C83-B446-4703-8B99-C01F0E403E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C2F5F0B6-D807-4AAE-852B-7BECE0CF4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0945AE7B-1E9E-491F-976F-155273088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A38028DA-F87E-4372-9295-BC98DB400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7" name="Rectangle 26">
            <a:extLst>
              <a:ext uri="{FF2B5EF4-FFF2-40B4-BE49-F238E27FC236}">
                <a16:creationId xmlns:a16="http://schemas.microsoft.com/office/drawing/2014/main" id="{8267EEE4-6354-4F1C-9484-951F0EB92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121856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a:xfrm>
            <a:off x="989768" y="609600"/>
            <a:ext cx="5498361" cy="1320800"/>
          </a:xfrm>
        </p:spPr>
        <p:txBody>
          <a:bodyPr vert="horz" lIns="91440" tIns="45720" rIns="91440" bIns="45720" rtlCol="0" anchor="ctr" anchorCtr="0">
            <a:normAutofit/>
          </a:bodyPr>
          <a:lstStyle/>
          <a:p>
            <a:r>
              <a:rPr lang="en-US" b="1" i="0" spc="-150"/>
              <a:t>Feature Split</a:t>
            </a:r>
          </a:p>
        </p:txBody>
      </p:sp>
      <p:sp>
        <p:nvSpPr>
          <p:cNvPr id="29" name="Isosceles Triangle 28">
            <a:extLst>
              <a:ext uri="{FF2B5EF4-FFF2-40B4-BE49-F238E27FC236}">
                <a16:creationId xmlns:a16="http://schemas.microsoft.com/office/drawing/2014/main" id="{0E5A83F9-E6B8-40BD-9C0D-9A6F15650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rgbClr val="3B3D63">
              <a:alpha val="85000"/>
            </a:srgbClr>
          </a:solidFill>
          <a:ln>
            <a:noFill/>
          </a:ln>
          <a:effectLst/>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73393C5F-451E-4A1D-8622-83E214623341}"/>
              </a:ext>
            </a:extLst>
          </p:cNvPr>
          <p:cNvSpPr txBox="1"/>
          <p:nvPr/>
        </p:nvSpPr>
        <p:spPr>
          <a:xfrm>
            <a:off x="989770" y="2160589"/>
            <a:ext cx="5549732" cy="3880773"/>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a:solidFill>
                  <a:schemeClr val="tx1">
                    <a:lumMod val="75000"/>
                    <a:lumOff val="25000"/>
                  </a:schemeClr>
                </a:solidFill>
              </a:rPr>
              <a:t>Some features, such as text, may not be useful on their own, but could possibly have some useful information inside. We can split this data up to extract usable features. </a:t>
            </a:r>
          </a:p>
        </p:txBody>
      </p:sp>
      <p:pic>
        <p:nvPicPr>
          <p:cNvPr id="10" name="Picture 9" descr="Graphical user interface, text&#10;&#10;Description automatically generated with medium confidence">
            <a:extLst>
              <a:ext uri="{FF2B5EF4-FFF2-40B4-BE49-F238E27FC236}">
                <a16:creationId xmlns:a16="http://schemas.microsoft.com/office/drawing/2014/main" id="{B4BAF53E-34EB-442E-938D-58B291D14B51}"/>
              </a:ext>
            </a:extLst>
          </p:cNvPr>
          <p:cNvPicPr>
            <a:picLocks noChangeAspect="1"/>
          </p:cNvPicPr>
          <p:nvPr/>
        </p:nvPicPr>
        <p:blipFill rotWithShape="1">
          <a:blip r:embed="rId2"/>
          <a:srcRect r="3431" b="-3"/>
          <a:stretch/>
        </p:blipFill>
        <p:spPr>
          <a:xfrm>
            <a:off x="7531482" y="10"/>
            <a:ext cx="4604196" cy="3448414"/>
          </a:xfrm>
          <a:prstGeom prst="rect">
            <a:avLst/>
          </a:prstGeom>
        </p:spPr>
      </p:pic>
      <p:pic>
        <p:nvPicPr>
          <p:cNvPr id="7" name="Picture 6" descr="Application&#10;&#10;Description automatically generated with medium confidence">
            <a:extLst>
              <a:ext uri="{FF2B5EF4-FFF2-40B4-BE49-F238E27FC236}">
                <a16:creationId xmlns:a16="http://schemas.microsoft.com/office/drawing/2014/main" id="{A5D750B2-1410-434B-893F-317EA87F01EF}"/>
              </a:ext>
            </a:extLst>
          </p:cNvPr>
          <p:cNvPicPr>
            <a:picLocks noChangeAspect="1"/>
          </p:cNvPicPr>
          <p:nvPr/>
        </p:nvPicPr>
        <p:blipFill rotWithShape="1">
          <a:blip r:embed="rId3"/>
          <a:srcRect l="2625" r="30483"/>
          <a:stretch/>
        </p:blipFill>
        <p:spPr>
          <a:xfrm>
            <a:off x="7674895" y="3288385"/>
            <a:ext cx="4460783" cy="3428996"/>
          </a:xfrm>
          <a:prstGeom prst="rect">
            <a:avLst/>
          </a:prstGeom>
        </p:spPr>
      </p:pic>
    </p:spTree>
    <p:extLst>
      <p:ext uri="{BB962C8B-B14F-4D97-AF65-F5344CB8AC3E}">
        <p14:creationId xmlns:p14="http://schemas.microsoft.com/office/powerpoint/2010/main" val="558521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B0D40EF-BA14-42F1-9492-D38C59DCAB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 name="Straight Connector 19">
              <a:extLst>
                <a:ext uri="{FF2B5EF4-FFF2-40B4-BE49-F238E27FC236}">
                  <a16:creationId xmlns:a16="http://schemas.microsoft.com/office/drawing/2014/main" id="{B2C3A70F-581F-48B1-AD94-04AF9A38D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13EABD0F-494E-4C0C-8A0C-139AFC4283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a:extLst>
                <a:ext uri="{FF2B5EF4-FFF2-40B4-BE49-F238E27FC236}">
                  <a16:creationId xmlns:a16="http://schemas.microsoft.com/office/drawing/2014/main" id="{739811F7-2462-4463-BE69-32CEBED03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a:extLst>
                <a:ext uri="{FF2B5EF4-FFF2-40B4-BE49-F238E27FC236}">
                  <a16:creationId xmlns:a16="http://schemas.microsoft.com/office/drawing/2014/main" id="{D91A6F9F-54F1-461A-A043-E97203A85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28681C3A-B98D-44BE-8120-45C3F3BA0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a:extLst>
                <a:ext uri="{FF2B5EF4-FFF2-40B4-BE49-F238E27FC236}">
                  <a16:creationId xmlns:a16="http://schemas.microsoft.com/office/drawing/2014/main" id="{37478156-05FD-4D8F-AE53-B3D40AF29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a:extLst>
                <a:ext uri="{FF2B5EF4-FFF2-40B4-BE49-F238E27FC236}">
                  <a16:creationId xmlns:a16="http://schemas.microsoft.com/office/drawing/2014/main" id="{A81F9C83-B446-4703-8B99-C01F0E403E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a:extLst>
                <a:ext uri="{FF2B5EF4-FFF2-40B4-BE49-F238E27FC236}">
                  <a16:creationId xmlns:a16="http://schemas.microsoft.com/office/drawing/2014/main" id="{C2F5F0B6-D807-4AAE-852B-7BECE0CF45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a:extLst>
                <a:ext uri="{FF2B5EF4-FFF2-40B4-BE49-F238E27FC236}">
                  <a16:creationId xmlns:a16="http://schemas.microsoft.com/office/drawing/2014/main" id="{0945AE7B-1E9E-491F-976F-1552730887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A38028DA-F87E-4372-9295-BC98DB4007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31" name="Rectangle 30">
            <a:extLst>
              <a:ext uri="{FF2B5EF4-FFF2-40B4-BE49-F238E27FC236}">
                <a16:creationId xmlns:a16="http://schemas.microsoft.com/office/drawing/2014/main" id="{8267EEE4-6354-4F1C-9484-951F0EB92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0"/>
            <a:ext cx="121856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a:xfrm>
            <a:off x="989768" y="609600"/>
            <a:ext cx="5498361" cy="1320800"/>
          </a:xfrm>
        </p:spPr>
        <p:txBody>
          <a:bodyPr vert="horz" lIns="91440" tIns="45720" rIns="91440" bIns="45720" rtlCol="0" anchor="ctr" anchorCtr="0">
            <a:normAutofit/>
          </a:bodyPr>
          <a:lstStyle/>
          <a:p>
            <a:r>
              <a:rPr lang="en-US" b="1" i="0" spc="-150"/>
              <a:t>Scaling</a:t>
            </a:r>
          </a:p>
        </p:txBody>
      </p:sp>
      <p:sp>
        <p:nvSpPr>
          <p:cNvPr id="33" name="Isosceles Triangle 32">
            <a:extLst>
              <a:ext uri="{FF2B5EF4-FFF2-40B4-BE49-F238E27FC236}">
                <a16:creationId xmlns:a16="http://schemas.microsoft.com/office/drawing/2014/main" id="{0E5A83F9-E6B8-40BD-9C0D-9A6F15650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rgbClr val="434673">
              <a:alpha val="85000"/>
            </a:srgbClr>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28D0CEC8-BBEC-4BCA-80B4-0692C00FF7DA}"/>
              </a:ext>
            </a:extLst>
          </p:cNvPr>
          <p:cNvSpPr txBox="1"/>
          <p:nvPr/>
        </p:nvSpPr>
        <p:spPr>
          <a:xfrm>
            <a:off x="989771" y="1560443"/>
            <a:ext cx="4332634" cy="5054048"/>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dirty="0">
                <a:solidFill>
                  <a:schemeClr val="tx1">
                    <a:lumMod val="75000"/>
                    <a:lumOff val="25000"/>
                  </a:schemeClr>
                </a:solidFill>
              </a:rPr>
              <a:t>When dealing with different features that have a different scaling – for example, income and age, we are unable to compare these two features. This is where scaling the data to have the same range is important. Algorithms based on distances need to have scaled data. </a:t>
            </a:r>
          </a:p>
          <a:p>
            <a:pPr>
              <a:spcBef>
                <a:spcPts val="1000"/>
              </a:spcBef>
              <a:buClr>
                <a:schemeClr val="accent1"/>
              </a:buClr>
              <a:buSzPct val="80000"/>
              <a:buFont typeface="Wingdings 3" charset="2"/>
              <a:buChar char=""/>
            </a:pPr>
            <a:endParaRPr lang="en-US" dirty="0">
              <a:solidFill>
                <a:schemeClr val="tx1">
                  <a:lumMod val="75000"/>
                  <a:lumOff val="25000"/>
                </a:schemeClr>
              </a:solidFill>
            </a:endParaRPr>
          </a:p>
          <a:p>
            <a:pPr>
              <a:spcBef>
                <a:spcPts val="1000"/>
              </a:spcBef>
              <a:buClr>
                <a:schemeClr val="accent1"/>
              </a:buClr>
              <a:buSzPct val="80000"/>
              <a:buFont typeface="Wingdings 3" charset="2"/>
              <a:buChar char=""/>
            </a:pPr>
            <a:r>
              <a:rPr lang="en-US" dirty="0">
                <a:solidFill>
                  <a:schemeClr val="tx1">
                    <a:lumMod val="75000"/>
                    <a:lumOff val="25000"/>
                  </a:schemeClr>
                </a:solidFill>
              </a:rPr>
              <a:t>Two ways to scale: Normalization and Standardization</a:t>
            </a:r>
          </a:p>
        </p:txBody>
      </p:sp>
      <p:pic>
        <p:nvPicPr>
          <p:cNvPr id="5" name="Picture 4" descr="Text&#10;&#10;Description automatically generated with medium confidence">
            <a:extLst>
              <a:ext uri="{FF2B5EF4-FFF2-40B4-BE49-F238E27FC236}">
                <a16:creationId xmlns:a16="http://schemas.microsoft.com/office/drawing/2014/main" id="{3BD9E7F6-186B-49E2-ACF8-EDDE677BCB40}"/>
              </a:ext>
            </a:extLst>
          </p:cNvPr>
          <p:cNvPicPr>
            <a:picLocks noChangeAspect="1"/>
          </p:cNvPicPr>
          <p:nvPr/>
        </p:nvPicPr>
        <p:blipFill rotWithShape="1">
          <a:blip r:embed="rId2"/>
          <a:srcRect l="30069" r="7467"/>
          <a:stretch/>
        </p:blipFill>
        <p:spPr>
          <a:xfrm>
            <a:off x="7338010" y="13413"/>
            <a:ext cx="3911631" cy="2066054"/>
          </a:xfrm>
          <a:prstGeom prst="rect">
            <a:avLst/>
          </a:prstGeom>
        </p:spPr>
      </p:pic>
      <p:pic>
        <p:nvPicPr>
          <p:cNvPr id="12" name="Picture 11">
            <a:extLst>
              <a:ext uri="{FF2B5EF4-FFF2-40B4-BE49-F238E27FC236}">
                <a16:creationId xmlns:a16="http://schemas.microsoft.com/office/drawing/2014/main" id="{422CA16C-1D1A-43A1-BBA3-8BAFC187FCAB}"/>
              </a:ext>
            </a:extLst>
          </p:cNvPr>
          <p:cNvPicPr>
            <a:picLocks noChangeAspect="1"/>
          </p:cNvPicPr>
          <p:nvPr/>
        </p:nvPicPr>
        <p:blipFill rotWithShape="1">
          <a:blip r:embed="rId3"/>
          <a:srcRect l="15449" r="293" b="2"/>
          <a:stretch/>
        </p:blipFill>
        <p:spPr>
          <a:xfrm>
            <a:off x="5161490" y="2942743"/>
            <a:ext cx="3483476" cy="2288607"/>
          </a:xfrm>
          <a:prstGeom prst="rect">
            <a:avLst/>
          </a:prstGeom>
        </p:spPr>
      </p:pic>
      <p:sp>
        <p:nvSpPr>
          <p:cNvPr id="11" name="TextBox 10">
            <a:extLst>
              <a:ext uri="{FF2B5EF4-FFF2-40B4-BE49-F238E27FC236}">
                <a16:creationId xmlns:a16="http://schemas.microsoft.com/office/drawing/2014/main" id="{FAFFB70E-1E03-469E-A1D5-87964117615F}"/>
              </a:ext>
            </a:extLst>
          </p:cNvPr>
          <p:cNvSpPr txBox="1"/>
          <p:nvPr/>
        </p:nvSpPr>
        <p:spPr>
          <a:xfrm>
            <a:off x="8268825" y="1793758"/>
            <a:ext cx="4389592" cy="2092881"/>
          </a:xfrm>
          <a:prstGeom prst="rect">
            <a:avLst/>
          </a:prstGeom>
          <a:noFill/>
        </p:spPr>
        <p:txBody>
          <a:bodyPr wrap="square">
            <a:spAutoFit/>
          </a:bodyPr>
          <a:lstStyle/>
          <a:p>
            <a:pPr>
              <a:spcAft>
                <a:spcPts val="600"/>
              </a:spcAft>
            </a:pPr>
            <a:r>
              <a:rPr lang="en-US" dirty="0"/>
              <a:t>Normalization</a:t>
            </a:r>
          </a:p>
          <a:p>
            <a:pPr>
              <a:spcAft>
                <a:spcPts val="600"/>
              </a:spcAft>
            </a:pPr>
            <a:r>
              <a:rPr lang="en-US" sz="1100" dirty="0">
                <a:latin typeface="Arial" panose="020B0604020202020204" pitchFamily="34" charset="0"/>
                <a:cs typeface="Arial" panose="020B0604020202020204" pitchFamily="34" charset="0"/>
              </a:rPr>
              <a:t>from </a:t>
            </a:r>
            <a:r>
              <a:rPr lang="en-US" sz="1100" dirty="0" err="1">
                <a:latin typeface="Arial" panose="020B0604020202020204" pitchFamily="34" charset="0"/>
                <a:cs typeface="Arial" panose="020B0604020202020204" pitchFamily="34" charset="0"/>
              </a:rPr>
              <a:t>sklearn</a:t>
            </a:r>
            <a:r>
              <a:rPr lang="en-US" sz="1100" dirty="0">
                <a:latin typeface="Arial" panose="020B0604020202020204" pitchFamily="34" charset="0"/>
                <a:cs typeface="Arial" panose="020B0604020202020204" pitchFamily="34" charset="0"/>
              </a:rPr>
              <a:t> import preprocessing</a:t>
            </a:r>
          </a:p>
          <a:p>
            <a:pPr>
              <a:spcAft>
                <a:spcPts val="600"/>
              </a:spcAft>
            </a:pPr>
            <a:r>
              <a:rPr lang="en-US" sz="1100" dirty="0">
                <a:latin typeface="Arial" panose="020B0604020202020204" pitchFamily="34" charset="0"/>
                <a:cs typeface="Arial" panose="020B0604020202020204" pitchFamily="34" charset="0"/>
              </a:rPr>
              <a:t>import </a:t>
            </a:r>
            <a:r>
              <a:rPr lang="en-US" sz="1100" dirty="0" err="1">
                <a:latin typeface="Arial" panose="020B0604020202020204" pitchFamily="34" charset="0"/>
                <a:cs typeface="Arial" panose="020B0604020202020204" pitchFamily="34" charset="0"/>
              </a:rPr>
              <a:t>numpy</a:t>
            </a:r>
            <a:r>
              <a:rPr lang="en-US" sz="1100" dirty="0">
                <a:latin typeface="Arial" panose="020B0604020202020204" pitchFamily="34" charset="0"/>
                <a:cs typeface="Arial" panose="020B0604020202020204" pitchFamily="34" charset="0"/>
              </a:rPr>
              <a:t> as np</a:t>
            </a:r>
          </a:p>
          <a:p>
            <a:pPr>
              <a:spcAft>
                <a:spcPts val="600"/>
              </a:spcAft>
            </a:pPr>
            <a:r>
              <a:rPr lang="en-US" sz="1100" dirty="0">
                <a:latin typeface="Arial" panose="020B0604020202020204" pitchFamily="34" charset="0"/>
                <a:cs typeface="Arial" panose="020B0604020202020204" pitchFamily="34" charset="0"/>
              </a:rPr>
              <a:t>a = </a:t>
            </a:r>
            <a:r>
              <a:rPr lang="en-US" sz="1100" dirty="0" err="1">
                <a:latin typeface="Arial" panose="020B0604020202020204" pitchFamily="34" charset="0"/>
                <a:cs typeface="Arial" panose="020B0604020202020204" pitchFamily="34" charset="0"/>
              </a:rPr>
              <a:t>np.random.random</a:t>
            </a:r>
            <a:r>
              <a:rPr lang="en-US" sz="1100" dirty="0">
                <a:latin typeface="Arial" panose="020B0604020202020204" pitchFamily="34" charset="0"/>
                <a:cs typeface="Arial" panose="020B0604020202020204" pitchFamily="34" charset="0"/>
              </a:rPr>
              <a:t>((1, 4))</a:t>
            </a:r>
          </a:p>
          <a:p>
            <a:pPr>
              <a:spcAft>
                <a:spcPts val="600"/>
              </a:spcAft>
            </a:pPr>
            <a:r>
              <a:rPr lang="en-US" sz="1100" dirty="0">
                <a:latin typeface="Arial" panose="020B0604020202020204" pitchFamily="34" charset="0"/>
                <a:cs typeface="Arial" panose="020B0604020202020204" pitchFamily="34" charset="0"/>
              </a:rPr>
              <a:t>a = a*20</a:t>
            </a:r>
          </a:p>
          <a:p>
            <a:pPr>
              <a:spcAft>
                <a:spcPts val="600"/>
              </a:spcAft>
            </a:pPr>
            <a:r>
              <a:rPr lang="en-US" sz="1100" dirty="0">
                <a:latin typeface="Arial" panose="020B0604020202020204" pitchFamily="34" charset="0"/>
                <a:cs typeface="Arial" panose="020B0604020202020204" pitchFamily="34" charset="0"/>
              </a:rPr>
              <a:t># normalize the data attributes</a:t>
            </a:r>
          </a:p>
          <a:p>
            <a:pPr>
              <a:spcAft>
                <a:spcPts val="600"/>
              </a:spcAft>
            </a:pPr>
            <a:r>
              <a:rPr lang="en-US" sz="1100" dirty="0">
                <a:latin typeface="Arial" panose="020B0604020202020204" pitchFamily="34" charset="0"/>
                <a:cs typeface="Arial" panose="020B0604020202020204" pitchFamily="34" charset="0"/>
              </a:rPr>
              <a:t>normalized = </a:t>
            </a:r>
            <a:r>
              <a:rPr lang="en-US" sz="1100" dirty="0" err="1">
                <a:latin typeface="Arial" panose="020B0604020202020204" pitchFamily="34" charset="0"/>
                <a:cs typeface="Arial" panose="020B0604020202020204" pitchFamily="34" charset="0"/>
              </a:rPr>
              <a:t>preprocessing.normalize</a:t>
            </a:r>
            <a:r>
              <a:rPr lang="en-US" sz="1100" dirty="0">
                <a:latin typeface="Arial" panose="020B0604020202020204" pitchFamily="34" charset="0"/>
                <a:cs typeface="Arial" panose="020B0604020202020204" pitchFamily="34" charset="0"/>
              </a:rPr>
              <a:t>(a)</a:t>
            </a:r>
          </a:p>
          <a:p>
            <a:pPr>
              <a:spcAft>
                <a:spcPts val="600"/>
              </a:spcAft>
            </a:pPr>
            <a:r>
              <a:rPr lang="en-US" sz="1100" dirty="0">
                <a:latin typeface="Arial" panose="020B0604020202020204" pitchFamily="34" charset="0"/>
                <a:cs typeface="Arial" panose="020B0604020202020204" pitchFamily="34" charset="0"/>
              </a:rPr>
              <a:t>print("Normalized Data = ", normalized)</a:t>
            </a:r>
          </a:p>
        </p:txBody>
      </p:sp>
      <p:sp>
        <p:nvSpPr>
          <p:cNvPr id="14" name="TextBox 13">
            <a:extLst>
              <a:ext uri="{FF2B5EF4-FFF2-40B4-BE49-F238E27FC236}">
                <a16:creationId xmlns:a16="http://schemas.microsoft.com/office/drawing/2014/main" id="{CE2F8017-A685-4065-B5E7-08B73C5F3C9C}"/>
              </a:ext>
            </a:extLst>
          </p:cNvPr>
          <p:cNvSpPr txBox="1"/>
          <p:nvPr/>
        </p:nvSpPr>
        <p:spPr>
          <a:xfrm>
            <a:off x="5659978" y="4619713"/>
            <a:ext cx="3366004" cy="2092881"/>
          </a:xfrm>
          <a:prstGeom prst="rect">
            <a:avLst/>
          </a:prstGeom>
          <a:noFill/>
        </p:spPr>
        <p:txBody>
          <a:bodyPr wrap="square">
            <a:spAutoFit/>
          </a:bodyPr>
          <a:lstStyle/>
          <a:p>
            <a:pPr>
              <a:spcAft>
                <a:spcPts val="600"/>
              </a:spcAft>
            </a:pPr>
            <a:r>
              <a:rPr lang="en-US" dirty="0"/>
              <a:t>Standardization</a:t>
            </a:r>
          </a:p>
          <a:p>
            <a:pPr>
              <a:spcAft>
                <a:spcPts val="600"/>
              </a:spcAft>
            </a:pPr>
            <a:r>
              <a:rPr lang="en-US" sz="1100" dirty="0">
                <a:latin typeface="Arial" panose="020B0604020202020204" pitchFamily="34" charset="0"/>
                <a:cs typeface="Arial" panose="020B0604020202020204" pitchFamily="34" charset="0"/>
              </a:rPr>
              <a:t>from </a:t>
            </a:r>
            <a:r>
              <a:rPr lang="en-US" sz="1100" dirty="0" err="1">
                <a:latin typeface="Arial" panose="020B0604020202020204" pitchFamily="34" charset="0"/>
                <a:cs typeface="Arial" panose="020B0604020202020204" pitchFamily="34" charset="0"/>
              </a:rPr>
              <a:t>sklearn</a:t>
            </a:r>
            <a:r>
              <a:rPr lang="en-US" sz="1100" dirty="0">
                <a:latin typeface="Arial" panose="020B0604020202020204" pitchFamily="34" charset="0"/>
                <a:cs typeface="Arial" panose="020B0604020202020204" pitchFamily="34" charset="0"/>
              </a:rPr>
              <a:t> import preprocessing</a:t>
            </a:r>
          </a:p>
          <a:p>
            <a:pPr>
              <a:spcAft>
                <a:spcPts val="600"/>
              </a:spcAft>
            </a:pPr>
            <a:r>
              <a:rPr lang="en-US" sz="1100" dirty="0">
                <a:latin typeface="Arial" panose="020B0604020202020204" pitchFamily="34" charset="0"/>
                <a:cs typeface="Arial" panose="020B0604020202020204" pitchFamily="34" charset="0"/>
              </a:rPr>
              <a:t>import </a:t>
            </a:r>
            <a:r>
              <a:rPr lang="en-US" sz="1100" dirty="0" err="1">
                <a:latin typeface="Arial" panose="020B0604020202020204" pitchFamily="34" charset="0"/>
                <a:cs typeface="Arial" panose="020B0604020202020204" pitchFamily="34" charset="0"/>
              </a:rPr>
              <a:t>numpy</a:t>
            </a:r>
            <a:r>
              <a:rPr lang="en-US" sz="1100" dirty="0">
                <a:latin typeface="Arial" panose="020B0604020202020204" pitchFamily="34" charset="0"/>
                <a:cs typeface="Arial" panose="020B0604020202020204" pitchFamily="34" charset="0"/>
              </a:rPr>
              <a:t> as np</a:t>
            </a:r>
          </a:p>
          <a:p>
            <a:pPr>
              <a:spcAft>
                <a:spcPts val="600"/>
              </a:spcAft>
            </a:pPr>
            <a:r>
              <a:rPr lang="en-US" sz="1100" dirty="0" err="1">
                <a:latin typeface="Arial" panose="020B0604020202020204" pitchFamily="34" charset="0"/>
                <a:cs typeface="Arial" panose="020B0604020202020204" pitchFamily="34" charset="0"/>
              </a:rPr>
              <a:t>X_train</a:t>
            </a:r>
            <a:r>
              <a:rPr lang="en-US" sz="1100" dirty="0">
                <a:latin typeface="Arial" panose="020B0604020202020204" pitchFamily="34" charset="0"/>
                <a:cs typeface="Arial" panose="020B0604020202020204" pitchFamily="34" charset="0"/>
              </a:rPr>
              <a:t> = </a:t>
            </a:r>
            <a:r>
              <a:rPr lang="en-US" sz="1100" dirty="0" err="1">
                <a:latin typeface="Arial" panose="020B0604020202020204" pitchFamily="34" charset="0"/>
                <a:cs typeface="Arial" panose="020B0604020202020204" pitchFamily="34" charset="0"/>
              </a:rPr>
              <a:t>np.array</a:t>
            </a:r>
            <a:r>
              <a:rPr lang="en-US" sz="1100" dirty="0">
                <a:latin typeface="Arial" panose="020B0604020202020204" pitchFamily="34" charset="0"/>
                <a:cs typeface="Arial" panose="020B0604020202020204" pitchFamily="34" charset="0"/>
              </a:rPr>
              <a:t>([[ 1., -1.,  2.],</a:t>
            </a:r>
          </a:p>
          <a:p>
            <a:pPr>
              <a:spcAft>
                <a:spcPts val="600"/>
              </a:spcAft>
            </a:pPr>
            <a:r>
              <a:rPr lang="en-US" sz="1100" dirty="0">
                <a:latin typeface="Arial" panose="020B0604020202020204" pitchFamily="34" charset="0"/>
                <a:cs typeface="Arial" panose="020B0604020202020204" pitchFamily="34" charset="0"/>
              </a:rPr>
              <a:t>                     [ 2.,  0.,  0.],</a:t>
            </a:r>
          </a:p>
          <a:p>
            <a:pPr>
              <a:spcAft>
                <a:spcPts val="600"/>
              </a:spcAft>
            </a:pPr>
            <a:r>
              <a:rPr lang="en-US" sz="1100" dirty="0">
                <a:latin typeface="Arial" panose="020B0604020202020204" pitchFamily="34" charset="0"/>
                <a:cs typeface="Arial" panose="020B0604020202020204" pitchFamily="34" charset="0"/>
              </a:rPr>
              <a:t>                     [ 0.,  1., -1.]])</a:t>
            </a:r>
          </a:p>
          <a:p>
            <a:pPr>
              <a:spcAft>
                <a:spcPts val="600"/>
              </a:spcAft>
            </a:pPr>
            <a:r>
              <a:rPr lang="en-US" sz="1100" dirty="0">
                <a:latin typeface="Arial" panose="020B0604020202020204" pitchFamily="34" charset="0"/>
                <a:cs typeface="Arial" panose="020B0604020202020204" pitchFamily="34" charset="0"/>
              </a:rPr>
              <a:t>scaler = </a:t>
            </a:r>
            <a:r>
              <a:rPr lang="en-US" sz="1100" dirty="0" err="1">
                <a:latin typeface="Arial" panose="020B0604020202020204" pitchFamily="34" charset="0"/>
                <a:cs typeface="Arial" panose="020B0604020202020204" pitchFamily="34" charset="0"/>
              </a:rPr>
              <a:t>preprocessing.StandardScaler</a:t>
            </a:r>
            <a:r>
              <a:rPr lang="en-US" sz="1100" dirty="0">
                <a:latin typeface="Arial" panose="020B0604020202020204" pitchFamily="34" charset="0"/>
                <a:cs typeface="Arial" panose="020B0604020202020204" pitchFamily="34" charset="0"/>
              </a:rPr>
              <a:t>().fit(</a:t>
            </a:r>
            <a:r>
              <a:rPr lang="en-US" sz="1100" dirty="0" err="1">
                <a:latin typeface="Arial" panose="020B0604020202020204" pitchFamily="34" charset="0"/>
                <a:cs typeface="Arial" panose="020B0604020202020204" pitchFamily="34" charset="0"/>
              </a:rPr>
              <a:t>X_train</a:t>
            </a:r>
            <a:r>
              <a:rPr lang="en-US" sz="1100" dirty="0">
                <a:latin typeface="Arial" panose="020B0604020202020204" pitchFamily="34" charset="0"/>
                <a:cs typeface="Arial" panose="020B0604020202020204" pitchFamily="34" charset="0"/>
              </a:rPr>
              <a:t>)</a:t>
            </a:r>
          </a:p>
          <a:p>
            <a:pPr>
              <a:spcAft>
                <a:spcPts val="600"/>
              </a:spcAft>
            </a:pPr>
            <a:r>
              <a:rPr lang="en-US" sz="1100" dirty="0" err="1">
                <a:latin typeface="Arial" panose="020B0604020202020204" pitchFamily="34" charset="0"/>
                <a:cs typeface="Arial" panose="020B0604020202020204" pitchFamily="34" charset="0"/>
              </a:rPr>
              <a:t>X_scaled</a:t>
            </a:r>
            <a:r>
              <a:rPr lang="en-US" sz="1100" dirty="0">
                <a:latin typeface="Arial" panose="020B0604020202020204" pitchFamily="34" charset="0"/>
                <a:cs typeface="Arial" panose="020B0604020202020204" pitchFamily="34" charset="0"/>
              </a:rPr>
              <a:t> = </a:t>
            </a:r>
            <a:r>
              <a:rPr lang="en-US" sz="1100" dirty="0" err="1">
                <a:latin typeface="Arial" panose="020B0604020202020204" pitchFamily="34" charset="0"/>
                <a:cs typeface="Arial" panose="020B0604020202020204" pitchFamily="34" charset="0"/>
              </a:rPr>
              <a:t>scaler.transform</a:t>
            </a:r>
            <a:r>
              <a:rPr lang="en-US" sz="1100" dirty="0">
                <a:latin typeface="Arial" panose="020B0604020202020204" pitchFamily="34" charset="0"/>
                <a:cs typeface="Arial" panose="020B0604020202020204" pitchFamily="34" charset="0"/>
              </a:rPr>
              <a:t>(</a:t>
            </a:r>
            <a:r>
              <a:rPr lang="en-US" sz="1100" dirty="0" err="1">
                <a:latin typeface="Arial" panose="020B0604020202020204" pitchFamily="34" charset="0"/>
                <a:cs typeface="Arial" panose="020B0604020202020204" pitchFamily="34" charset="0"/>
              </a:rPr>
              <a:t>X_train</a:t>
            </a:r>
            <a:r>
              <a:rPr lang="en-US" sz="11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40722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5" name="Rectangle 2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Isosceles Triangle 3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Freeform: Shape 4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a:xfrm>
            <a:off x="7181723" y="609600"/>
            <a:ext cx="4512989" cy="2227730"/>
          </a:xfrm>
        </p:spPr>
        <p:txBody>
          <a:bodyPr vert="horz" lIns="91440" tIns="45720" rIns="91440" bIns="45720" rtlCol="0" anchor="ctr" anchorCtr="0">
            <a:normAutofit/>
          </a:bodyPr>
          <a:lstStyle/>
          <a:p>
            <a:r>
              <a:rPr lang="en-US" b="1" i="0" spc="-150">
                <a:solidFill>
                  <a:srgbClr val="FFFFFF"/>
                </a:solidFill>
              </a:rPr>
              <a:t>Extracting Date</a:t>
            </a:r>
          </a:p>
        </p:txBody>
      </p:sp>
      <p:pic>
        <p:nvPicPr>
          <p:cNvPr id="4" name="Picture 3">
            <a:extLst>
              <a:ext uri="{FF2B5EF4-FFF2-40B4-BE49-F238E27FC236}">
                <a16:creationId xmlns:a16="http://schemas.microsoft.com/office/drawing/2014/main" id="{3196A9C5-79B9-4CC2-A991-5F8571802914}"/>
              </a:ext>
            </a:extLst>
          </p:cNvPr>
          <p:cNvPicPr>
            <a:picLocks noChangeAspect="1"/>
          </p:cNvPicPr>
          <p:nvPr/>
        </p:nvPicPr>
        <p:blipFill>
          <a:blip r:embed="rId2"/>
          <a:stretch>
            <a:fillRect/>
          </a:stretch>
        </p:blipFill>
        <p:spPr>
          <a:xfrm>
            <a:off x="144770" y="506897"/>
            <a:ext cx="4588463" cy="5685182"/>
          </a:xfrm>
          <a:prstGeom prst="rect">
            <a:avLst/>
          </a:prstGeom>
        </p:spPr>
      </p:pic>
      <p:sp>
        <p:nvSpPr>
          <p:cNvPr id="2" name="TextBox 1">
            <a:extLst>
              <a:ext uri="{FF2B5EF4-FFF2-40B4-BE49-F238E27FC236}">
                <a16:creationId xmlns:a16="http://schemas.microsoft.com/office/drawing/2014/main" id="{28D0CEC8-BBEC-4BCA-80B4-0692C00FF7DA}"/>
              </a:ext>
            </a:extLst>
          </p:cNvPr>
          <p:cNvSpPr txBox="1"/>
          <p:nvPr/>
        </p:nvSpPr>
        <p:spPr>
          <a:xfrm>
            <a:off x="7181725" y="2837329"/>
            <a:ext cx="4512988" cy="3317938"/>
          </a:xfrm>
          <a:prstGeom prst="rect">
            <a:avLst/>
          </a:prstGeom>
        </p:spPr>
        <p:txBody>
          <a:bodyPr vert="horz" lIns="91440" tIns="45720" rIns="91440" bIns="45720" rtlCol="0" anchor="t">
            <a:normAutofit/>
          </a:bodyPr>
          <a:lstStyle/>
          <a:p>
            <a:pPr>
              <a:lnSpc>
                <a:spcPct val="90000"/>
              </a:lnSpc>
              <a:spcBef>
                <a:spcPts val="1000"/>
              </a:spcBef>
              <a:buClr>
                <a:schemeClr val="accent1"/>
              </a:buClr>
              <a:buSzPct val="80000"/>
              <a:buFont typeface="Wingdings 3" charset="2"/>
              <a:buChar char=""/>
            </a:pPr>
            <a:r>
              <a:rPr lang="en-US" sz="1500">
                <a:solidFill>
                  <a:srgbClr val="FFFFFF"/>
                </a:solidFill>
              </a:rPr>
              <a:t>We can utilize dates in data by extracting information that may be important out of them.</a:t>
            </a:r>
          </a:p>
          <a:p>
            <a:pPr>
              <a:lnSpc>
                <a:spcPct val="90000"/>
              </a:lnSpc>
              <a:spcBef>
                <a:spcPts val="1000"/>
              </a:spcBef>
              <a:buClr>
                <a:schemeClr val="accent1"/>
              </a:buClr>
              <a:buSzPct val="80000"/>
              <a:buFont typeface="Wingdings 3" charset="2"/>
              <a:buChar char=""/>
            </a:pPr>
            <a:endParaRPr lang="en-US" sz="1500">
              <a:solidFill>
                <a:srgbClr val="FFFFFF"/>
              </a:solidFill>
            </a:endParaRPr>
          </a:p>
          <a:p>
            <a:pPr>
              <a:lnSpc>
                <a:spcPct val="90000"/>
              </a:lnSpc>
              <a:spcBef>
                <a:spcPts val="1000"/>
              </a:spcBef>
              <a:buClr>
                <a:schemeClr val="accent1"/>
              </a:buClr>
              <a:buSzPct val="80000"/>
              <a:buFont typeface="Wingdings 3" charset="2"/>
              <a:buChar char=""/>
            </a:pPr>
            <a:r>
              <a:rPr lang="en-US" sz="1500">
                <a:solidFill>
                  <a:srgbClr val="FFFFFF"/>
                </a:solidFill>
              </a:rPr>
              <a:t>Examples of this include:</a:t>
            </a:r>
          </a:p>
          <a:p>
            <a:pPr marL="285750" indent="-285750">
              <a:lnSpc>
                <a:spcPct val="90000"/>
              </a:lnSpc>
              <a:spcBef>
                <a:spcPts val="1000"/>
              </a:spcBef>
              <a:buClr>
                <a:schemeClr val="accent1"/>
              </a:buClr>
              <a:buSzPct val="80000"/>
              <a:buFont typeface="Wingdings 3" charset="2"/>
              <a:buChar char=""/>
            </a:pPr>
            <a:r>
              <a:rPr lang="en-US" sz="1500">
                <a:solidFill>
                  <a:srgbClr val="FFFFFF"/>
                </a:solidFill>
              </a:rPr>
              <a:t>Day of the week</a:t>
            </a:r>
          </a:p>
          <a:p>
            <a:pPr marL="285750" indent="-285750">
              <a:lnSpc>
                <a:spcPct val="90000"/>
              </a:lnSpc>
              <a:spcBef>
                <a:spcPts val="1000"/>
              </a:spcBef>
              <a:buClr>
                <a:schemeClr val="accent1"/>
              </a:buClr>
              <a:buSzPct val="80000"/>
              <a:buFont typeface="Wingdings 3" charset="2"/>
              <a:buChar char=""/>
            </a:pPr>
            <a:r>
              <a:rPr lang="en-US" sz="1500">
                <a:solidFill>
                  <a:srgbClr val="FFFFFF"/>
                </a:solidFill>
              </a:rPr>
              <a:t>Month </a:t>
            </a:r>
          </a:p>
          <a:p>
            <a:pPr marL="285750" indent="-285750">
              <a:lnSpc>
                <a:spcPct val="90000"/>
              </a:lnSpc>
              <a:spcBef>
                <a:spcPts val="1000"/>
              </a:spcBef>
              <a:buClr>
                <a:schemeClr val="accent1"/>
              </a:buClr>
              <a:buSzPct val="80000"/>
              <a:buFont typeface="Wingdings 3" charset="2"/>
              <a:buChar char=""/>
            </a:pPr>
            <a:r>
              <a:rPr lang="en-US" sz="1500">
                <a:solidFill>
                  <a:srgbClr val="FFFFFF"/>
                </a:solidFill>
              </a:rPr>
              <a:t>Year</a:t>
            </a:r>
          </a:p>
          <a:p>
            <a:pPr marL="285750" indent="-285750">
              <a:lnSpc>
                <a:spcPct val="90000"/>
              </a:lnSpc>
              <a:spcBef>
                <a:spcPts val="1000"/>
              </a:spcBef>
              <a:buClr>
                <a:schemeClr val="accent1"/>
              </a:buClr>
              <a:buSzPct val="80000"/>
              <a:buFont typeface="Wingdings 3" charset="2"/>
              <a:buChar char=""/>
            </a:pPr>
            <a:r>
              <a:rPr lang="en-US" sz="1500">
                <a:solidFill>
                  <a:srgbClr val="FFFFFF"/>
                </a:solidFill>
              </a:rPr>
              <a:t>Day of the year</a:t>
            </a:r>
          </a:p>
          <a:p>
            <a:pPr marL="285750" indent="-285750">
              <a:lnSpc>
                <a:spcPct val="90000"/>
              </a:lnSpc>
              <a:spcBef>
                <a:spcPts val="1000"/>
              </a:spcBef>
              <a:buClr>
                <a:schemeClr val="accent1"/>
              </a:buClr>
              <a:buSzPct val="80000"/>
              <a:buFont typeface="Wingdings 3" charset="2"/>
              <a:buChar char=""/>
            </a:pPr>
            <a:r>
              <a:rPr lang="en-US" sz="1500">
                <a:solidFill>
                  <a:srgbClr val="FFFFFF"/>
                </a:solidFill>
              </a:rPr>
              <a:t>Quarter</a:t>
            </a:r>
          </a:p>
          <a:p>
            <a:pPr marL="285750" indent="-285750">
              <a:lnSpc>
                <a:spcPct val="90000"/>
              </a:lnSpc>
              <a:spcBef>
                <a:spcPts val="1000"/>
              </a:spcBef>
              <a:buClr>
                <a:schemeClr val="accent1"/>
              </a:buClr>
              <a:buSzPct val="80000"/>
              <a:buFont typeface="Wingdings 3" charset="2"/>
              <a:buChar char=""/>
            </a:pPr>
            <a:r>
              <a:rPr lang="en-US" sz="1500">
                <a:solidFill>
                  <a:srgbClr val="FFFFFF"/>
                </a:solidFill>
              </a:rPr>
              <a:t>Differences from other dates</a:t>
            </a:r>
          </a:p>
        </p:txBody>
      </p:sp>
    </p:spTree>
    <p:extLst>
      <p:ext uri="{BB962C8B-B14F-4D97-AF65-F5344CB8AC3E}">
        <p14:creationId xmlns:p14="http://schemas.microsoft.com/office/powerpoint/2010/main" val="3116105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6" name="Group 11">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3" name="Straight Connector 12">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7" name="Rectangle 23">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25">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7" name="Straight Connector 26">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49" name="Straight Connector 27">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35">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a:xfrm>
            <a:off x="677334" y="609600"/>
            <a:ext cx="8596668" cy="1320800"/>
          </a:xfrm>
        </p:spPr>
        <p:txBody>
          <a:bodyPr vert="horz" lIns="91440" tIns="45720" rIns="91440" bIns="45720" rtlCol="0" anchor="t" anchorCtr="0">
            <a:normAutofit/>
          </a:bodyPr>
          <a:lstStyle/>
          <a:p>
            <a:r>
              <a:rPr lang="en-US" b="1" i="0" spc="-150"/>
              <a:t>Resources</a:t>
            </a:r>
          </a:p>
        </p:txBody>
      </p:sp>
      <p:sp>
        <p:nvSpPr>
          <p:cNvPr id="7" name="TextBox 6">
            <a:extLst>
              <a:ext uri="{FF2B5EF4-FFF2-40B4-BE49-F238E27FC236}">
                <a16:creationId xmlns:a16="http://schemas.microsoft.com/office/drawing/2014/main" id="{1EE9FBD0-27FC-4EFC-A03A-5AD00398EF26}"/>
              </a:ext>
            </a:extLst>
          </p:cNvPr>
          <p:cNvSpPr txBox="1"/>
          <p:nvPr/>
        </p:nvSpPr>
        <p:spPr>
          <a:xfrm>
            <a:off x="658129" y="1182227"/>
            <a:ext cx="8596668" cy="5322934"/>
          </a:xfrm>
          <a:prstGeom prst="rect">
            <a:avLst/>
          </a:prstGeom>
        </p:spPr>
        <p:txBody>
          <a:bodyPr vert="horz" lIns="91440" tIns="45720" rIns="91440" bIns="45720" rtlCol="0">
            <a:normAutofit fontScale="70000" lnSpcReduction="20000"/>
          </a:bodyPr>
          <a:lstStyle/>
          <a:p>
            <a:pPr>
              <a:lnSpc>
                <a:spcPct val="90000"/>
              </a:lnSpc>
              <a:spcBef>
                <a:spcPts val="1000"/>
              </a:spcBef>
              <a:buClr>
                <a:schemeClr val="accent1"/>
              </a:buClr>
              <a:buSzPct val="80000"/>
              <a:buFont typeface="Wingdings 3" charset="2"/>
              <a:buChar char=""/>
            </a:pPr>
            <a:r>
              <a:rPr lang="en-US" sz="1300" dirty="0">
                <a:solidFill>
                  <a:schemeClr val="tx1">
                    <a:lumMod val="75000"/>
                    <a:lumOff val="25000"/>
                  </a:schemeClr>
                </a:solidFill>
                <a:hlinkClick r:id="rId2"/>
              </a:rPr>
              <a:t>https://stackoverflow.com/questions/65472200/when-should-data-binning-be-used-in-data-processing</a:t>
            </a: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300" dirty="0">
                <a:solidFill>
                  <a:schemeClr val="tx1">
                    <a:lumMod val="75000"/>
                    <a:lumOff val="25000"/>
                  </a:schemeClr>
                </a:solidFill>
                <a:hlinkClick r:id="rId3"/>
              </a:rPr>
              <a:t>https://docs.tibco.com/pub/spotfire/7.0.1/doc/html/bin/bin_what_is_binning.htm</a:t>
            </a: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300" dirty="0">
                <a:solidFill>
                  <a:schemeClr val="tx1">
                    <a:lumMod val="75000"/>
                    <a:lumOff val="25000"/>
                  </a:schemeClr>
                </a:solidFill>
                <a:hlinkClick r:id="rId4"/>
              </a:rPr>
              <a:t>https://cxl.com/blog/outliers/</a:t>
            </a: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300" dirty="0">
                <a:solidFill>
                  <a:schemeClr val="tx1">
                    <a:lumMod val="75000"/>
                    <a:lumOff val="25000"/>
                  </a:schemeClr>
                </a:solidFill>
                <a:hlinkClick r:id="rId5"/>
              </a:rPr>
              <a:t>https://en.wikipedia.org/wiki/Data_binning</a:t>
            </a: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300" dirty="0">
                <a:solidFill>
                  <a:schemeClr val="tx1">
                    <a:lumMod val="75000"/>
                    <a:lumOff val="25000"/>
                  </a:schemeClr>
                </a:solidFill>
                <a:hlinkClick r:id="rId6"/>
              </a:rPr>
              <a:t>https://www.simplypsychology.org/boxplots.html#:~:text=When%20reviewing%20a%20box%20plot,whiskers%20of%20the%20box%20plot.&amp;text=For%20example%2C%20outside%201.5%20times,Q3%20%2B%201.5%20*%20IQR</a:t>
            </a:r>
            <a:r>
              <a:rPr lang="en-US" sz="1300" dirty="0">
                <a:solidFill>
                  <a:schemeClr val="tx1">
                    <a:lumMod val="75000"/>
                    <a:lumOff val="25000"/>
                  </a:schemeClr>
                </a:solidFill>
              </a:rPr>
              <a:t>).</a:t>
            </a:r>
          </a:p>
          <a:p>
            <a:pPr>
              <a:lnSpc>
                <a:spcPct val="90000"/>
              </a:lnSpc>
              <a:spcBef>
                <a:spcPts val="1000"/>
              </a:spcBef>
              <a:buClr>
                <a:schemeClr val="accent1"/>
              </a:buClr>
              <a:buSzPct val="80000"/>
              <a:buFont typeface="Wingdings 3" charset="2"/>
              <a:buChar char=""/>
            </a:pP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300" dirty="0">
                <a:solidFill>
                  <a:schemeClr val="tx1">
                    <a:lumMod val="75000"/>
                    <a:lumOff val="25000"/>
                  </a:schemeClr>
                </a:solidFill>
                <a:hlinkClick r:id="rId7"/>
              </a:rPr>
              <a:t>https://www.researchgate.net/figure/Examples-of-various-outliers-found-in-regression-analysis-Case-1-is-an-outlier-with_fig2_50946372</a:t>
            </a: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300" dirty="0">
                <a:solidFill>
                  <a:schemeClr val="tx1">
                    <a:lumMod val="75000"/>
                    <a:lumOff val="25000"/>
                  </a:schemeClr>
                </a:solidFill>
                <a:hlinkClick r:id="rId8"/>
              </a:rPr>
              <a:t>https://probabilityandstats.wordpress.com/2015/05/09/the-skewness-of-a-probability-distribution/</a:t>
            </a: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300" dirty="0">
                <a:solidFill>
                  <a:schemeClr val="tx1">
                    <a:lumMod val="75000"/>
                    <a:lumOff val="25000"/>
                  </a:schemeClr>
                </a:solidFill>
                <a:hlinkClick r:id="rId9"/>
              </a:rPr>
              <a:t>https://towardsdatascience.com/feature-engineering-for-machine-learning-3a5e293a5114</a:t>
            </a: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300" dirty="0">
                <a:solidFill>
                  <a:schemeClr val="tx1">
                    <a:lumMod val="75000"/>
                    <a:lumOff val="25000"/>
                  </a:schemeClr>
                </a:solidFill>
                <a:hlinkClick r:id="rId10"/>
              </a:rPr>
              <a:t>https://www.kaggle.com/ryanholbrook/what-is-feature-engineering</a:t>
            </a: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300" dirty="0">
                <a:solidFill>
                  <a:schemeClr val="tx1">
                    <a:lumMod val="75000"/>
                    <a:lumOff val="25000"/>
                  </a:schemeClr>
                </a:solidFill>
                <a:hlinkClick r:id="rId11"/>
              </a:rPr>
              <a:t>https://medium.com/@kyawsawhtoon/log-transformation-purpose-and-interpretation-9444b4b049c9#:~:text=Log%20transformation%20is%20a%20data,the%20purposes%20of%20statistical%20modeling</a:t>
            </a:r>
            <a:r>
              <a:rPr lang="en-US" sz="1300" dirty="0">
                <a:solidFill>
                  <a:schemeClr val="tx1">
                    <a:lumMod val="75000"/>
                    <a:lumOff val="25000"/>
                  </a:schemeClr>
                </a:solidFill>
              </a:rPr>
              <a:t>.</a:t>
            </a:r>
          </a:p>
          <a:p>
            <a:pPr>
              <a:lnSpc>
                <a:spcPct val="90000"/>
              </a:lnSpc>
              <a:spcBef>
                <a:spcPts val="1000"/>
              </a:spcBef>
              <a:buClr>
                <a:schemeClr val="accent1"/>
              </a:buClr>
              <a:buSzPct val="80000"/>
              <a:buFont typeface="Wingdings 3" charset="2"/>
              <a:buChar char=""/>
            </a:pP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300" dirty="0">
                <a:solidFill>
                  <a:schemeClr val="tx1">
                    <a:lumMod val="75000"/>
                    <a:lumOff val="25000"/>
                  </a:schemeClr>
                </a:solidFill>
                <a:hlinkClick r:id="rId12"/>
              </a:rPr>
              <a:t>https://machinelearningmastery.com/why-one-hot-encode-data-in-machine-learning/</a:t>
            </a: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r>
              <a:rPr lang="en-US" sz="1300" dirty="0">
                <a:solidFill>
                  <a:schemeClr val="tx1">
                    <a:lumMod val="75000"/>
                    <a:lumOff val="25000"/>
                  </a:schemeClr>
                </a:solidFill>
                <a:hlinkClick r:id="rId13"/>
              </a:rPr>
              <a:t>https://www.kaggle.com/dansbecker/using-categorical-data-with-one-hot-encoding</a:t>
            </a:r>
            <a:endParaRPr lang="en-US" sz="13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5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5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500" dirty="0">
              <a:solidFill>
                <a:schemeClr val="tx1">
                  <a:lumMod val="75000"/>
                  <a:lumOff val="25000"/>
                </a:schemeClr>
              </a:solidFill>
            </a:endParaRPr>
          </a:p>
          <a:p>
            <a:pPr>
              <a:lnSpc>
                <a:spcPct val="90000"/>
              </a:lnSpc>
              <a:spcBef>
                <a:spcPts val="1000"/>
              </a:spcBef>
              <a:buClr>
                <a:schemeClr val="accent1"/>
              </a:buClr>
              <a:buSzPct val="80000"/>
              <a:buFont typeface="Wingdings 3" charset="2"/>
              <a:buChar char=""/>
            </a:pPr>
            <a:endParaRPr lang="en-US" sz="500" dirty="0">
              <a:solidFill>
                <a:schemeClr val="tx1">
                  <a:lumMod val="75000"/>
                  <a:lumOff val="25000"/>
                </a:schemeClr>
              </a:solidFill>
            </a:endParaRPr>
          </a:p>
        </p:txBody>
      </p:sp>
    </p:spTree>
    <p:extLst>
      <p:ext uri="{BB962C8B-B14F-4D97-AF65-F5344CB8AC3E}">
        <p14:creationId xmlns:p14="http://schemas.microsoft.com/office/powerpoint/2010/main" val="36199046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p:txBody>
          <a:bodyPr/>
          <a:lstStyle/>
          <a:p>
            <a:r>
              <a:rPr lang="en-US" dirty="0"/>
              <a:t>Agenda</a:t>
            </a:r>
          </a:p>
        </p:txBody>
      </p:sp>
      <p:sp>
        <p:nvSpPr>
          <p:cNvPr id="7" name="Content Placeholder 6">
            <a:extLst>
              <a:ext uri="{FF2B5EF4-FFF2-40B4-BE49-F238E27FC236}">
                <a16:creationId xmlns:a16="http://schemas.microsoft.com/office/drawing/2014/main" id="{358E17A0-3C1B-A94B-8E95-29BE897344B8}"/>
              </a:ext>
            </a:extLst>
          </p:cNvPr>
          <p:cNvSpPr>
            <a:spLocks noGrp="1"/>
          </p:cNvSpPr>
          <p:nvPr>
            <p:ph idx="1"/>
          </p:nvPr>
        </p:nvSpPr>
        <p:spPr>
          <a:xfrm>
            <a:off x="838200" y="1276479"/>
            <a:ext cx="10515600" cy="4900484"/>
          </a:xfrm>
        </p:spPr>
        <p:txBody>
          <a:bodyPr/>
          <a:lstStyle/>
          <a:p>
            <a:pPr marL="342900" indent="-342900">
              <a:buAutoNum type="arabicPeriod"/>
            </a:pPr>
            <a:r>
              <a:rPr lang="en-US" dirty="0"/>
              <a:t>What is Cleaning Data &amp; Feature Engineering and what are the different techniques?</a:t>
            </a:r>
          </a:p>
          <a:p>
            <a:pPr marL="342900" indent="-342900">
              <a:buAutoNum type="arabicPeriod"/>
            </a:pPr>
            <a:r>
              <a:rPr lang="en-US" dirty="0"/>
              <a:t>Why are they important and what can we do with them?</a:t>
            </a:r>
          </a:p>
          <a:p>
            <a:pPr marL="342900" indent="-342900">
              <a:buAutoNum type="arabicPeriod"/>
            </a:pPr>
            <a:r>
              <a:rPr lang="en-US" dirty="0"/>
              <a:t>Techniques and Explanations </a:t>
            </a:r>
          </a:p>
          <a:p>
            <a:pPr marL="342900" indent="-342900">
              <a:buAutoNum type="arabicPeriod"/>
            </a:pPr>
            <a:endParaRPr lang="en-US" dirty="0"/>
          </a:p>
        </p:txBody>
      </p:sp>
    </p:spTree>
    <p:extLst>
      <p:ext uri="{BB962C8B-B14F-4D97-AF65-F5344CB8AC3E}">
        <p14:creationId xmlns:p14="http://schemas.microsoft.com/office/powerpoint/2010/main" val="2758587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a:xfrm>
            <a:off x="0" y="6257"/>
            <a:ext cx="11263792" cy="674780"/>
          </a:xfrm>
        </p:spPr>
        <p:txBody>
          <a:bodyPr/>
          <a:lstStyle/>
          <a:p>
            <a:r>
              <a:rPr lang="en-US" dirty="0"/>
              <a:t>What is Cleaning Data &amp; Feature Engineering?</a:t>
            </a:r>
          </a:p>
        </p:txBody>
      </p:sp>
      <p:sp>
        <p:nvSpPr>
          <p:cNvPr id="7" name="Content Placeholder 6">
            <a:extLst>
              <a:ext uri="{FF2B5EF4-FFF2-40B4-BE49-F238E27FC236}">
                <a16:creationId xmlns:a16="http://schemas.microsoft.com/office/drawing/2014/main" id="{358E17A0-3C1B-A94B-8E95-29BE897344B8}"/>
              </a:ext>
            </a:extLst>
          </p:cNvPr>
          <p:cNvSpPr>
            <a:spLocks noGrp="1"/>
          </p:cNvSpPr>
          <p:nvPr>
            <p:ph idx="1"/>
          </p:nvPr>
        </p:nvSpPr>
        <p:spPr>
          <a:xfrm>
            <a:off x="838200" y="1383738"/>
            <a:ext cx="10515600" cy="4793225"/>
          </a:xfrm>
        </p:spPr>
        <p:txBody>
          <a:bodyPr/>
          <a:lstStyle/>
          <a:p>
            <a:r>
              <a:rPr lang="en-US" b="1" dirty="0"/>
              <a:t>Feature Engineering is a methodology to choose better features for a given machine learning problem via data mining techniques. Techniques Include:</a:t>
            </a:r>
          </a:p>
          <a:p>
            <a:pPr marL="285750" indent="-285750">
              <a:buFontTx/>
              <a:buChar char="-"/>
            </a:pPr>
            <a:r>
              <a:rPr lang="en-US" sz="1400" dirty="0"/>
              <a:t>Removing Junk (Columns and Rows)</a:t>
            </a:r>
          </a:p>
          <a:p>
            <a:pPr marL="285750" indent="-285750">
              <a:buFontTx/>
              <a:buChar char="-"/>
            </a:pPr>
            <a:r>
              <a:rPr lang="en-US" sz="1400" dirty="0"/>
              <a:t>Imputation (Filling in Missing Data if Applicable)</a:t>
            </a:r>
          </a:p>
          <a:p>
            <a:pPr marL="285750" indent="-285750">
              <a:buFontTx/>
              <a:buChar char="-"/>
            </a:pPr>
            <a:r>
              <a:rPr lang="en-US" sz="1400" dirty="0"/>
              <a:t>Handling Outliers</a:t>
            </a:r>
          </a:p>
          <a:p>
            <a:pPr marL="285750" indent="-285750">
              <a:buFontTx/>
              <a:buChar char="-"/>
            </a:pPr>
            <a:r>
              <a:rPr lang="en-US" sz="1400" dirty="0"/>
              <a:t>Binning</a:t>
            </a:r>
          </a:p>
          <a:p>
            <a:pPr marL="285750" indent="-285750">
              <a:buFontTx/>
              <a:buChar char="-"/>
            </a:pPr>
            <a:r>
              <a:rPr lang="en-US" sz="1400" dirty="0"/>
              <a:t>Log Transformation</a:t>
            </a:r>
          </a:p>
          <a:p>
            <a:pPr marL="285750" indent="-285750">
              <a:buFontTx/>
              <a:buChar char="-"/>
            </a:pPr>
            <a:r>
              <a:rPr lang="en-US" sz="1400" dirty="0"/>
              <a:t>One-hot Encoding</a:t>
            </a:r>
          </a:p>
          <a:p>
            <a:pPr marL="285750" indent="-285750">
              <a:buFontTx/>
              <a:buChar char="-"/>
            </a:pPr>
            <a:r>
              <a:rPr lang="en-US" sz="1400" dirty="0"/>
              <a:t>Grouping Operations</a:t>
            </a:r>
          </a:p>
          <a:p>
            <a:pPr marL="285750" indent="-285750">
              <a:buFontTx/>
              <a:buChar char="-"/>
            </a:pPr>
            <a:r>
              <a:rPr lang="en-US" sz="1400" dirty="0"/>
              <a:t>Feature Split</a:t>
            </a:r>
          </a:p>
          <a:p>
            <a:pPr marL="285750" indent="-285750">
              <a:buFontTx/>
              <a:buChar char="-"/>
            </a:pPr>
            <a:r>
              <a:rPr lang="en-US" sz="1400" dirty="0"/>
              <a:t>Scaling</a:t>
            </a:r>
          </a:p>
          <a:p>
            <a:pPr marL="285750" indent="-285750">
              <a:buFontTx/>
              <a:buChar char="-"/>
            </a:pPr>
            <a:r>
              <a:rPr lang="en-US" sz="1400" dirty="0"/>
              <a:t>Extracting Date</a:t>
            </a:r>
          </a:p>
          <a:p>
            <a:pPr marL="285750" indent="-285750">
              <a:buFontTx/>
              <a:buChar char="-"/>
            </a:pPr>
            <a:r>
              <a:rPr lang="en-US" sz="1400" dirty="0">
                <a:solidFill>
                  <a:srgbClr val="FF0000"/>
                </a:solidFill>
              </a:rPr>
              <a:t>Feature Importance</a:t>
            </a:r>
          </a:p>
          <a:p>
            <a:pPr marL="285750" indent="-285750">
              <a:buFontTx/>
              <a:buChar char="-"/>
            </a:pPr>
            <a:r>
              <a:rPr lang="en-US" sz="1400" dirty="0">
                <a:solidFill>
                  <a:srgbClr val="FF0000"/>
                </a:solidFill>
              </a:rPr>
              <a:t>Extracting Synthetic Features From Text</a:t>
            </a:r>
          </a:p>
        </p:txBody>
      </p:sp>
      <p:pic>
        <p:nvPicPr>
          <p:cNvPr id="4" name="Picture 2" descr="Feature Engineering: What Powers Machine Learning | by Will Koehrsen |  Towards Data Science">
            <a:extLst>
              <a:ext uri="{FF2B5EF4-FFF2-40B4-BE49-F238E27FC236}">
                <a16:creationId xmlns:a16="http://schemas.microsoft.com/office/drawing/2014/main" id="{B5E49E7C-7A20-40D0-B878-68FA1DC331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039002"/>
            <a:ext cx="5958867" cy="3634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7095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a:xfrm>
            <a:off x="0" y="6257"/>
            <a:ext cx="10515600" cy="674780"/>
          </a:xfrm>
        </p:spPr>
        <p:txBody>
          <a:bodyPr/>
          <a:lstStyle/>
          <a:p>
            <a:r>
              <a:rPr lang="en-US" dirty="0"/>
              <a:t>Why is Cleaning Data &amp; Feature Engineering Important?</a:t>
            </a:r>
          </a:p>
        </p:txBody>
      </p:sp>
      <p:sp>
        <p:nvSpPr>
          <p:cNvPr id="7" name="Content Placeholder 6">
            <a:extLst>
              <a:ext uri="{FF2B5EF4-FFF2-40B4-BE49-F238E27FC236}">
                <a16:creationId xmlns:a16="http://schemas.microsoft.com/office/drawing/2014/main" id="{358E17A0-3C1B-A94B-8E95-29BE897344B8}"/>
              </a:ext>
            </a:extLst>
          </p:cNvPr>
          <p:cNvSpPr>
            <a:spLocks noGrp="1"/>
          </p:cNvSpPr>
          <p:nvPr>
            <p:ph idx="1"/>
          </p:nvPr>
        </p:nvSpPr>
        <p:spPr>
          <a:xfrm>
            <a:off x="838200" y="1684683"/>
            <a:ext cx="10515600" cy="4492280"/>
          </a:xfrm>
        </p:spPr>
        <p:txBody>
          <a:bodyPr/>
          <a:lstStyle/>
          <a:p>
            <a:pPr marL="285750" indent="-285750">
              <a:buFontTx/>
              <a:buChar char="-"/>
            </a:pPr>
            <a:endParaRPr lang="en-US" dirty="0"/>
          </a:p>
          <a:p>
            <a:pPr marL="285750" indent="-285750">
              <a:buFontTx/>
              <a:buChar char="-"/>
            </a:pPr>
            <a:r>
              <a:rPr lang="en-US" dirty="0"/>
              <a:t>Improve a model’s predictive performance</a:t>
            </a:r>
          </a:p>
          <a:p>
            <a:pPr marL="285750" indent="-285750">
              <a:buFontTx/>
              <a:buChar char="-"/>
            </a:pPr>
            <a:r>
              <a:rPr lang="en-US" dirty="0"/>
              <a:t>Reduce computational or data needs</a:t>
            </a:r>
          </a:p>
          <a:p>
            <a:pPr marL="285750" indent="-285750">
              <a:buFontTx/>
              <a:buChar char="-"/>
            </a:pPr>
            <a:r>
              <a:rPr lang="en-US" dirty="0"/>
              <a:t>Improve interpretability of the results</a:t>
            </a:r>
          </a:p>
          <a:p>
            <a:pPr marL="285750" indent="-285750">
              <a:buFontTx/>
              <a:buChar char="-"/>
            </a:pPr>
            <a:endParaRPr lang="en-US" dirty="0"/>
          </a:p>
          <a:p>
            <a:pPr marL="285750" indent="-285750">
              <a:buFontTx/>
              <a:buChar char="-"/>
            </a:pPr>
            <a:endParaRPr lang="en-US" dirty="0"/>
          </a:p>
          <a:p>
            <a:r>
              <a:rPr lang="en-US" dirty="0"/>
              <a:t>Cleaning Data and Feature Engineering are the MOST important part of Data Science and take the majority of time for a Data Science Project! </a:t>
            </a:r>
          </a:p>
          <a:p>
            <a:r>
              <a:rPr lang="en-US" dirty="0"/>
              <a:t>https://blog.ldodds.com/2020/01/31/do-data-scientists-spend-80-of-their-time-cleaning-data-turns-out-no/#:~:text=variant%20of%20it%3A-,Data%20scientists%20spend%2080%25%20of%20their%20time,data%20rather%20than%20creating%20insights.&amp;text=Data%20scientists%20only%20spend%2020,data%20quality%2C%20standards%2C%20access.</a:t>
            </a:r>
          </a:p>
          <a:p>
            <a:endParaRPr lang="en-US" dirty="0"/>
          </a:p>
          <a:p>
            <a:r>
              <a:rPr lang="en-US" dirty="0"/>
              <a:t> </a:t>
            </a:r>
          </a:p>
          <a:p>
            <a:endParaRPr lang="en-US" dirty="0"/>
          </a:p>
        </p:txBody>
      </p:sp>
    </p:spTree>
    <p:extLst>
      <p:ext uri="{BB962C8B-B14F-4D97-AF65-F5344CB8AC3E}">
        <p14:creationId xmlns:p14="http://schemas.microsoft.com/office/powerpoint/2010/main" val="1142373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a:xfrm>
            <a:off x="0" y="-8027"/>
            <a:ext cx="10515600" cy="674780"/>
          </a:xfrm>
        </p:spPr>
        <p:txBody>
          <a:bodyPr/>
          <a:lstStyle/>
          <a:p>
            <a:r>
              <a:rPr lang="en-US" dirty="0"/>
              <a:t>Tools for Feature Engineering</a:t>
            </a:r>
          </a:p>
        </p:txBody>
      </p:sp>
      <p:pic>
        <p:nvPicPr>
          <p:cNvPr id="3074" name="Picture 2" descr="H2O.ai is the Open Source Leader in AI and ML">
            <a:extLst>
              <a:ext uri="{FF2B5EF4-FFF2-40B4-BE49-F238E27FC236}">
                <a16:creationId xmlns:a16="http://schemas.microsoft.com/office/drawing/2014/main" id="{6C5C8EDA-478A-45CF-AA5D-011E66362C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622" y="1219200"/>
            <a:ext cx="1516911" cy="151691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erform Automated Feature Engineering in Python with Featuretools">
            <a:extLst>
              <a:ext uri="{FF2B5EF4-FFF2-40B4-BE49-F238E27FC236}">
                <a16:creationId xmlns:a16="http://schemas.microsoft.com/office/drawing/2014/main" id="{F70CF4F4-D0ED-4DC0-9E65-7E0489510F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1606" y="1419117"/>
            <a:ext cx="4010121" cy="146184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B5EC220-FE0A-4F1B-9AA5-FE3146E62A19}"/>
              </a:ext>
            </a:extLst>
          </p:cNvPr>
          <p:cNvPicPr>
            <a:picLocks noChangeAspect="1"/>
          </p:cNvPicPr>
          <p:nvPr/>
        </p:nvPicPr>
        <p:blipFill>
          <a:blip r:embed="rId4"/>
          <a:stretch>
            <a:fillRect/>
          </a:stretch>
        </p:blipFill>
        <p:spPr>
          <a:xfrm>
            <a:off x="1796900" y="4761169"/>
            <a:ext cx="3862771" cy="877631"/>
          </a:xfrm>
          <a:prstGeom prst="rect">
            <a:avLst/>
          </a:prstGeom>
        </p:spPr>
      </p:pic>
      <p:pic>
        <p:nvPicPr>
          <p:cNvPr id="3078" name="Picture 6" descr="tsfresh - LF AI &amp; Data Landscape">
            <a:extLst>
              <a:ext uri="{FF2B5EF4-FFF2-40B4-BE49-F238E27FC236}">
                <a16:creationId xmlns:a16="http://schemas.microsoft.com/office/drawing/2014/main" id="{FA8AAE76-E53B-49C9-9F42-57C0A5978F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187967"/>
            <a:ext cx="2775994" cy="71598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05E2729A-5A59-4AEB-8507-7055F820031A}"/>
              </a:ext>
            </a:extLst>
          </p:cNvPr>
          <p:cNvPicPr>
            <a:picLocks noChangeAspect="1"/>
          </p:cNvPicPr>
          <p:nvPr/>
        </p:nvPicPr>
        <p:blipFill>
          <a:blip r:embed="rId6"/>
          <a:stretch>
            <a:fillRect/>
          </a:stretch>
        </p:blipFill>
        <p:spPr>
          <a:xfrm>
            <a:off x="7886699" y="4440196"/>
            <a:ext cx="3721376" cy="909038"/>
          </a:xfrm>
          <a:prstGeom prst="rect">
            <a:avLst/>
          </a:prstGeom>
        </p:spPr>
      </p:pic>
      <p:pic>
        <p:nvPicPr>
          <p:cNvPr id="3080" name="Picture 8" descr="a.fastcompany.net/multisite_files/fastcompany/p...">
            <a:extLst>
              <a:ext uri="{FF2B5EF4-FFF2-40B4-BE49-F238E27FC236}">
                <a16:creationId xmlns:a16="http://schemas.microsoft.com/office/drawing/2014/main" id="{7D6ABD36-1906-481A-8E67-998D7CCD7E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52127" y="1219200"/>
            <a:ext cx="1040131" cy="134633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1EBEC96-FBAD-4CA9-8B46-4972FB0ECED9}"/>
              </a:ext>
            </a:extLst>
          </p:cNvPr>
          <p:cNvSpPr txBox="1"/>
          <p:nvPr/>
        </p:nvSpPr>
        <p:spPr>
          <a:xfrm>
            <a:off x="8094795" y="2576261"/>
            <a:ext cx="1573864" cy="1223412"/>
          </a:xfrm>
          <a:prstGeom prst="rect">
            <a:avLst/>
          </a:prstGeom>
          <a:noFill/>
        </p:spPr>
        <p:txBody>
          <a:bodyPr wrap="square" rtlCol="0">
            <a:spAutoFit/>
          </a:bodyPr>
          <a:lstStyle/>
          <a:p>
            <a:r>
              <a:rPr lang="en-US" sz="1050" dirty="0"/>
              <a:t>Kalyan </a:t>
            </a:r>
            <a:r>
              <a:rPr lang="en-US" sz="1050" dirty="0" err="1"/>
              <a:t>Veeramachaneni</a:t>
            </a:r>
            <a:endParaRPr lang="en-US" sz="1050" dirty="0"/>
          </a:p>
          <a:p>
            <a:r>
              <a:rPr lang="en-US" sz="1050" dirty="0"/>
              <a:t>                        </a:t>
            </a:r>
          </a:p>
          <a:p>
            <a:r>
              <a:rPr lang="en-US" sz="1050" dirty="0"/>
              <a:t>https://www.linkedin.com/in/kalyan-veeramachaneni-9861b821/</a:t>
            </a:r>
          </a:p>
        </p:txBody>
      </p:sp>
      <p:pic>
        <p:nvPicPr>
          <p:cNvPr id="3084" name="Picture 12" descr="Max Kanter">
            <a:extLst>
              <a:ext uri="{FF2B5EF4-FFF2-40B4-BE49-F238E27FC236}">
                <a16:creationId xmlns:a16="http://schemas.microsoft.com/office/drawing/2014/main" id="{6D66EE5C-B822-42A9-A951-4A3B5196A3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04003" y="1219200"/>
            <a:ext cx="1346337" cy="1346337"/>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3A6A1D66-76B8-4714-BF70-1690D79A2099}"/>
              </a:ext>
            </a:extLst>
          </p:cNvPr>
          <p:cNvSpPr txBox="1"/>
          <p:nvPr/>
        </p:nvSpPr>
        <p:spPr>
          <a:xfrm>
            <a:off x="10468591" y="2621344"/>
            <a:ext cx="1573864" cy="738664"/>
          </a:xfrm>
          <a:prstGeom prst="rect">
            <a:avLst/>
          </a:prstGeom>
          <a:noFill/>
        </p:spPr>
        <p:txBody>
          <a:bodyPr wrap="square" rtlCol="0">
            <a:spAutoFit/>
          </a:bodyPr>
          <a:lstStyle/>
          <a:p>
            <a:r>
              <a:rPr lang="en-US" sz="1050" dirty="0"/>
              <a:t>Max Kanter</a:t>
            </a:r>
          </a:p>
          <a:p>
            <a:r>
              <a:rPr lang="en-US" sz="1050" dirty="0"/>
              <a:t>                        https://www.linkedin.com/in/jmaxkanter/</a:t>
            </a:r>
          </a:p>
        </p:txBody>
      </p:sp>
      <p:sp>
        <p:nvSpPr>
          <p:cNvPr id="11" name="TextBox 10">
            <a:extLst>
              <a:ext uri="{FF2B5EF4-FFF2-40B4-BE49-F238E27FC236}">
                <a16:creationId xmlns:a16="http://schemas.microsoft.com/office/drawing/2014/main" id="{FAD9CE22-873C-4DE1-B783-87FF03EECA7A}"/>
              </a:ext>
            </a:extLst>
          </p:cNvPr>
          <p:cNvSpPr txBox="1"/>
          <p:nvPr/>
        </p:nvSpPr>
        <p:spPr>
          <a:xfrm>
            <a:off x="7910718" y="5424513"/>
            <a:ext cx="3862771" cy="1661993"/>
          </a:xfrm>
          <a:prstGeom prst="rect">
            <a:avLst/>
          </a:prstGeom>
          <a:noFill/>
        </p:spPr>
        <p:txBody>
          <a:bodyPr wrap="square" rtlCol="0">
            <a:spAutoFit/>
          </a:bodyPr>
          <a:lstStyle/>
          <a:p>
            <a:pPr algn="l">
              <a:buFont typeface="Arial" panose="020B0604020202020204" pitchFamily="34" charset="0"/>
              <a:buChar char="•"/>
            </a:pPr>
            <a:r>
              <a:rPr lang="it-IT" sz="1200" b="0" i="0" dirty="0">
                <a:effectLst/>
                <a:latin typeface="Source Sans Pro" panose="020B0503030403020204" pitchFamily="34" charset="0"/>
              </a:rPr>
              <a:t>Antonia Mey</a:t>
            </a:r>
            <a:r>
              <a:rPr lang="it-IT" sz="1200" b="0" i="0" baseline="30000" dirty="0">
                <a:effectLst/>
                <a:latin typeface="Source Sans Pro" panose="020B0503030403020204" pitchFamily="34" charset="0"/>
              </a:rPr>
              <a:t>*</a:t>
            </a:r>
            <a:r>
              <a:rPr lang="it-IT" sz="1200" b="0" i="0" dirty="0">
                <a:effectLst/>
                <a:latin typeface="Source Sans Pro" panose="020B0503030403020204" pitchFamily="34" charset="0"/>
              </a:rPr>
              <a:t> &lt;</a:t>
            </a:r>
            <a:r>
              <a:rPr lang="it-IT" sz="1200" b="0" i="0" u="none" strike="noStrike" dirty="0">
                <a:effectLst/>
                <a:latin typeface="Source Sans Pro" panose="020B0503030403020204" pitchFamily="34" charset="0"/>
                <a:hlinkClick r:id="rId9">
                  <a:extLst>
                    <a:ext uri="{A12FA001-AC4F-418D-AE19-62706E023703}">
                      <ahyp:hlinkClr xmlns:ahyp="http://schemas.microsoft.com/office/drawing/2018/hyperlinkcolor" val="tx"/>
                    </a:ext>
                  </a:extLst>
                </a:hlinkClick>
              </a:rPr>
              <a:t>antonia.mey@fu-berlin.de</a:t>
            </a:r>
            <a:r>
              <a:rPr lang="it-IT" sz="1200" b="0" i="0" dirty="0">
                <a:effectLst/>
                <a:latin typeface="Source Sans Pro" panose="020B0503030403020204" pitchFamily="34" charset="0"/>
              </a:rPr>
              <a:t>&gt;</a:t>
            </a:r>
          </a:p>
          <a:p>
            <a:pPr algn="l">
              <a:buFont typeface="Arial" panose="020B0604020202020204" pitchFamily="34" charset="0"/>
              <a:buChar char="•"/>
            </a:pPr>
            <a:r>
              <a:rPr lang="it-IT" sz="1200" b="0" i="0" dirty="0">
                <a:effectLst/>
                <a:latin typeface="Source Sans Pro" panose="020B0503030403020204" pitchFamily="34" charset="0"/>
              </a:rPr>
              <a:t>Christoph Wehmeyer</a:t>
            </a:r>
            <a:r>
              <a:rPr lang="it-IT" sz="1200" b="0" i="0" baseline="30000" dirty="0">
                <a:effectLst/>
                <a:latin typeface="Source Sans Pro" panose="020B0503030403020204" pitchFamily="34" charset="0"/>
              </a:rPr>
              <a:t>*</a:t>
            </a:r>
            <a:r>
              <a:rPr lang="it-IT" sz="1200" b="0" i="0" dirty="0">
                <a:effectLst/>
                <a:latin typeface="Source Sans Pro" panose="020B0503030403020204" pitchFamily="34" charset="0"/>
              </a:rPr>
              <a:t> &lt;</a:t>
            </a:r>
            <a:r>
              <a:rPr lang="it-IT" sz="1200" b="0" i="0" u="none" strike="noStrike" dirty="0">
                <a:effectLst/>
                <a:latin typeface="Source Sans Pro" panose="020B0503030403020204" pitchFamily="34" charset="0"/>
                <a:hlinkClick r:id="rId10">
                  <a:extLst>
                    <a:ext uri="{A12FA001-AC4F-418D-AE19-62706E023703}">
                      <ahyp:hlinkClr xmlns:ahyp="http://schemas.microsoft.com/office/drawing/2018/hyperlinkcolor" val="tx"/>
                    </a:ext>
                  </a:extLst>
                </a:hlinkClick>
              </a:rPr>
              <a:t>christoph.wehmeyer@fu-berlin.de</a:t>
            </a:r>
            <a:r>
              <a:rPr lang="it-IT" sz="1200" b="0" i="0" dirty="0">
                <a:effectLst/>
                <a:latin typeface="Source Sans Pro" panose="020B0503030403020204" pitchFamily="34" charset="0"/>
              </a:rPr>
              <a:t>&gt;</a:t>
            </a:r>
          </a:p>
          <a:p>
            <a:pPr algn="l">
              <a:buFont typeface="Arial" panose="020B0604020202020204" pitchFamily="34" charset="0"/>
              <a:buChar char="•"/>
            </a:pPr>
            <a:r>
              <a:rPr lang="it-IT" sz="1200" b="0" i="0" dirty="0">
                <a:effectLst/>
                <a:latin typeface="Source Sans Pro" panose="020B0503030403020204" pitchFamily="34" charset="0"/>
              </a:rPr>
              <a:t>Fabian Paul</a:t>
            </a:r>
          </a:p>
          <a:p>
            <a:pPr algn="l">
              <a:buFont typeface="Arial" panose="020B0604020202020204" pitchFamily="34" charset="0"/>
              <a:buChar char="•"/>
            </a:pPr>
            <a:r>
              <a:rPr lang="it-IT" sz="1200" b="0" i="0" dirty="0">
                <a:effectLst/>
                <a:latin typeface="Source Sans Pro" panose="020B0503030403020204" pitchFamily="34" charset="0"/>
              </a:rPr>
              <a:t>Hao Wu</a:t>
            </a:r>
          </a:p>
          <a:p>
            <a:pPr algn="l">
              <a:buFont typeface="Arial" panose="020B0604020202020204" pitchFamily="34" charset="0"/>
              <a:buChar char="•"/>
            </a:pPr>
            <a:r>
              <a:rPr lang="it-IT" sz="1200" b="0" i="0" dirty="0">
                <a:effectLst/>
                <a:latin typeface="Source Sans Pro" panose="020B0503030403020204" pitchFamily="34" charset="0"/>
              </a:rPr>
              <a:t>Frank Noé</a:t>
            </a:r>
          </a:p>
          <a:p>
            <a:pPr algn="l"/>
            <a:r>
              <a:rPr lang="it-IT" sz="1200" dirty="0">
                <a:solidFill>
                  <a:srgbClr val="464646"/>
                </a:solidFill>
                <a:latin typeface="Source Sans Pro" panose="020B0503030403020204" pitchFamily="34" charset="0"/>
              </a:rPr>
              <a:t>Group in Berlin</a:t>
            </a:r>
            <a:endParaRPr lang="it-IT" sz="1200" b="0" i="0" dirty="0">
              <a:solidFill>
                <a:srgbClr val="464646"/>
              </a:solidFill>
              <a:effectLst/>
              <a:latin typeface="Source Sans Pro" panose="020B0503030403020204" pitchFamily="34" charset="0"/>
            </a:endParaRPr>
          </a:p>
          <a:p>
            <a:endParaRPr lang="en-US" dirty="0"/>
          </a:p>
        </p:txBody>
      </p:sp>
      <p:sp>
        <p:nvSpPr>
          <p:cNvPr id="20" name="TextBox 19">
            <a:extLst>
              <a:ext uri="{FF2B5EF4-FFF2-40B4-BE49-F238E27FC236}">
                <a16:creationId xmlns:a16="http://schemas.microsoft.com/office/drawing/2014/main" id="{7186B656-4AC6-4532-8C56-D138A76D817D}"/>
              </a:ext>
            </a:extLst>
          </p:cNvPr>
          <p:cNvSpPr txBox="1"/>
          <p:nvPr/>
        </p:nvSpPr>
        <p:spPr>
          <a:xfrm>
            <a:off x="2399532" y="5735423"/>
            <a:ext cx="5232475" cy="430887"/>
          </a:xfrm>
          <a:prstGeom prst="rect">
            <a:avLst/>
          </a:prstGeom>
          <a:noFill/>
        </p:spPr>
        <p:txBody>
          <a:bodyPr wrap="square">
            <a:spAutoFit/>
          </a:bodyPr>
          <a:lstStyle/>
          <a:p>
            <a:r>
              <a:rPr lang="en-US" sz="1100" b="0" i="0" u="sng" dirty="0">
                <a:effectLst/>
                <a:latin typeface="Lucida Grande"/>
                <a:hlinkClick r:id="rId11">
                  <a:extLst>
                    <a:ext uri="{A12FA001-AC4F-418D-AE19-62706E023703}">
                      <ahyp:hlinkClr xmlns:ahyp="http://schemas.microsoft.com/office/drawing/2018/hyperlinkcolor" val="tx"/>
                    </a:ext>
                  </a:extLst>
                </a:hlinkClick>
              </a:rPr>
              <a:t>Franziska Horn</a:t>
            </a:r>
            <a:r>
              <a:rPr lang="en-US" sz="1100" b="0" i="0" dirty="0">
                <a:effectLst/>
                <a:latin typeface="Lucida Grande"/>
              </a:rPr>
              <a:t>, </a:t>
            </a:r>
            <a:r>
              <a:rPr lang="en-US" sz="1100" b="0" i="0" u="none" strike="noStrike" dirty="0">
                <a:effectLst/>
                <a:latin typeface="Lucida Grande"/>
                <a:hlinkClick r:id="rId12">
                  <a:extLst>
                    <a:ext uri="{A12FA001-AC4F-418D-AE19-62706E023703}">
                      <ahyp:hlinkClr xmlns:ahyp="http://schemas.microsoft.com/office/drawing/2018/hyperlinkcolor" val="tx"/>
                    </a:ext>
                  </a:extLst>
                </a:hlinkClick>
              </a:rPr>
              <a:t>Robert Pack</a:t>
            </a:r>
            <a:r>
              <a:rPr lang="en-US" sz="1100" b="0" i="0" dirty="0">
                <a:effectLst/>
                <a:latin typeface="Lucida Grande"/>
              </a:rPr>
              <a:t>, </a:t>
            </a:r>
            <a:r>
              <a:rPr lang="en-US" sz="1100" b="0" i="0" u="none" strike="noStrike" dirty="0">
                <a:effectLst/>
                <a:latin typeface="Lucida Grande"/>
                <a:hlinkClick r:id="rId13">
                  <a:extLst>
                    <a:ext uri="{A12FA001-AC4F-418D-AE19-62706E023703}">
                      <ahyp:hlinkClr xmlns:ahyp="http://schemas.microsoft.com/office/drawing/2018/hyperlinkcolor" val="tx"/>
                    </a:ext>
                  </a:extLst>
                </a:hlinkClick>
              </a:rPr>
              <a:t>Michael Rieger</a:t>
            </a:r>
            <a:endParaRPr lang="en-US" sz="1100" b="0" i="0" u="none" strike="noStrike" dirty="0">
              <a:effectLst/>
              <a:latin typeface="Lucida Grande"/>
            </a:endParaRPr>
          </a:p>
          <a:p>
            <a:r>
              <a:rPr lang="en-US" sz="1100" dirty="0">
                <a:latin typeface="Lucida Grande"/>
              </a:rPr>
              <a:t>Cornell University</a:t>
            </a:r>
            <a:endParaRPr lang="en-US" sz="1100" dirty="0"/>
          </a:p>
        </p:txBody>
      </p:sp>
      <p:sp>
        <p:nvSpPr>
          <p:cNvPr id="22" name="TextBox 21">
            <a:extLst>
              <a:ext uri="{FF2B5EF4-FFF2-40B4-BE49-F238E27FC236}">
                <a16:creationId xmlns:a16="http://schemas.microsoft.com/office/drawing/2014/main" id="{6422A870-88F5-47BC-B2FC-63651A6DECE6}"/>
              </a:ext>
            </a:extLst>
          </p:cNvPr>
          <p:cNvSpPr txBox="1"/>
          <p:nvPr/>
        </p:nvSpPr>
        <p:spPr>
          <a:xfrm>
            <a:off x="882622" y="3923472"/>
            <a:ext cx="4010121" cy="769441"/>
          </a:xfrm>
          <a:prstGeom prst="rect">
            <a:avLst/>
          </a:prstGeom>
          <a:noFill/>
        </p:spPr>
        <p:txBody>
          <a:bodyPr wrap="square">
            <a:spAutoFit/>
          </a:bodyPr>
          <a:lstStyle/>
          <a:p>
            <a:pPr algn="l">
              <a:buFont typeface="Arial" panose="020B0604020202020204" pitchFamily="34" charset="0"/>
              <a:buChar char="•"/>
            </a:pPr>
            <a:r>
              <a:rPr lang="en-US" sz="1100" b="0" i="0" dirty="0">
                <a:effectLst/>
                <a:latin typeface="Lato"/>
              </a:rPr>
              <a:t>Maximilian Christ (</a:t>
            </a:r>
            <a:r>
              <a:rPr lang="en-US" sz="1100" b="0" i="0" u="none" strike="noStrike" dirty="0">
                <a:effectLst/>
                <a:latin typeface="Lato"/>
                <a:hlinkClick r:id="rId14">
                  <a:extLst>
                    <a:ext uri="{A12FA001-AC4F-418D-AE19-62706E023703}">
                      <ahyp:hlinkClr xmlns:ahyp="http://schemas.microsoft.com/office/drawing/2018/hyperlinkcolor" val="tx"/>
                    </a:ext>
                  </a:extLst>
                </a:hlinkClick>
              </a:rPr>
              <a:t>maximilianchrist.com</a:t>
            </a:r>
            <a:r>
              <a:rPr lang="en-US" sz="1100" b="0" i="0" dirty="0">
                <a:effectLst/>
                <a:latin typeface="Lato"/>
              </a:rPr>
              <a:t>, </a:t>
            </a:r>
            <a:r>
              <a:rPr lang="en-US" sz="1100" b="0" i="0" u="none" strike="noStrike" dirty="0">
                <a:effectLst/>
                <a:latin typeface="Lato"/>
                <a:hlinkClick r:id="rId15">
                  <a:extLst>
                    <a:ext uri="{A12FA001-AC4F-418D-AE19-62706E023703}">
                      <ahyp:hlinkClr xmlns:ahyp="http://schemas.microsoft.com/office/drawing/2018/hyperlinkcolor" val="tx"/>
                    </a:ext>
                  </a:extLst>
                </a:hlinkClick>
              </a:rPr>
              <a:t>max.christ@me.com</a:t>
            </a:r>
            <a:r>
              <a:rPr lang="en-US" sz="1100" b="0" i="0" dirty="0">
                <a:effectLst/>
                <a:latin typeface="Lato"/>
              </a:rPr>
              <a:t>)</a:t>
            </a:r>
          </a:p>
          <a:p>
            <a:pPr algn="l">
              <a:buFont typeface="Arial" panose="020B0604020202020204" pitchFamily="34" charset="0"/>
              <a:buChar char="•"/>
            </a:pPr>
            <a:r>
              <a:rPr lang="en-US" sz="1100" b="0" i="0" dirty="0">
                <a:effectLst/>
                <a:latin typeface="Lato"/>
              </a:rPr>
              <a:t>Nils Braun (</a:t>
            </a:r>
            <a:r>
              <a:rPr lang="en-US" sz="1100" b="0" i="0" u="none" strike="noStrike" dirty="0">
                <a:effectLst/>
                <a:latin typeface="Lato"/>
                <a:hlinkClick r:id="rId16">
                  <a:extLst>
                    <a:ext uri="{A12FA001-AC4F-418D-AE19-62706E023703}">
                      <ahyp:hlinkClr xmlns:ahyp="http://schemas.microsoft.com/office/drawing/2018/hyperlinkcolor" val="tx"/>
                    </a:ext>
                  </a:extLst>
                </a:hlinkClick>
              </a:rPr>
              <a:t>nilslennartbraun@gmail.com</a:t>
            </a:r>
            <a:r>
              <a:rPr lang="en-US" sz="1100" b="0" i="0" dirty="0">
                <a:effectLst/>
                <a:latin typeface="Lato"/>
              </a:rPr>
              <a:t>)</a:t>
            </a:r>
          </a:p>
          <a:p>
            <a:pPr algn="l">
              <a:buFont typeface="Arial" panose="020B0604020202020204" pitchFamily="34" charset="0"/>
              <a:buChar char="•"/>
            </a:pPr>
            <a:r>
              <a:rPr lang="en-US" sz="1100" b="0" i="0" dirty="0">
                <a:effectLst/>
                <a:latin typeface="Lato"/>
              </a:rPr>
              <a:t>Julius </a:t>
            </a:r>
            <a:r>
              <a:rPr lang="en-US" sz="1100" b="0" i="0" dirty="0" err="1">
                <a:effectLst/>
                <a:latin typeface="Lato"/>
              </a:rPr>
              <a:t>Neuffer</a:t>
            </a:r>
            <a:r>
              <a:rPr lang="en-US" sz="1100" b="0" i="0" dirty="0">
                <a:effectLst/>
                <a:latin typeface="Lato"/>
              </a:rPr>
              <a:t> (</a:t>
            </a:r>
            <a:r>
              <a:rPr lang="en-US" sz="1100" b="0" i="0" u="none" strike="noStrike" dirty="0">
                <a:effectLst/>
                <a:latin typeface="Lato"/>
                <a:hlinkClick r:id="rId17">
                  <a:extLst>
                    <a:ext uri="{A12FA001-AC4F-418D-AE19-62706E023703}">
                      <ahyp:hlinkClr xmlns:ahyp="http://schemas.microsoft.com/office/drawing/2018/hyperlinkcolor" val="tx"/>
                    </a:ext>
                  </a:extLst>
                </a:hlinkClick>
              </a:rPr>
              <a:t>julius.neuffer@blue-yonder.com</a:t>
            </a:r>
            <a:r>
              <a:rPr lang="en-US" sz="1100" b="0" i="0" dirty="0">
                <a:solidFill>
                  <a:srgbClr val="404040"/>
                </a:solidFill>
                <a:effectLst/>
                <a:latin typeface="Lato"/>
              </a:rPr>
              <a:t>)</a:t>
            </a:r>
          </a:p>
        </p:txBody>
      </p:sp>
      <p:pic>
        <p:nvPicPr>
          <p:cNvPr id="3086" name="Picture 14" descr="Photo of Sri Satish Ambati">
            <a:extLst>
              <a:ext uri="{FF2B5EF4-FFF2-40B4-BE49-F238E27FC236}">
                <a16:creationId xmlns:a16="http://schemas.microsoft.com/office/drawing/2014/main" id="{A3843E2B-7EC3-472C-9485-C2F20C66C5A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77962" y="1210448"/>
            <a:ext cx="866830" cy="86683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5">
            <a:extLst>
              <a:ext uri="{FF2B5EF4-FFF2-40B4-BE49-F238E27FC236}">
                <a16:creationId xmlns:a16="http://schemas.microsoft.com/office/drawing/2014/main" id="{CCF8F437-502F-40F3-BA8B-C46A04FC3E7F}"/>
              </a:ext>
            </a:extLst>
          </p:cNvPr>
          <p:cNvSpPr>
            <a:spLocks noChangeArrowheads="1"/>
          </p:cNvSpPr>
          <p:nvPr/>
        </p:nvSpPr>
        <p:spPr bwMode="auto">
          <a:xfrm>
            <a:off x="2470363" y="2234632"/>
            <a:ext cx="108202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rPr>
              <a:t>Sri Satish Ambati</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5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5800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a:xfrm>
            <a:off x="0" y="-3068"/>
            <a:ext cx="10515600" cy="674780"/>
          </a:xfrm>
        </p:spPr>
        <p:txBody>
          <a:bodyPr/>
          <a:lstStyle/>
          <a:p>
            <a:r>
              <a:rPr lang="en-US" dirty="0"/>
              <a:t>Removing Junk &amp; Imputation</a:t>
            </a:r>
          </a:p>
        </p:txBody>
      </p:sp>
      <p:pic>
        <p:nvPicPr>
          <p:cNvPr id="1026" name="Picture 2" descr="6 Different Ways to Compensate for Missing Values In a Dataset (Data  Imputation with examples) | by Will Badr | Towards Data Science">
            <a:extLst>
              <a:ext uri="{FF2B5EF4-FFF2-40B4-BE49-F238E27FC236}">
                <a16:creationId xmlns:a16="http://schemas.microsoft.com/office/drawing/2014/main" id="{55205CA0-9830-4471-BD8C-EE31C824D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650" y="3615421"/>
            <a:ext cx="4692407" cy="121281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B3C30F9-0553-4253-BCAD-4F3373BE96F0}"/>
              </a:ext>
            </a:extLst>
          </p:cNvPr>
          <p:cNvSpPr txBox="1"/>
          <p:nvPr/>
        </p:nvSpPr>
        <p:spPr>
          <a:xfrm>
            <a:off x="5531057" y="3560109"/>
            <a:ext cx="6605071" cy="1323439"/>
          </a:xfrm>
          <a:prstGeom prst="rect">
            <a:avLst/>
          </a:prstGeom>
          <a:noFill/>
        </p:spPr>
        <p:txBody>
          <a:bodyPr wrap="square" rtlCol="0">
            <a:spAutoFit/>
          </a:bodyPr>
          <a:lstStyle/>
          <a:p>
            <a:r>
              <a:rPr lang="en-US" dirty="0"/>
              <a:t>Impute the mean/median of the feature for missing values</a:t>
            </a:r>
          </a:p>
          <a:p>
            <a:r>
              <a:rPr lang="en-US" sz="1400" b="1" dirty="0"/>
              <a:t>Python code: </a:t>
            </a:r>
          </a:p>
          <a:p>
            <a:r>
              <a:rPr lang="en-US" sz="1200" dirty="0"/>
              <a:t>from </a:t>
            </a:r>
            <a:r>
              <a:rPr lang="en-US" sz="1200" dirty="0" err="1"/>
              <a:t>sklearn.impute</a:t>
            </a:r>
            <a:r>
              <a:rPr lang="en-US" sz="1200" dirty="0"/>
              <a:t> import </a:t>
            </a:r>
            <a:r>
              <a:rPr lang="en-US" sz="1200" dirty="0" err="1"/>
              <a:t>SimpleImputer</a:t>
            </a:r>
            <a:endParaRPr lang="en-US" sz="1200" dirty="0"/>
          </a:p>
          <a:p>
            <a:r>
              <a:rPr lang="en-US" sz="1200" dirty="0" err="1"/>
              <a:t>imr</a:t>
            </a:r>
            <a:r>
              <a:rPr lang="en-US" sz="1200" dirty="0"/>
              <a:t> = </a:t>
            </a:r>
            <a:r>
              <a:rPr lang="en-US" sz="1200" dirty="0" err="1"/>
              <a:t>SimpleImputer</a:t>
            </a:r>
            <a:r>
              <a:rPr lang="en-US" sz="1200" dirty="0"/>
              <a:t>(</a:t>
            </a:r>
            <a:r>
              <a:rPr lang="en-US" sz="1200" dirty="0" err="1"/>
              <a:t>missing_values</a:t>
            </a:r>
            <a:r>
              <a:rPr lang="en-US" sz="1200" dirty="0"/>
              <a:t>=</a:t>
            </a:r>
            <a:r>
              <a:rPr lang="en-US" sz="1200" dirty="0" err="1"/>
              <a:t>np.nan</a:t>
            </a:r>
            <a:r>
              <a:rPr lang="en-US" sz="1200" dirty="0"/>
              <a:t>, strategy='mean')</a:t>
            </a:r>
          </a:p>
          <a:p>
            <a:r>
              <a:rPr lang="en-US" sz="1200" dirty="0" err="1"/>
              <a:t>imr</a:t>
            </a:r>
            <a:r>
              <a:rPr lang="en-US" sz="1200" dirty="0"/>
              <a:t> = </a:t>
            </a:r>
            <a:r>
              <a:rPr lang="en-US" sz="1200" dirty="0" err="1"/>
              <a:t>imr.fit</a:t>
            </a:r>
            <a:r>
              <a:rPr lang="en-US" sz="1200" dirty="0"/>
              <a:t>(</a:t>
            </a:r>
            <a:r>
              <a:rPr lang="en-US" sz="1200" dirty="0" err="1"/>
              <a:t>df.values</a:t>
            </a:r>
            <a:r>
              <a:rPr lang="en-US" sz="1200" dirty="0"/>
              <a:t>)</a:t>
            </a:r>
          </a:p>
          <a:p>
            <a:r>
              <a:rPr lang="en-US" sz="1200" dirty="0" err="1"/>
              <a:t>imputed_data</a:t>
            </a:r>
            <a:r>
              <a:rPr lang="en-US" sz="1200" dirty="0"/>
              <a:t> = </a:t>
            </a:r>
            <a:r>
              <a:rPr lang="en-US" sz="1200" dirty="0" err="1"/>
              <a:t>imr.transform</a:t>
            </a:r>
            <a:r>
              <a:rPr lang="en-US" sz="1200" dirty="0"/>
              <a:t>(</a:t>
            </a:r>
            <a:r>
              <a:rPr lang="en-US" sz="1200" dirty="0" err="1"/>
              <a:t>df.values</a:t>
            </a:r>
            <a:r>
              <a:rPr lang="en-US" sz="1200" dirty="0"/>
              <a:t>)</a:t>
            </a:r>
          </a:p>
        </p:txBody>
      </p:sp>
      <p:pic>
        <p:nvPicPr>
          <p:cNvPr id="1028" name="Picture 4" descr="Image for post">
            <a:extLst>
              <a:ext uri="{FF2B5EF4-FFF2-40B4-BE49-F238E27FC236}">
                <a16:creationId xmlns:a16="http://schemas.microsoft.com/office/drawing/2014/main" id="{75ECCD4C-0B0B-4361-B853-90D356FF2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907872"/>
            <a:ext cx="4693306" cy="130838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F610C1E-3969-49D4-B54B-BAECB5862A67}"/>
              </a:ext>
            </a:extLst>
          </p:cNvPr>
          <p:cNvSpPr txBox="1"/>
          <p:nvPr/>
        </p:nvSpPr>
        <p:spPr>
          <a:xfrm>
            <a:off x="5531057" y="5177341"/>
            <a:ext cx="6336715" cy="769441"/>
          </a:xfrm>
          <a:prstGeom prst="rect">
            <a:avLst/>
          </a:prstGeom>
          <a:noFill/>
        </p:spPr>
        <p:txBody>
          <a:bodyPr wrap="square" rtlCol="0">
            <a:spAutoFit/>
          </a:bodyPr>
          <a:lstStyle/>
          <a:p>
            <a:r>
              <a:rPr lang="en-US" b="0" i="0" dirty="0">
                <a:solidFill>
                  <a:srgbClr val="292929"/>
                </a:solidFill>
                <a:effectLst/>
              </a:rPr>
              <a:t>Imputation using (Most Frequent) or (Zero/Constant) values</a:t>
            </a:r>
          </a:p>
          <a:p>
            <a:r>
              <a:rPr lang="en-US" sz="1400" b="1" dirty="0">
                <a:solidFill>
                  <a:srgbClr val="292929"/>
                </a:solidFill>
              </a:rPr>
              <a:t>Python code: </a:t>
            </a:r>
          </a:p>
          <a:p>
            <a:r>
              <a:rPr lang="en-US" sz="1200" dirty="0">
                <a:solidFill>
                  <a:srgbClr val="292929"/>
                </a:solidFill>
              </a:rPr>
              <a:t>df = </a:t>
            </a:r>
            <a:r>
              <a:rPr lang="en-US" sz="1200" dirty="0" err="1">
                <a:solidFill>
                  <a:srgbClr val="292929"/>
                </a:solidFill>
              </a:rPr>
              <a:t>df.fillna</a:t>
            </a:r>
            <a:r>
              <a:rPr lang="en-US" sz="1200" dirty="0">
                <a:solidFill>
                  <a:srgbClr val="292929"/>
                </a:solidFill>
              </a:rPr>
              <a:t>(0)</a:t>
            </a:r>
            <a:endParaRPr lang="en-US" sz="1200" b="0" i="0" dirty="0">
              <a:solidFill>
                <a:srgbClr val="292929"/>
              </a:solidFill>
              <a:effectLst/>
            </a:endParaRPr>
          </a:p>
        </p:txBody>
      </p:sp>
      <p:sp>
        <p:nvSpPr>
          <p:cNvPr id="15" name="TextBox 14">
            <a:extLst>
              <a:ext uri="{FF2B5EF4-FFF2-40B4-BE49-F238E27FC236}">
                <a16:creationId xmlns:a16="http://schemas.microsoft.com/office/drawing/2014/main" id="{BD77DD09-6D4A-4BDD-BA0A-279D1B276594}"/>
              </a:ext>
            </a:extLst>
          </p:cNvPr>
          <p:cNvSpPr txBox="1"/>
          <p:nvPr/>
        </p:nvSpPr>
        <p:spPr>
          <a:xfrm>
            <a:off x="837751" y="1048919"/>
            <a:ext cx="7317306" cy="2585323"/>
          </a:xfrm>
          <a:prstGeom prst="rect">
            <a:avLst/>
          </a:prstGeom>
          <a:noFill/>
        </p:spPr>
        <p:txBody>
          <a:bodyPr wrap="square" rtlCol="0">
            <a:spAutoFit/>
          </a:bodyPr>
          <a:lstStyle/>
          <a:p>
            <a:r>
              <a:rPr lang="en-US" b="1" dirty="0"/>
              <a:t>Removing Junk from Data Could Contain the Following Steps:</a:t>
            </a:r>
          </a:p>
          <a:p>
            <a:pPr marL="285750" indent="-285750">
              <a:buFontTx/>
              <a:buChar char="-"/>
            </a:pPr>
            <a:r>
              <a:rPr lang="en-US" dirty="0"/>
              <a:t>Removing columns and rows that have no information (all missing data)</a:t>
            </a:r>
          </a:p>
          <a:p>
            <a:pPr marL="285750" indent="-285750">
              <a:buFontTx/>
              <a:buChar char="-"/>
            </a:pPr>
            <a:r>
              <a:rPr lang="en-US" dirty="0"/>
              <a:t>Removing columns and rows that have all the same information (one value for each the entire column or row)</a:t>
            </a:r>
          </a:p>
          <a:p>
            <a:pPr marL="285750" indent="-285750">
              <a:buFontTx/>
              <a:buChar char="-"/>
            </a:pPr>
            <a:r>
              <a:rPr lang="en-US" dirty="0"/>
              <a:t>Removing features that are not useful</a:t>
            </a:r>
          </a:p>
          <a:p>
            <a:pPr marL="285750" indent="-285750">
              <a:buFontTx/>
              <a:buChar char="-"/>
            </a:pPr>
            <a:endParaRPr lang="en-US" dirty="0"/>
          </a:p>
          <a:p>
            <a:r>
              <a:rPr lang="en-US" b="1" dirty="0"/>
              <a:t>For Missing Data, we can Impute: </a:t>
            </a:r>
            <a:r>
              <a:rPr lang="en-US" dirty="0"/>
              <a:t>Imputation is simply filling in missing data with various algorithms.</a:t>
            </a:r>
          </a:p>
        </p:txBody>
      </p:sp>
    </p:spTree>
    <p:extLst>
      <p:ext uri="{BB962C8B-B14F-4D97-AF65-F5344CB8AC3E}">
        <p14:creationId xmlns:p14="http://schemas.microsoft.com/office/powerpoint/2010/main" val="1676328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p:txBody>
          <a:bodyPr/>
          <a:lstStyle/>
          <a:p>
            <a:r>
              <a:rPr lang="en-US" dirty="0"/>
              <a:t>Imputation - MICE</a:t>
            </a:r>
          </a:p>
        </p:txBody>
      </p:sp>
      <p:sp>
        <p:nvSpPr>
          <p:cNvPr id="4" name="TextBox 3">
            <a:extLst>
              <a:ext uri="{FF2B5EF4-FFF2-40B4-BE49-F238E27FC236}">
                <a16:creationId xmlns:a16="http://schemas.microsoft.com/office/drawing/2014/main" id="{BB3C30F9-0553-4253-BCAD-4F3373BE96F0}"/>
              </a:ext>
            </a:extLst>
          </p:cNvPr>
          <p:cNvSpPr txBox="1"/>
          <p:nvPr/>
        </p:nvSpPr>
        <p:spPr>
          <a:xfrm>
            <a:off x="219800" y="1254780"/>
            <a:ext cx="5677774" cy="2585323"/>
          </a:xfrm>
          <a:prstGeom prst="rect">
            <a:avLst/>
          </a:prstGeom>
          <a:noFill/>
        </p:spPr>
        <p:txBody>
          <a:bodyPr wrap="square" rtlCol="0">
            <a:spAutoFit/>
          </a:bodyPr>
          <a:lstStyle/>
          <a:p>
            <a:r>
              <a:rPr lang="en-US" dirty="0"/>
              <a:t>Multivariate Imputation by Chained Equation (MICE): </a:t>
            </a:r>
          </a:p>
          <a:p>
            <a:r>
              <a:rPr lang="en-US" dirty="0"/>
              <a:t>Filling the missing data multiple times. </a:t>
            </a:r>
          </a:p>
          <a:p>
            <a:endParaRPr lang="en-US" dirty="0"/>
          </a:p>
          <a:p>
            <a:r>
              <a:rPr lang="en-US" b="0" i="0" dirty="0">
                <a:solidFill>
                  <a:srgbClr val="292929"/>
                </a:solidFill>
                <a:effectLst/>
              </a:rPr>
              <a:t>The chained equations approach is also very flexible and can handle different variables of different data types (i.e., continuous or binary) as well as complexities such as bounds, or survey skip patterns.</a:t>
            </a:r>
          </a:p>
          <a:p>
            <a:endParaRPr lang="en-US" dirty="0">
              <a:solidFill>
                <a:srgbClr val="292929"/>
              </a:solidFill>
            </a:endParaRPr>
          </a:p>
          <a:p>
            <a:endParaRPr lang="en-US" dirty="0"/>
          </a:p>
        </p:txBody>
      </p:sp>
      <p:graphicFrame>
        <p:nvGraphicFramePr>
          <p:cNvPr id="9" name="Table 10">
            <a:extLst>
              <a:ext uri="{FF2B5EF4-FFF2-40B4-BE49-F238E27FC236}">
                <a16:creationId xmlns:a16="http://schemas.microsoft.com/office/drawing/2014/main" id="{085B75A0-906D-4CE3-9E87-504C55B1D1CA}"/>
              </a:ext>
            </a:extLst>
          </p:cNvPr>
          <p:cNvGraphicFramePr>
            <a:graphicFrameLocks noGrp="1"/>
          </p:cNvGraphicFramePr>
          <p:nvPr>
            <p:extLst>
              <p:ext uri="{D42A27DB-BD31-4B8C-83A1-F6EECF244321}">
                <p14:modId xmlns:p14="http://schemas.microsoft.com/office/powerpoint/2010/main" val="2875987296"/>
              </p:ext>
            </p:extLst>
          </p:nvPr>
        </p:nvGraphicFramePr>
        <p:xfrm>
          <a:off x="164569" y="3428999"/>
          <a:ext cx="5636040" cy="2585324"/>
        </p:xfrm>
        <a:graphic>
          <a:graphicData uri="http://schemas.openxmlformats.org/drawingml/2006/table">
            <a:tbl>
              <a:tblPr firstRow="1" bandRow="1">
                <a:tableStyleId>{5C22544A-7EE6-4342-B048-85BDC9FD1C3A}</a:tableStyleId>
              </a:tblPr>
              <a:tblGrid>
                <a:gridCol w="1878680">
                  <a:extLst>
                    <a:ext uri="{9D8B030D-6E8A-4147-A177-3AD203B41FA5}">
                      <a16:colId xmlns:a16="http://schemas.microsoft.com/office/drawing/2014/main" val="3117209835"/>
                    </a:ext>
                  </a:extLst>
                </a:gridCol>
                <a:gridCol w="1878680">
                  <a:extLst>
                    <a:ext uri="{9D8B030D-6E8A-4147-A177-3AD203B41FA5}">
                      <a16:colId xmlns:a16="http://schemas.microsoft.com/office/drawing/2014/main" val="1626133356"/>
                    </a:ext>
                  </a:extLst>
                </a:gridCol>
                <a:gridCol w="1878680">
                  <a:extLst>
                    <a:ext uri="{9D8B030D-6E8A-4147-A177-3AD203B41FA5}">
                      <a16:colId xmlns:a16="http://schemas.microsoft.com/office/drawing/2014/main" val="1204165690"/>
                    </a:ext>
                  </a:extLst>
                </a:gridCol>
              </a:tblGrid>
              <a:tr h="646331">
                <a:tc>
                  <a:txBody>
                    <a:bodyPr/>
                    <a:lstStyle/>
                    <a:p>
                      <a:r>
                        <a:rPr lang="en-US" dirty="0"/>
                        <a:t>Age</a:t>
                      </a:r>
                    </a:p>
                  </a:txBody>
                  <a:tcPr/>
                </a:tc>
                <a:tc>
                  <a:txBody>
                    <a:bodyPr/>
                    <a:lstStyle/>
                    <a:p>
                      <a:r>
                        <a:rPr lang="en-US" dirty="0"/>
                        <a:t>Gender</a:t>
                      </a:r>
                    </a:p>
                  </a:txBody>
                  <a:tcPr/>
                </a:tc>
                <a:tc>
                  <a:txBody>
                    <a:bodyPr/>
                    <a:lstStyle/>
                    <a:p>
                      <a:r>
                        <a:rPr lang="en-US" dirty="0"/>
                        <a:t>Income</a:t>
                      </a:r>
                    </a:p>
                  </a:txBody>
                  <a:tcPr/>
                </a:tc>
                <a:extLst>
                  <a:ext uri="{0D108BD9-81ED-4DB2-BD59-A6C34878D82A}">
                    <a16:rowId xmlns:a16="http://schemas.microsoft.com/office/drawing/2014/main" val="3846231765"/>
                  </a:ext>
                </a:extLst>
              </a:tr>
              <a:tr h="646331">
                <a:tc>
                  <a:txBody>
                    <a:bodyPr/>
                    <a:lstStyle/>
                    <a:p>
                      <a:r>
                        <a:rPr lang="en-US" dirty="0"/>
                        <a:t>NA</a:t>
                      </a:r>
                    </a:p>
                  </a:txBody>
                  <a:tcPr/>
                </a:tc>
                <a:tc>
                  <a:txBody>
                    <a:bodyPr/>
                    <a:lstStyle/>
                    <a:p>
                      <a:r>
                        <a:rPr lang="en-US" dirty="0"/>
                        <a:t>F</a:t>
                      </a:r>
                    </a:p>
                  </a:txBody>
                  <a:tcPr/>
                </a:tc>
                <a:tc>
                  <a:txBody>
                    <a:bodyPr/>
                    <a:lstStyle/>
                    <a:p>
                      <a:r>
                        <a:rPr lang="en-US" dirty="0"/>
                        <a:t>40000</a:t>
                      </a:r>
                    </a:p>
                  </a:txBody>
                  <a:tcPr/>
                </a:tc>
                <a:extLst>
                  <a:ext uri="{0D108BD9-81ED-4DB2-BD59-A6C34878D82A}">
                    <a16:rowId xmlns:a16="http://schemas.microsoft.com/office/drawing/2014/main" val="3677929393"/>
                  </a:ext>
                </a:extLst>
              </a:tr>
              <a:tr h="646331">
                <a:tc>
                  <a:txBody>
                    <a:bodyPr/>
                    <a:lstStyle/>
                    <a:p>
                      <a:r>
                        <a:rPr lang="en-US" dirty="0"/>
                        <a:t>50</a:t>
                      </a:r>
                    </a:p>
                  </a:txBody>
                  <a:tcPr/>
                </a:tc>
                <a:tc>
                  <a:txBody>
                    <a:bodyPr/>
                    <a:lstStyle/>
                    <a:p>
                      <a:r>
                        <a:rPr lang="en-US" dirty="0"/>
                        <a:t>NA</a:t>
                      </a:r>
                    </a:p>
                  </a:txBody>
                  <a:tcPr/>
                </a:tc>
                <a:tc>
                  <a:txBody>
                    <a:bodyPr/>
                    <a:lstStyle/>
                    <a:p>
                      <a:r>
                        <a:rPr lang="en-US" dirty="0"/>
                        <a:t>120000</a:t>
                      </a:r>
                    </a:p>
                  </a:txBody>
                  <a:tcPr/>
                </a:tc>
                <a:extLst>
                  <a:ext uri="{0D108BD9-81ED-4DB2-BD59-A6C34878D82A}">
                    <a16:rowId xmlns:a16="http://schemas.microsoft.com/office/drawing/2014/main" val="3442738957"/>
                  </a:ext>
                </a:extLst>
              </a:tr>
              <a:tr h="646331">
                <a:tc>
                  <a:txBody>
                    <a:bodyPr/>
                    <a:lstStyle/>
                    <a:p>
                      <a:r>
                        <a:rPr lang="en-US" dirty="0"/>
                        <a:t>25</a:t>
                      </a:r>
                    </a:p>
                  </a:txBody>
                  <a:tcPr/>
                </a:tc>
                <a:tc>
                  <a:txBody>
                    <a:bodyPr/>
                    <a:lstStyle/>
                    <a:p>
                      <a:r>
                        <a:rPr lang="en-US" dirty="0"/>
                        <a:t>M</a:t>
                      </a:r>
                    </a:p>
                  </a:txBody>
                  <a:tcPr/>
                </a:tc>
                <a:tc>
                  <a:txBody>
                    <a:bodyPr/>
                    <a:lstStyle/>
                    <a:p>
                      <a:r>
                        <a:rPr lang="en-US" dirty="0"/>
                        <a:t>NA</a:t>
                      </a:r>
                    </a:p>
                  </a:txBody>
                  <a:tcPr/>
                </a:tc>
                <a:extLst>
                  <a:ext uri="{0D108BD9-81ED-4DB2-BD59-A6C34878D82A}">
                    <a16:rowId xmlns:a16="http://schemas.microsoft.com/office/drawing/2014/main" val="3721243351"/>
                  </a:ext>
                </a:extLst>
              </a:tr>
            </a:tbl>
          </a:graphicData>
        </a:graphic>
      </p:graphicFrame>
      <p:pic>
        <p:nvPicPr>
          <p:cNvPr id="13" name="Picture 12">
            <a:extLst>
              <a:ext uri="{FF2B5EF4-FFF2-40B4-BE49-F238E27FC236}">
                <a16:creationId xmlns:a16="http://schemas.microsoft.com/office/drawing/2014/main" id="{E8F7745B-CF9D-4863-89EE-596B18E7F575}"/>
              </a:ext>
            </a:extLst>
          </p:cNvPr>
          <p:cNvPicPr>
            <a:picLocks noChangeAspect="1"/>
          </p:cNvPicPr>
          <p:nvPr/>
        </p:nvPicPr>
        <p:blipFill>
          <a:blip r:embed="rId2"/>
          <a:stretch>
            <a:fillRect/>
          </a:stretch>
        </p:blipFill>
        <p:spPr>
          <a:xfrm>
            <a:off x="5897574" y="646044"/>
            <a:ext cx="6065796" cy="3467962"/>
          </a:xfrm>
          <a:prstGeom prst="rect">
            <a:avLst/>
          </a:prstGeom>
        </p:spPr>
      </p:pic>
      <p:sp>
        <p:nvSpPr>
          <p:cNvPr id="2" name="TextBox 1">
            <a:extLst>
              <a:ext uri="{FF2B5EF4-FFF2-40B4-BE49-F238E27FC236}">
                <a16:creationId xmlns:a16="http://schemas.microsoft.com/office/drawing/2014/main" id="{AADDB738-940E-4563-8970-D6C11BCE0C9F}"/>
              </a:ext>
            </a:extLst>
          </p:cNvPr>
          <p:cNvSpPr txBox="1"/>
          <p:nvPr/>
        </p:nvSpPr>
        <p:spPr>
          <a:xfrm>
            <a:off x="6057900" y="4244009"/>
            <a:ext cx="5809422" cy="2862322"/>
          </a:xfrm>
          <a:prstGeom prst="rect">
            <a:avLst/>
          </a:prstGeom>
          <a:noFill/>
        </p:spPr>
        <p:txBody>
          <a:bodyPr wrap="square" rtlCol="0">
            <a:spAutoFit/>
          </a:bodyPr>
          <a:lstStyle/>
          <a:p>
            <a:r>
              <a:rPr lang="en-US" dirty="0"/>
              <a:t>Python code to implement MICE:</a:t>
            </a:r>
          </a:p>
          <a:p>
            <a:r>
              <a:rPr lang="en-US" sz="1400" b="0" i="0" dirty="0">
                <a:solidFill>
                  <a:srgbClr val="292929"/>
                </a:solidFill>
                <a:effectLst/>
                <a:latin typeface="Arial" panose="020B0604020202020204" pitchFamily="34" charset="0"/>
                <a:cs typeface="Arial" panose="020B0604020202020204" pitchFamily="34" charset="0"/>
              </a:rPr>
              <a:t>import </a:t>
            </a:r>
            <a:r>
              <a:rPr lang="en-US" sz="1400" b="0" i="0" dirty="0" err="1">
                <a:solidFill>
                  <a:srgbClr val="292929"/>
                </a:solidFill>
                <a:effectLst/>
                <a:latin typeface="Arial" panose="020B0604020202020204" pitchFamily="34" charset="0"/>
                <a:cs typeface="Arial" panose="020B0604020202020204" pitchFamily="34" charset="0"/>
              </a:rPr>
              <a:t>numpy</a:t>
            </a:r>
            <a:r>
              <a:rPr lang="en-US" sz="1400" b="0" i="0" dirty="0">
                <a:solidFill>
                  <a:srgbClr val="292929"/>
                </a:solidFill>
                <a:effectLst/>
                <a:latin typeface="Arial" panose="020B0604020202020204" pitchFamily="34" charset="0"/>
                <a:cs typeface="Arial" panose="020B0604020202020204" pitchFamily="34" charset="0"/>
              </a:rPr>
              <a:t> as np</a:t>
            </a:r>
          </a:p>
          <a:p>
            <a:r>
              <a:rPr lang="en-US" sz="1400" b="0" i="0" dirty="0">
                <a:solidFill>
                  <a:srgbClr val="292929"/>
                </a:solidFill>
                <a:effectLst/>
                <a:latin typeface="Arial" panose="020B0604020202020204" pitchFamily="34" charset="0"/>
                <a:cs typeface="Arial" panose="020B0604020202020204" pitchFamily="34" charset="0"/>
              </a:rPr>
              <a:t>from </a:t>
            </a:r>
            <a:r>
              <a:rPr lang="en-US" sz="1400" b="0" i="0" dirty="0" err="1">
                <a:solidFill>
                  <a:srgbClr val="292929"/>
                </a:solidFill>
                <a:effectLst/>
                <a:latin typeface="Arial" panose="020B0604020202020204" pitchFamily="34" charset="0"/>
                <a:cs typeface="Arial" panose="020B0604020202020204" pitchFamily="34" charset="0"/>
              </a:rPr>
              <a:t>sklearn.experimental</a:t>
            </a:r>
            <a:r>
              <a:rPr lang="en-US" sz="1400" b="0" i="0" dirty="0">
                <a:solidFill>
                  <a:srgbClr val="292929"/>
                </a:solidFill>
                <a:effectLst/>
                <a:latin typeface="Arial" panose="020B0604020202020204" pitchFamily="34" charset="0"/>
                <a:cs typeface="Arial" panose="020B0604020202020204" pitchFamily="34" charset="0"/>
              </a:rPr>
              <a:t> import </a:t>
            </a:r>
            <a:r>
              <a:rPr lang="en-US" sz="1400" b="0" i="0" dirty="0" err="1">
                <a:solidFill>
                  <a:srgbClr val="292929"/>
                </a:solidFill>
                <a:effectLst/>
                <a:latin typeface="Arial" panose="020B0604020202020204" pitchFamily="34" charset="0"/>
                <a:cs typeface="Arial" panose="020B0604020202020204" pitchFamily="34" charset="0"/>
              </a:rPr>
              <a:t>enable_iterative_imputer</a:t>
            </a:r>
            <a:endParaRPr lang="en-US" sz="1400" b="0" i="0" dirty="0">
              <a:solidFill>
                <a:srgbClr val="292929"/>
              </a:solidFill>
              <a:effectLst/>
              <a:latin typeface="Arial" panose="020B0604020202020204" pitchFamily="34" charset="0"/>
              <a:cs typeface="Arial" panose="020B0604020202020204" pitchFamily="34" charset="0"/>
            </a:endParaRPr>
          </a:p>
          <a:p>
            <a:r>
              <a:rPr lang="en-US" sz="1400" b="0" i="0" dirty="0">
                <a:solidFill>
                  <a:srgbClr val="292929"/>
                </a:solidFill>
                <a:effectLst/>
                <a:latin typeface="Arial" panose="020B0604020202020204" pitchFamily="34" charset="0"/>
                <a:cs typeface="Arial" panose="020B0604020202020204" pitchFamily="34" charset="0"/>
              </a:rPr>
              <a:t>from </a:t>
            </a:r>
            <a:r>
              <a:rPr lang="en-US" sz="1400" b="0" i="0" dirty="0" err="1">
                <a:solidFill>
                  <a:srgbClr val="292929"/>
                </a:solidFill>
                <a:effectLst/>
                <a:latin typeface="Arial" panose="020B0604020202020204" pitchFamily="34" charset="0"/>
                <a:cs typeface="Arial" panose="020B0604020202020204" pitchFamily="34" charset="0"/>
              </a:rPr>
              <a:t>sklearn.impute</a:t>
            </a:r>
            <a:r>
              <a:rPr lang="en-US" sz="1400" b="0" i="0" dirty="0">
                <a:solidFill>
                  <a:srgbClr val="292929"/>
                </a:solidFill>
                <a:effectLst/>
                <a:latin typeface="Arial" panose="020B0604020202020204" pitchFamily="34" charset="0"/>
                <a:cs typeface="Arial" panose="020B0604020202020204" pitchFamily="34" charset="0"/>
              </a:rPr>
              <a:t> import </a:t>
            </a:r>
            <a:r>
              <a:rPr lang="en-US" sz="1400" b="0" i="0" dirty="0" err="1">
                <a:solidFill>
                  <a:srgbClr val="292929"/>
                </a:solidFill>
                <a:effectLst/>
                <a:latin typeface="Arial" panose="020B0604020202020204" pitchFamily="34" charset="0"/>
                <a:cs typeface="Arial" panose="020B0604020202020204" pitchFamily="34" charset="0"/>
              </a:rPr>
              <a:t>IterativeImputer</a:t>
            </a:r>
            <a:endParaRPr lang="en-US" sz="1400" b="0" i="0" dirty="0">
              <a:solidFill>
                <a:srgbClr val="292929"/>
              </a:solidFill>
              <a:effectLst/>
              <a:latin typeface="Arial" panose="020B0604020202020204" pitchFamily="34" charset="0"/>
              <a:cs typeface="Arial" panose="020B0604020202020204" pitchFamily="34" charset="0"/>
            </a:endParaRPr>
          </a:p>
          <a:p>
            <a:endParaRPr lang="en-US" sz="1400" b="0" i="0" dirty="0">
              <a:solidFill>
                <a:srgbClr val="292929"/>
              </a:solidFill>
              <a:effectLst/>
              <a:latin typeface="Arial" panose="020B0604020202020204" pitchFamily="34" charset="0"/>
              <a:cs typeface="Arial" panose="020B0604020202020204" pitchFamily="34" charset="0"/>
            </a:endParaRPr>
          </a:p>
          <a:p>
            <a:r>
              <a:rPr lang="en-US" sz="1400" b="0" i="0" dirty="0">
                <a:solidFill>
                  <a:srgbClr val="292929"/>
                </a:solidFill>
                <a:effectLst/>
                <a:latin typeface="Arial" panose="020B0604020202020204" pitchFamily="34" charset="0"/>
                <a:cs typeface="Arial" panose="020B0604020202020204" pitchFamily="34" charset="0"/>
              </a:rPr>
              <a:t>imp = </a:t>
            </a:r>
            <a:r>
              <a:rPr lang="en-US" sz="1400" b="0" i="0" dirty="0" err="1">
                <a:solidFill>
                  <a:srgbClr val="292929"/>
                </a:solidFill>
                <a:effectLst/>
                <a:latin typeface="Arial" panose="020B0604020202020204" pitchFamily="34" charset="0"/>
                <a:cs typeface="Arial" panose="020B0604020202020204" pitchFamily="34" charset="0"/>
              </a:rPr>
              <a:t>IterativeImputer</a:t>
            </a:r>
            <a:r>
              <a:rPr lang="en-US" sz="1400" b="0" i="0" dirty="0">
                <a:solidFill>
                  <a:srgbClr val="292929"/>
                </a:solidFill>
                <a:effectLst/>
                <a:latin typeface="Arial" panose="020B0604020202020204" pitchFamily="34" charset="0"/>
                <a:cs typeface="Arial" panose="020B0604020202020204" pitchFamily="34" charset="0"/>
              </a:rPr>
              <a:t>(</a:t>
            </a:r>
            <a:r>
              <a:rPr lang="en-US" sz="1400" b="0" i="0" dirty="0" err="1">
                <a:solidFill>
                  <a:srgbClr val="292929"/>
                </a:solidFill>
                <a:effectLst/>
                <a:latin typeface="Arial" panose="020B0604020202020204" pitchFamily="34" charset="0"/>
                <a:cs typeface="Arial" panose="020B0604020202020204" pitchFamily="34" charset="0"/>
              </a:rPr>
              <a:t>max_iter</a:t>
            </a:r>
            <a:r>
              <a:rPr lang="en-US" sz="1400" b="0" i="0" dirty="0">
                <a:solidFill>
                  <a:srgbClr val="292929"/>
                </a:solidFill>
                <a:effectLst/>
                <a:latin typeface="Arial" panose="020B0604020202020204" pitchFamily="34" charset="0"/>
                <a:cs typeface="Arial" panose="020B0604020202020204" pitchFamily="34" charset="0"/>
              </a:rPr>
              <a:t>=10, </a:t>
            </a:r>
            <a:r>
              <a:rPr lang="en-US" sz="1400" b="0" i="0" dirty="0" err="1">
                <a:solidFill>
                  <a:srgbClr val="292929"/>
                </a:solidFill>
                <a:effectLst/>
                <a:latin typeface="Arial" panose="020B0604020202020204" pitchFamily="34" charset="0"/>
                <a:cs typeface="Arial" panose="020B0604020202020204" pitchFamily="34" charset="0"/>
              </a:rPr>
              <a:t>random_state</a:t>
            </a:r>
            <a:r>
              <a:rPr lang="en-US" sz="1400" b="0" i="0" dirty="0">
                <a:solidFill>
                  <a:srgbClr val="292929"/>
                </a:solidFill>
                <a:effectLst/>
                <a:latin typeface="Arial" panose="020B0604020202020204" pitchFamily="34" charset="0"/>
                <a:cs typeface="Arial" panose="020B0604020202020204" pitchFamily="34" charset="0"/>
              </a:rPr>
              <a:t>=0)</a:t>
            </a:r>
          </a:p>
          <a:p>
            <a:r>
              <a:rPr lang="en-US" sz="1400" b="0" i="0" dirty="0" err="1">
                <a:solidFill>
                  <a:srgbClr val="292929"/>
                </a:solidFill>
                <a:effectLst/>
                <a:latin typeface="Arial" panose="020B0604020202020204" pitchFamily="34" charset="0"/>
                <a:cs typeface="Arial" panose="020B0604020202020204" pitchFamily="34" charset="0"/>
              </a:rPr>
              <a:t>imp.fit</a:t>
            </a:r>
            <a:r>
              <a:rPr lang="en-US" sz="1400" b="0" i="0" dirty="0">
                <a:solidFill>
                  <a:srgbClr val="292929"/>
                </a:solidFill>
                <a:effectLst/>
                <a:latin typeface="Arial" panose="020B0604020202020204" pitchFamily="34" charset="0"/>
                <a:cs typeface="Arial" panose="020B0604020202020204" pitchFamily="34" charset="0"/>
              </a:rPr>
              <a:t>([[1, 2], [3, 6], [4, 8], [</a:t>
            </a:r>
            <a:r>
              <a:rPr lang="en-US" sz="1400" b="0" i="0" dirty="0" err="1">
                <a:solidFill>
                  <a:srgbClr val="292929"/>
                </a:solidFill>
                <a:effectLst/>
                <a:latin typeface="Arial" panose="020B0604020202020204" pitchFamily="34" charset="0"/>
                <a:cs typeface="Arial" panose="020B0604020202020204" pitchFamily="34" charset="0"/>
              </a:rPr>
              <a:t>np.nan</a:t>
            </a:r>
            <a:r>
              <a:rPr lang="en-US" sz="1400" b="0" i="0" dirty="0">
                <a:solidFill>
                  <a:srgbClr val="292929"/>
                </a:solidFill>
                <a:effectLst/>
                <a:latin typeface="Arial" panose="020B0604020202020204" pitchFamily="34" charset="0"/>
                <a:cs typeface="Arial" panose="020B0604020202020204" pitchFamily="34" charset="0"/>
              </a:rPr>
              <a:t>, 3], [7, </a:t>
            </a:r>
            <a:r>
              <a:rPr lang="en-US" sz="1400" b="0" i="0" dirty="0" err="1">
                <a:solidFill>
                  <a:srgbClr val="292929"/>
                </a:solidFill>
                <a:effectLst/>
                <a:latin typeface="Arial" panose="020B0604020202020204" pitchFamily="34" charset="0"/>
                <a:cs typeface="Arial" panose="020B0604020202020204" pitchFamily="34" charset="0"/>
              </a:rPr>
              <a:t>np.nan</a:t>
            </a:r>
            <a:r>
              <a:rPr lang="en-US" sz="1400" b="0" i="0" dirty="0">
                <a:solidFill>
                  <a:srgbClr val="292929"/>
                </a:solidFill>
                <a:effectLst/>
                <a:latin typeface="Arial" panose="020B0604020202020204" pitchFamily="34" charset="0"/>
                <a:cs typeface="Arial" panose="020B0604020202020204" pitchFamily="34" charset="0"/>
              </a:rPr>
              <a:t>]])</a:t>
            </a:r>
          </a:p>
          <a:p>
            <a:r>
              <a:rPr lang="en-US" sz="1400" b="0" i="0" dirty="0" err="1">
                <a:solidFill>
                  <a:srgbClr val="292929"/>
                </a:solidFill>
                <a:effectLst/>
                <a:latin typeface="Arial" panose="020B0604020202020204" pitchFamily="34" charset="0"/>
                <a:cs typeface="Arial" panose="020B0604020202020204" pitchFamily="34" charset="0"/>
              </a:rPr>
              <a:t>X_test</a:t>
            </a:r>
            <a:r>
              <a:rPr lang="en-US" sz="1400" b="0" i="0" dirty="0">
                <a:solidFill>
                  <a:srgbClr val="292929"/>
                </a:solidFill>
                <a:effectLst/>
                <a:latin typeface="Arial" panose="020B0604020202020204" pitchFamily="34" charset="0"/>
                <a:cs typeface="Arial" panose="020B0604020202020204" pitchFamily="34" charset="0"/>
              </a:rPr>
              <a:t> = [[</a:t>
            </a:r>
            <a:r>
              <a:rPr lang="en-US" sz="1400" b="0" i="0" dirty="0" err="1">
                <a:solidFill>
                  <a:srgbClr val="292929"/>
                </a:solidFill>
                <a:effectLst/>
                <a:latin typeface="Arial" panose="020B0604020202020204" pitchFamily="34" charset="0"/>
                <a:cs typeface="Arial" panose="020B0604020202020204" pitchFamily="34" charset="0"/>
              </a:rPr>
              <a:t>np.nan</a:t>
            </a:r>
            <a:r>
              <a:rPr lang="en-US" sz="1400" b="0" i="0" dirty="0">
                <a:solidFill>
                  <a:srgbClr val="292929"/>
                </a:solidFill>
                <a:effectLst/>
                <a:latin typeface="Arial" panose="020B0604020202020204" pitchFamily="34" charset="0"/>
                <a:cs typeface="Arial" panose="020B0604020202020204" pitchFamily="34" charset="0"/>
              </a:rPr>
              <a:t>, 2], [6, </a:t>
            </a:r>
            <a:r>
              <a:rPr lang="en-US" sz="1400" b="0" i="0" dirty="0" err="1">
                <a:solidFill>
                  <a:srgbClr val="292929"/>
                </a:solidFill>
                <a:effectLst/>
                <a:latin typeface="Arial" panose="020B0604020202020204" pitchFamily="34" charset="0"/>
                <a:cs typeface="Arial" panose="020B0604020202020204" pitchFamily="34" charset="0"/>
              </a:rPr>
              <a:t>np.nan</a:t>
            </a:r>
            <a:r>
              <a:rPr lang="en-US" sz="1400" b="0" i="0" dirty="0">
                <a:solidFill>
                  <a:srgbClr val="292929"/>
                </a:solidFill>
                <a:effectLst/>
                <a:latin typeface="Arial" panose="020B0604020202020204" pitchFamily="34" charset="0"/>
                <a:cs typeface="Arial" panose="020B0604020202020204" pitchFamily="34" charset="0"/>
              </a:rPr>
              <a:t>], [</a:t>
            </a:r>
            <a:r>
              <a:rPr lang="en-US" sz="1400" b="0" i="0" dirty="0" err="1">
                <a:solidFill>
                  <a:srgbClr val="292929"/>
                </a:solidFill>
                <a:effectLst/>
                <a:latin typeface="Arial" panose="020B0604020202020204" pitchFamily="34" charset="0"/>
                <a:cs typeface="Arial" panose="020B0604020202020204" pitchFamily="34" charset="0"/>
              </a:rPr>
              <a:t>np.nan</a:t>
            </a:r>
            <a:r>
              <a:rPr lang="en-US" sz="1400" b="0" i="0" dirty="0">
                <a:solidFill>
                  <a:srgbClr val="292929"/>
                </a:solidFill>
                <a:effectLst/>
                <a:latin typeface="Arial" panose="020B0604020202020204" pitchFamily="34" charset="0"/>
                <a:cs typeface="Arial" panose="020B0604020202020204" pitchFamily="34" charset="0"/>
              </a:rPr>
              <a:t>, 6]]</a:t>
            </a:r>
          </a:p>
          <a:p>
            <a:r>
              <a:rPr lang="en-US" sz="1400" b="0" i="0" dirty="0">
                <a:solidFill>
                  <a:srgbClr val="292929"/>
                </a:solidFill>
                <a:effectLst/>
                <a:latin typeface="Arial" panose="020B0604020202020204" pitchFamily="34" charset="0"/>
                <a:cs typeface="Arial" panose="020B0604020202020204" pitchFamily="34" charset="0"/>
              </a:rPr>
              <a:t># the model learns that the second feature is double the first</a:t>
            </a:r>
          </a:p>
          <a:p>
            <a:r>
              <a:rPr lang="en-US" sz="1400" b="0" i="0" dirty="0">
                <a:solidFill>
                  <a:srgbClr val="292929"/>
                </a:solidFill>
                <a:effectLst/>
                <a:latin typeface="Arial" panose="020B0604020202020204" pitchFamily="34" charset="0"/>
                <a:cs typeface="Arial" panose="020B0604020202020204" pitchFamily="34" charset="0"/>
              </a:rPr>
              <a:t>print(</a:t>
            </a:r>
            <a:r>
              <a:rPr lang="en-US" sz="1400" b="0" i="0" dirty="0" err="1">
                <a:solidFill>
                  <a:srgbClr val="292929"/>
                </a:solidFill>
                <a:effectLst/>
                <a:latin typeface="Arial" panose="020B0604020202020204" pitchFamily="34" charset="0"/>
                <a:cs typeface="Arial" panose="020B0604020202020204" pitchFamily="34" charset="0"/>
              </a:rPr>
              <a:t>np.round</a:t>
            </a:r>
            <a:r>
              <a:rPr lang="en-US" sz="1400" b="0" i="0" dirty="0">
                <a:solidFill>
                  <a:srgbClr val="292929"/>
                </a:solidFill>
                <a:effectLst/>
                <a:latin typeface="Arial" panose="020B0604020202020204" pitchFamily="34" charset="0"/>
                <a:cs typeface="Arial" panose="020B0604020202020204" pitchFamily="34" charset="0"/>
              </a:rPr>
              <a:t>(</a:t>
            </a:r>
            <a:r>
              <a:rPr lang="en-US" sz="1400" b="0" i="0" dirty="0" err="1">
                <a:solidFill>
                  <a:srgbClr val="292929"/>
                </a:solidFill>
                <a:effectLst/>
                <a:latin typeface="Arial" panose="020B0604020202020204" pitchFamily="34" charset="0"/>
                <a:cs typeface="Arial" panose="020B0604020202020204" pitchFamily="34" charset="0"/>
              </a:rPr>
              <a:t>imp.transform</a:t>
            </a:r>
            <a:r>
              <a:rPr lang="en-US" sz="1400" b="0" i="0" dirty="0">
                <a:solidFill>
                  <a:srgbClr val="292929"/>
                </a:solidFill>
                <a:effectLst/>
                <a:latin typeface="Arial" panose="020B0604020202020204" pitchFamily="34" charset="0"/>
                <a:cs typeface="Arial" panose="020B0604020202020204" pitchFamily="34" charset="0"/>
              </a:rPr>
              <a:t>(</a:t>
            </a:r>
            <a:r>
              <a:rPr lang="en-US" sz="1400" b="0" i="0" dirty="0" err="1">
                <a:solidFill>
                  <a:srgbClr val="292929"/>
                </a:solidFill>
                <a:effectLst/>
                <a:latin typeface="Arial" panose="020B0604020202020204" pitchFamily="34" charset="0"/>
                <a:cs typeface="Arial" panose="020B0604020202020204" pitchFamily="34" charset="0"/>
              </a:rPr>
              <a:t>X_test</a:t>
            </a:r>
            <a:r>
              <a:rPr lang="en-US" sz="1400" b="0" i="0" dirty="0">
                <a:solidFill>
                  <a:srgbClr val="292929"/>
                </a:solidFill>
                <a:effectLst/>
                <a:latin typeface="Arial" panose="020B0604020202020204" pitchFamily="34" charset="0"/>
                <a:cs typeface="Arial" panose="020B0604020202020204" pitchFamily="34" charset="0"/>
              </a:rPr>
              <a:t>)))</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endParaRPr lang="en-US" b="0" i="0" dirty="0">
              <a:solidFill>
                <a:srgbClr val="292929"/>
              </a:solidFill>
              <a:effectLst/>
              <a:latin typeface="Menlo"/>
            </a:endParaRPr>
          </a:p>
          <a:p>
            <a:endParaRPr lang="en-US" dirty="0"/>
          </a:p>
        </p:txBody>
      </p:sp>
    </p:spTree>
    <p:extLst>
      <p:ext uri="{BB962C8B-B14F-4D97-AF65-F5344CB8AC3E}">
        <p14:creationId xmlns:p14="http://schemas.microsoft.com/office/powerpoint/2010/main" val="2738532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p:txBody>
          <a:bodyPr/>
          <a:lstStyle/>
          <a:p>
            <a:r>
              <a:rPr lang="en-US" dirty="0"/>
              <a:t>Other Imputation Methods</a:t>
            </a:r>
          </a:p>
        </p:txBody>
      </p:sp>
      <p:sp>
        <p:nvSpPr>
          <p:cNvPr id="4" name="TextBox 3">
            <a:extLst>
              <a:ext uri="{FF2B5EF4-FFF2-40B4-BE49-F238E27FC236}">
                <a16:creationId xmlns:a16="http://schemas.microsoft.com/office/drawing/2014/main" id="{BB3C30F9-0553-4253-BCAD-4F3373BE96F0}"/>
              </a:ext>
            </a:extLst>
          </p:cNvPr>
          <p:cNvSpPr txBox="1"/>
          <p:nvPr/>
        </p:nvSpPr>
        <p:spPr>
          <a:xfrm>
            <a:off x="838200" y="1219199"/>
            <a:ext cx="5209761" cy="6740307"/>
          </a:xfrm>
          <a:prstGeom prst="rect">
            <a:avLst/>
          </a:prstGeom>
          <a:noFill/>
        </p:spPr>
        <p:txBody>
          <a:bodyPr wrap="square" rtlCol="0">
            <a:spAutoFit/>
          </a:bodyPr>
          <a:lstStyle/>
          <a:p>
            <a:r>
              <a:rPr lang="en-US" b="1" dirty="0"/>
              <a:t>K-NN: </a:t>
            </a:r>
          </a:p>
          <a:p>
            <a:r>
              <a:rPr lang="en-US" b="0" i="0" dirty="0">
                <a:solidFill>
                  <a:srgbClr val="292929"/>
                </a:solidFill>
                <a:effectLst/>
              </a:rPr>
              <a:t>This means that the new point is assigned a value based on how closely it resembles the points in the training set.</a:t>
            </a:r>
          </a:p>
          <a:p>
            <a:endParaRPr lang="en-US" dirty="0">
              <a:solidFill>
                <a:srgbClr val="292929"/>
              </a:solidFill>
            </a:endParaRPr>
          </a:p>
          <a:p>
            <a:pPr algn="l"/>
            <a:r>
              <a:rPr lang="en-US" b="1" i="0" dirty="0">
                <a:solidFill>
                  <a:srgbClr val="292929"/>
                </a:solidFill>
                <a:effectLst/>
              </a:rPr>
              <a:t>Stochastic regression imputation:</a:t>
            </a:r>
          </a:p>
          <a:p>
            <a:pPr algn="l"/>
            <a:r>
              <a:rPr lang="en-US" b="0" i="0" dirty="0">
                <a:solidFill>
                  <a:srgbClr val="292929"/>
                </a:solidFill>
                <a:effectLst/>
              </a:rPr>
              <a:t>It is quite similar to regression imputation which tries to predict the missing values by regressing it from other related variables in the same dataset plus some random residual value.</a:t>
            </a:r>
          </a:p>
          <a:p>
            <a:pPr algn="l"/>
            <a:endParaRPr lang="en-US" b="0" i="0" dirty="0">
              <a:solidFill>
                <a:srgbClr val="292929"/>
              </a:solidFill>
              <a:effectLst/>
            </a:endParaRPr>
          </a:p>
          <a:p>
            <a:pPr algn="l"/>
            <a:r>
              <a:rPr lang="en-US" b="1" i="0" dirty="0">
                <a:solidFill>
                  <a:srgbClr val="292929"/>
                </a:solidFill>
                <a:effectLst/>
              </a:rPr>
              <a:t>Extrapolation and Interpolation:</a:t>
            </a:r>
          </a:p>
          <a:p>
            <a:pPr algn="l"/>
            <a:r>
              <a:rPr lang="en-US" b="0" i="0" dirty="0">
                <a:solidFill>
                  <a:srgbClr val="292929"/>
                </a:solidFill>
                <a:effectLst/>
              </a:rPr>
              <a:t>It tries to estimate values from other observations within the range of a discrete set of known data points.</a:t>
            </a:r>
          </a:p>
          <a:p>
            <a:pPr algn="l"/>
            <a:endParaRPr lang="en-US" b="0" i="0" dirty="0">
              <a:solidFill>
                <a:srgbClr val="292929"/>
              </a:solidFill>
              <a:effectLst/>
            </a:endParaRPr>
          </a:p>
          <a:p>
            <a:pPr algn="l"/>
            <a:r>
              <a:rPr lang="en-US" b="1" i="0" dirty="0">
                <a:solidFill>
                  <a:srgbClr val="292929"/>
                </a:solidFill>
                <a:effectLst/>
              </a:rPr>
              <a:t>Hot-Deck imputation:</a:t>
            </a:r>
          </a:p>
          <a:p>
            <a:pPr algn="l"/>
            <a:r>
              <a:rPr lang="en-US" b="0" i="0" dirty="0">
                <a:solidFill>
                  <a:srgbClr val="292929"/>
                </a:solidFill>
                <a:effectLst/>
              </a:rPr>
              <a:t>Works by randomly choosing the missing value from a set of related and similar variables.</a:t>
            </a:r>
          </a:p>
          <a:p>
            <a:endParaRPr lang="en-US" b="1" dirty="0"/>
          </a:p>
          <a:p>
            <a:endParaRPr lang="en-US" b="1" dirty="0"/>
          </a:p>
          <a:p>
            <a:r>
              <a:rPr lang="en-US" b="1" dirty="0"/>
              <a:t> </a:t>
            </a:r>
            <a:endParaRPr lang="en-US" b="1" i="0" dirty="0">
              <a:solidFill>
                <a:srgbClr val="292929"/>
              </a:solidFill>
              <a:effectLst/>
            </a:endParaRPr>
          </a:p>
          <a:p>
            <a:endParaRPr lang="en-US" dirty="0">
              <a:solidFill>
                <a:srgbClr val="292929"/>
              </a:solidFill>
            </a:endParaRPr>
          </a:p>
          <a:p>
            <a:endParaRPr lang="en-US" dirty="0"/>
          </a:p>
        </p:txBody>
      </p:sp>
      <p:sp>
        <p:nvSpPr>
          <p:cNvPr id="5" name="TextBox 4">
            <a:extLst>
              <a:ext uri="{FF2B5EF4-FFF2-40B4-BE49-F238E27FC236}">
                <a16:creationId xmlns:a16="http://schemas.microsoft.com/office/drawing/2014/main" id="{8AF97E24-5B12-4A2C-864D-874BA3DDEA46}"/>
              </a:ext>
            </a:extLst>
          </p:cNvPr>
          <p:cNvSpPr txBox="1"/>
          <p:nvPr/>
        </p:nvSpPr>
        <p:spPr>
          <a:xfrm>
            <a:off x="6640995" y="1219198"/>
            <a:ext cx="5209761" cy="6263253"/>
          </a:xfrm>
          <a:prstGeom prst="rect">
            <a:avLst/>
          </a:prstGeom>
          <a:noFill/>
        </p:spPr>
        <p:txBody>
          <a:bodyPr wrap="square" rtlCol="0">
            <a:spAutoFit/>
          </a:bodyPr>
          <a:lstStyle/>
          <a:p>
            <a:r>
              <a:rPr lang="en-US" b="1" dirty="0"/>
              <a:t>K-NN: </a:t>
            </a:r>
          </a:p>
          <a:p>
            <a:r>
              <a:rPr lang="en-US" sz="1000" b="0" i="0" dirty="0">
                <a:solidFill>
                  <a:srgbClr val="292929"/>
                </a:solidFill>
                <a:effectLst/>
              </a:rPr>
              <a:t>import </a:t>
            </a:r>
            <a:r>
              <a:rPr lang="en-US" sz="1000" b="0" i="0" dirty="0" err="1">
                <a:solidFill>
                  <a:srgbClr val="292929"/>
                </a:solidFill>
                <a:effectLst/>
              </a:rPr>
              <a:t>numpy</a:t>
            </a:r>
            <a:r>
              <a:rPr lang="en-US" sz="1000" b="0" i="0" dirty="0">
                <a:solidFill>
                  <a:srgbClr val="292929"/>
                </a:solidFill>
                <a:effectLst/>
              </a:rPr>
              <a:t> as np</a:t>
            </a:r>
          </a:p>
          <a:p>
            <a:r>
              <a:rPr lang="en-US" sz="1000" b="0" i="0" dirty="0">
                <a:solidFill>
                  <a:srgbClr val="292929"/>
                </a:solidFill>
                <a:effectLst/>
              </a:rPr>
              <a:t>from </a:t>
            </a:r>
            <a:r>
              <a:rPr lang="en-US" sz="1000" b="0" i="0" dirty="0" err="1">
                <a:solidFill>
                  <a:srgbClr val="292929"/>
                </a:solidFill>
                <a:effectLst/>
              </a:rPr>
              <a:t>sklearn.impute</a:t>
            </a:r>
            <a:r>
              <a:rPr lang="en-US" sz="1000" b="0" i="0" dirty="0">
                <a:solidFill>
                  <a:srgbClr val="292929"/>
                </a:solidFill>
                <a:effectLst/>
              </a:rPr>
              <a:t> import </a:t>
            </a:r>
            <a:r>
              <a:rPr lang="en-US" sz="1000" b="0" i="0" dirty="0" err="1">
                <a:solidFill>
                  <a:srgbClr val="292929"/>
                </a:solidFill>
                <a:effectLst/>
              </a:rPr>
              <a:t>KNNImputer</a:t>
            </a:r>
            <a:endParaRPr lang="en-US" sz="1000" b="0" i="0" dirty="0">
              <a:solidFill>
                <a:srgbClr val="292929"/>
              </a:solidFill>
              <a:effectLst/>
            </a:endParaRPr>
          </a:p>
          <a:p>
            <a:r>
              <a:rPr lang="en-US" sz="1000" b="0" i="0" dirty="0">
                <a:solidFill>
                  <a:srgbClr val="292929"/>
                </a:solidFill>
                <a:effectLst/>
              </a:rPr>
              <a:t>nan = </a:t>
            </a:r>
            <a:r>
              <a:rPr lang="en-US" sz="1000" b="0" i="0" dirty="0" err="1">
                <a:solidFill>
                  <a:srgbClr val="292929"/>
                </a:solidFill>
                <a:effectLst/>
              </a:rPr>
              <a:t>np.nan</a:t>
            </a:r>
            <a:endParaRPr lang="en-US" sz="1000" b="0" i="0" dirty="0">
              <a:solidFill>
                <a:srgbClr val="292929"/>
              </a:solidFill>
              <a:effectLst/>
            </a:endParaRPr>
          </a:p>
          <a:p>
            <a:r>
              <a:rPr lang="en-US" sz="1000" b="0" i="0" dirty="0">
                <a:solidFill>
                  <a:srgbClr val="292929"/>
                </a:solidFill>
                <a:effectLst/>
              </a:rPr>
              <a:t>X = [[1, 2, nan], [3, 4, 3], [nan, 6, 5], [8, 8, 7]]</a:t>
            </a:r>
          </a:p>
          <a:p>
            <a:r>
              <a:rPr lang="en-US" sz="1000" b="0" i="0" dirty="0">
                <a:solidFill>
                  <a:srgbClr val="292929"/>
                </a:solidFill>
                <a:effectLst/>
              </a:rPr>
              <a:t>imputer = </a:t>
            </a:r>
            <a:r>
              <a:rPr lang="en-US" sz="1000" b="0" i="0" dirty="0" err="1">
                <a:solidFill>
                  <a:srgbClr val="292929"/>
                </a:solidFill>
                <a:effectLst/>
              </a:rPr>
              <a:t>KNNImputer</a:t>
            </a:r>
            <a:r>
              <a:rPr lang="en-US" sz="1000" b="0" i="0" dirty="0">
                <a:solidFill>
                  <a:srgbClr val="292929"/>
                </a:solidFill>
                <a:effectLst/>
              </a:rPr>
              <a:t>(</a:t>
            </a:r>
            <a:r>
              <a:rPr lang="en-US" sz="1000" b="0" i="0" dirty="0" err="1">
                <a:solidFill>
                  <a:srgbClr val="292929"/>
                </a:solidFill>
                <a:effectLst/>
              </a:rPr>
              <a:t>n_neighbors</a:t>
            </a:r>
            <a:r>
              <a:rPr lang="en-US" sz="1000" b="0" i="0" dirty="0">
                <a:solidFill>
                  <a:srgbClr val="292929"/>
                </a:solidFill>
                <a:effectLst/>
              </a:rPr>
              <a:t>=2, weights="uniform")</a:t>
            </a:r>
          </a:p>
          <a:p>
            <a:r>
              <a:rPr lang="en-US" sz="1000" b="0" i="0" dirty="0" err="1">
                <a:solidFill>
                  <a:srgbClr val="292929"/>
                </a:solidFill>
                <a:effectLst/>
              </a:rPr>
              <a:t>imputer.fit_transform</a:t>
            </a:r>
            <a:r>
              <a:rPr lang="en-US" sz="1000" b="0" i="0" dirty="0">
                <a:solidFill>
                  <a:srgbClr val="292929"/>
                </a:solidFill>
                <a:effectLst/>
              </a:rPr>
              <a:t>(X)</a:t>
            </a:r>
          </a:p>
          <a:p>
            <a:endParaRPr lang="en-US" sz="1000" dirty="0">
              <a:solidFill>
                <a:srgbClr val="292929"/>
              </a:solidFill>
            </a:endParaRPr>
          </a:p>
          <a:p>
            <a:pPr algn="l"/>
            <a:r>
              <a:rPr lang="en-US" b="1" i="0" dirty="0">
                <a:solidFill>
                  <a:srgbClr val="292929"/>
                </a:solidFill>
                <a:effectLst/>
              </a:rPr>
              <a:t>Stochastic regression imputation:</a:t>
            </a:r>
          </a:p>
          <a:p>
            <a:pPr algn="l"/>
            <a:r>
              <a:rPr lang="en-US" sz="1100" b="0" i="0" dirty="0">
                <a:solidFill>
                  <a:srgbClr val="292929"/>
                </a:solidFill>
                <a:effectLst/>
                <a:latin typeface="Arial" panose="020B0604020202020204" pitchFamily="34" charset="0"/>
                <a:cs typeface="Arial" panose="020B0604020202020204" pitchFamily="34" charset="0"/>
              </a:rPr>
              <a:t>imputer = </a:t>
            </a:r>
            <a:r>
              <a:rPr lang="en-US" sz="1100" b="0" i="0" dirty="0" err="1">
                <a:solidFill>
                  <a:srgbClr val="292929"/>
                </a:solidFill>
                <a:effectLst/>
                <a:latin typeface="Arial" panose="020B0604020202020204" pitchFamily="34" charset="0"/>
                <a:cs typeface="Arial" panose="020B0604020202020204" pitchFamily="34" charset="0"/>
              </a:rPr>
              <a:t>IterativeImputer</a:t>
            </a:r>
            <a:r>
              <a:rPr lang="en-US" sz="1100" b="0" i="0" dirty="0">
                <a:solidFill>
                  <a:srgbClr val="292929"/>
                </a:solidFill>
                <a:effectLst/>
                <a:latin typeface="Arial" panose="020B0604020202020204" pitchFamily="34" charset="0"/>
                <a:cs typeface="Arial" panose="020B0604020202020204" pitchFamily="34" charset="0"/>
              </a:rPr>
              <a:t>(</a:t>
            </a:r>
            <a:r>
              <a:rPr lang="en-US" sz="1100" b="0" i="0" dirty="0" err="1">
                <a:solidFill>
                  <a:srgbClr val="292929"/>
                </a:solidFill>
                <a:effectLst/>
                <a:latin typeface="Arial" panose="020B0604020202020204" pitchFamily="34" charset="0"/>
                <a:cs typeface="Arial" panose="020B0604020202020204" pitchFamily="34" charset="0"/>
              </a:rPr>
              <a:t>BayesianRidge</a:t>
            </a:r>
            <a:r>
              <a:rPr lang="en-US" sz="1100" b="0" i="0" dirty="0">
                <a:solidFill>
                  <a:srgbClr val="292929"/>
                </a:solidFill>
                <a:effectLst/>
                <a:latin typeface="Arial" panose="020B0604020202020204" pitchFamily="34" charset="0"/>
                <a:cs typeface="Arial" panose="020B0604020202020204" pitchFamily="34" charset="0"/>
              </a:rPr>
              <a:t>())</a:t>
            </a:r>
            <a:br>
              <a:rPr lang="en-US" sz="1100" dirty="0">
                <a:latin typeface="Arial" panose="020B0604020202020204" pitchFamily="34" charset="0"/>
                <a:cs typeface="Arial" panose="020B0604020202020204" pitchFamily="34" charset="0"/>
              </a:rPr>
            </a:br>
            <a:r>
              <a:rPr lang="en-US" sz="1100" b="0" i="0" dirty="0" err="1">
                <a:solidFill>
                  <a:srgbClr val="292929"/>
                </a:solidFill>
                <a:effectLst/>
                <a:latin typeface="Arial" panose="020B0604020202020204" pitchFamily="34" charset="0"/>
                <a:cs typeface="Arial" panose="020B0604020202020204" pitchFamily="34" charset="0"/>
              </a:rPr>
              <a:t>impute_data</a:t>
            </a:r>
            <a:r>
              <a:rPr lang="en-US" sz="1100" b="0" i="0" dirty="0">
                <a:solidFill>
                  <a:srgbClr val="292929"/>
                </a:solidFill>
                <a:effectLst/>
                <a:latin typeface="Arial" panose="020B0604020202020204" pitchFamily="34" charset="0"/>
                <a:cs typeface="Arial" panose="020B0604020202020204" pitchFamily="34" charset="0"/>
              </a:rPr>
              <a:t> = </a:t>
            </a:r>
            <a:r>
              <a:rPr lang="en-US" sz="1100" b="0" i="0" dirty="0" err="1">
                <a:solidFill>
                  <a:srgbClr val="292929"/>
                </a:solidFill>
                <a:effectLst/>
                <a:latin typeface="Arial" panose="020B0604020202020204" pitchFamily="34" charset="0"/>
                <a:cs typeface="Arial" panose="020B0604020202020204" pitchFamily="34" charset="0"/>
              </a:rPr>
              <a:t>pd.DataFrame</a:t>
            </a:r>
            <a:r>
              <a:rPr lang="en-US" sz="1100" b="0" i="0" dirty="0">
                <a:solidFill>
                  <a:srgbClr val="292929"/>
                </a:solidFill>
                <a:effectLst/>
                <a:latin typeface="Arial" panose="020B0604020202020204" pitchFamily="34" charset="0"/>
                <a:cs typeface="Arial" panose="020B0604020202020204" pitchFamily="34" charset="0"/>
              </a:rPr>
              <a:t>(</a:t>
            </a:r>
            <a:r>
              <a:rPr lang="en-US" sz="1100" b="0" i="0" dirty="0" err="1">
                <a:solidFill>
                  <a:srgbClr val="292929"/>
                </a:solidFill>
                <a:effectLst/>
                <a:latin typeface="Arial" panose="020B0604020202020204" pitchFamily="34" charset="0"/>
                <a:cs typeface="Arial" panose="020B0604020202020204" pitchFamily="34" charset="0"/>
              </a:rPr>
              <a:t>imputer.fit_transform</a:t>
            </a:r>
            <a:r>
              <a:rPr lang="en-US" sz="1100" b="0" i="0" dirty="0">
                <a:solidFill>
                  <a:srgbClr val="292929"/>
                </a:solidFill>
                <a:effectLst/>
                <a:latin typeface="Arial" panose="020B0604020202020204" pitchFamily="34" charset="0"/>
                <a:cs typeface="Arial" panose="020B0604020202020204" pitchFamily="34" charset="0"/>
              </a:rPr>
              <a:t>(</a:t>
            </a:r>
            <a:r>
              <a:rPr lang="en-US" sz="1100" b="0" i="0" dirty="0" err="1">
                <a:solidFill>
                  <a:srgbClr val="292929"/>
                </a:solidFill>
                <a:effectLst/>
                <a:latin typeface="Arial" panose="020B0604020202020204" pitchFamily="34" charset="0"/>
                <a:cs typeface="Arial" panose="020B0604020202020204" pitchFamily="34" charset="0"/>
              </a:rPr>
              <a:t>full_data</a:t>
            </a:r>
            <a:r>
              <a:rPr lang="en-US" sz="1100" b="0" i="0" dirty="0">
                <a:solidFill>
                  <a:srgbClr val="292929"/>
                </a:solidFill>
                <a:effectLst/>
                <a:latin typeface="Arial" panose="020B0604020202020204" pitchFamily="34" charset="0"/>
                <a:cs typeface="Arial" panose="020B0604020202020204" pitchFamily="34" charset="0"/>
              </a:rPr>
              <a:t>))</a:t>
            </a:r>
          </a:p>
          <a:p>
            <a:pPr algn="l"/>
            <a:endParaRPr lang="en-US" sz="1100" dirty="0">
              <a:solidFill>
                <a:srgbClr val="292929"/>
              </a:solidFill>
              <a:latin typeface="Arial" panose="020B0604020202020204" pitchFamily="34" charset="0"/>
              <a:cs typeface="Arial" panose="020B0604020202020204" pitchFamily="34" charset="0"/>
            </a:endParaRPr>
          </a:p>
          <a:p>
            <a:pPr algn="l"/>
            <a:endParaRPr lang="en-US" sz="1100" b="0" i="0" dirty="0">
              <a:solidFill>
                <a:srgbClr val="292929"/>
              </a:solidFill>
              <a:effectLst/>
              <a:latin typeface="Arial" panose="020B0604020202020204" pitchFamily="34" charset="0"/>
              <a:cs typeface="Arial" panose="020B0604020202020204" pitchFamily="34" charset="0"/>
            </a:endParaRPr>
          </a:p>
          <a:p>
            <a:pPr algn="l"/>
            <a:endParaRPr lang="en-US" sz="1100" dirty="0">
              <a:solidFill>
                <a:srgbClr val="292929"/>
              </a:solidFill>
              <a:latin typeface="Arial" panose="020B0604020202020204" pitchFamily="34" charset="0"/>
              <a:cs typeface="Arial" panose="020B0604020202020204" pitchFamily="34" charset="0"/>
            </a:endParaRPr>
          </a:p>
          <a:p>
            <a:pPr algn="l"/>
            <a:endParaRPr lang="en-US" sz="1100" b="0" i="0" dirty="0">
              <a:solidFill>
                <a:srgbClr val="292929"/>
              </a:solidFill>
              <a:effectLst/>
              <a:latin typeface="Arial" panose="020B0604020202020204" pitchFamily="34" charset="0"/>
              <a:cs typeface="Arial" panose="020B0604020202020204" pitchFamily="34" charset="0"/>
            </a:endParaRPr>
          </a:p>
          <a:p>
            <a:pPr algn="l"/>
            <a:endParaRPr lang="en-US" sz="1100" dirty="0">
              <a:solidFill>
                <a:srgbClr val="292929"/>
              </a:solidFill>
              <a:latin typeface="Arial" panose="020B0604020202020204" pitchFamily="34" charset="0"/>
              <a:cs typeface="Arial" panose="020B0604020202020204" pitchFamily="34" charset="0"/>
            </a:endParaRPr>
          </a:p>
          <a:p>
            <a:pPr algn="l"/>
            <a:endParaRPr lang="en-US" sz="1100" b="0" i="0" dirty="0">
              <a:solidFill>
                <a:srgbClr val="292929"/>
              </a:solidFill>
              <a:effectLst/>
              <a:latin typeface="Arial" panose="020B0604020202020204" pitchFamily="34" charset="0"/>
              <a:cs typeface="Arial" panose="020B0604020202020204" pitchFamily="34" charset="0"/>
            </a:endParaRPr>
          </a:p>
          <a:p>
            <a:pPr algn="l"/>
            <a:r>
              <a:rPr lang="en-US" b="1" i="0" dirty="0">
                <a:solidFill>
                  <a:srgbClr val="292929"/>
                </a:solidFill>
                <a:effectLst/>
              </a:rPr>
              <a:t>Extrapolation and Interpolation:</a:t>
            </a:r>
          </a:p>
          <a:p>
            <a:pPr algn="l"/>
            <a:r>
              <a:rPr lang="en-US" sz="1100" b="0" i="0" dirty="0">
                <a:solidFill>
                  <a:srgbClr val="292929"/>
                </a:solidFill>
                <a:effectLst/>
                <a:latin typeface="Arial" panose="020B0604020202020204" pitchFamily="34" charset="0"/>
                <a:cs typeface="Arial" panose="020B0604020202020204" pitchFamily="34" charset="0"/>
              </a:rPr>
              <a:t>import </a:t>
            </a:r>
            <a:r>
              <a:rPr lang="en-US" sz="1100" b="0" i="0" dirty="0" err="1">
                <a:solidFill>
                  <a:srgbClr val="292929"/>
                </a:solidFill>
                <a:effectLst/>
                <a:latin typeface="Arial" panose="020B0604020202020204" pitchFamily="34" charset="0"/>
                <a:cs typeface="Arial" panose="020B0604020202020204" pitchFamily="34" charset="0"/>
              </a:rPr>
              <a:t>matplotlib.pyplot</a:t>
            </a:r>
            <a:r>
              <a:rPr lang="en-US" sz="1100" b="0" i="0" dirty="0">
                <a:solidFill>
                  <a:srgbClr val="292929"/>
                </a:solidFill>
                <a:effectLst/>
                <a:latin typeface="Arial" panose="020B0604020202020204" pitchFamily="34" charset="0"/>
                <a:cs typeface="Arial" panose="020B0604020202020204" pitchFamily="34" charset="0"/>
              </a:rPr>
              <a:t> as </a:t>
            </a:r>
            <a:r>
              <a:rPr lang="en-US" sz="1100" b="0" i="0" dirty="0" err="1">
                <a:solidFill>
                  <a:srgbClr val="292929"/>
                </a:solidFill>
                <a:effectLst/>
                <a:latin typeface="Arial" panose="020B0604020202020204" pitchFamily="34" charset="0"/>
                <a:cs typeface="Arial" panose="020B0604020202020204" pitchFamily="34" charset="0"/>
              </a:rPr>
              <a:t>plt</a:t>
            </a:r>
            <a:endParaRPr lang="en-US" sz="1100" b="0" i="0" dirty="0">
              <a:solidFill>
                <a:srgbClr val="292929"/>
              </a:solidFill>
              <a:effectLst/>
              <a:latin typeface="Arial" panose="020B0604020202020204" pitchFamily="34" charset="0"/>
              <a:cs typeface="Arial" panose="020B0604020202020204" pitchFamily="34" charset="0"/>
            </a:endParaRPr>
          </a:p>
          <a:p>
            <a:pPr algn="l"/>
            <a:r>
              <a:rPr lang="en-US" sz="1100" b="0" i="0" dirty="0">
                <a:solidFill>
                  <a:srgbClr val="292929"/>
                </a:solidFill>
                <a:effectLst/>
                <a:latin typeface="Arial" panose="020B0604020202020204" pitchFamily="34" charset="0"/>
                <a:cs typeface="Arial" panose="020B0604020202020204" pitchFamily="34" charset="0"/>
              </a:rPr>
              <a:t>from </a:t>
            </a:r>
            <a:r>
              <a:rPr lang="en-US" sz="1100" b="0" i="0" dirty="0" err="1">
                <a:solidFill>
                  <a:srgbClr val="292929"/>
                </a:solidFill>
                <a:effectLst/>
                <a:latin typeface="Arial" panose="020B0604020202020204" pitchFamily="34" charset="0"/>
                <a:cs typeface="Arial" panose="020B0604020202020204" pitchFamily="34" charset="0"/>
              </a:rPr>
              <a:t>scipy</a:t>
            </a:r>
            <a:r>
              <a:rPr lang="en-US" sz="1100" b="0" i="0" dirty="0">
                <a:solidFill>
                  <a:srgbClr val="292929"/>
                </a:solidFill>
                <a:effectLst/>
                <a:latin typeface="Arial" panose="020B0604020202020204" pitchFamily="34" charset="0"/>
                <a:cs typeface="Arial" panose="020B0604020202020204" pitchFamily="34" charset="0"/>
              </a:rPr>
              <a:t> import interpolate</a:t>
            </a:r>
          </a:p>
          <a:p>
            <a:pPr algn="l"/>
            <a:r>
              <a:rPr lang="en-US" sz="1100" b="0" i="0" dirty="0">
                <a:solidFill>
                  <a:srgbClr val="292929"/>
                </a:solidFill>
                <a:effectLst/>
                <a:latin typeface="Arial" panose="020B0604020202020204" pitchFamily="34" charset="0"/>
                <a:cs typeface="Arial" panose="020B0604020202020204" pitchFamily="34" charset="0"/>
              </a:rPr>
              <a:t>x = </a:t>
            </a:r>
            <a:r>
              <a:rPr lang="en-US" sz="1100" b="0" i="0" dirty="0" err="1">
                <a:solidFill>
                  <a:srgbClr val="292929"/>
                </a:solidFill>
                <a:effectLst/>
                <a:latin typeface="Arial" panose="020B0604020202020204" pitchFamily="34" charset="0"/>
                <a:cs typeface="Arial" panose="020B0604020202020204" pitchFamily="34" charset="0"/>
              </a:rPr>
              <a:t>np.arange</a:t>
            </a:r>
            <a:r>
              <a:rPr lang="en-US" sz="1100" b="0" i="0" dirty="0">
                <a:solidFill>
                  <a:srgbClr val="292929"/>
                </a:solidFill>
                <a:effectLst/>
                <a:latin typeface="Arial" panose="020B0604020202020204" pitchFamily="34" charset="0"/>
                <a:cs typeface="Arial" panose="020B0604020202020204" pitchFamily="34" charset="0"/>
              </a:rPr>
              <a:t>(0, 10)</a:t>
            </a:r>
          </a:p>
          <a:p>
            <a:pPr algn="l"/>
            <a:r>
              <a:rPr lang="en-US" sz="1100" b="0" i="0" dirty="0">
                <a:solidFill>
                  <a:srgbClr val="292929"/>
                </a:solidFill>
                <a:effectLst/>
                <a:latin typeface="Arial" panose="020B0604020202020204" pitchFamily="34" charset="0"/>
                <a:cs typeface="Arial" panose="020B0604020202020204" pitchFamily="34" charset="0"/>
              </a:rPr>
              <a:t>y = </a:t>
            </a:r>
            <a:r>
              <a:rPr lang="en-US" sz="1100" b="0" i="0" dirty="0" err="1">
                <a:solidFill>
                  <a:srgbClr val="292929"/>
                </a:solidFill>
                <a:effectLst/>
                <a:latin typeface="Arial" panose="020B0604020202020204" pitchFamily="34" charset="0"/>
                <a:cs typeface="Arial" panose="020B0604020202020204" pitchFamily="34" charset="0"/>
              </a:rPr>
              <a:t>np.exp</a:t>
            </a:r>
            <a:r>
              <a:rPr lang="en-US" sz="1100" b="0" i="0" dirty="0">
                <a:solidFill>
                  <a:srgbClr val="292929"/>
                </a:solidFill>
                <a:effectLst/>
                <a:latin typeface="Arial" panose="020B0604020202020204" pitchFamily="34" charset="0"/>
                <a:cs typeface="Arial" panose="020B0604020202020204" pitchFamily="34" charset="0"/>
              </a:rPr>
              <a:t>(-x/3.0)</a:t>
            </a:r>
          </a:p>
          <a:p>
            <a:pPr algn="l"/>
            <a:r>
              <a:rPr lang="en-US" sz="1100" b="0" i="0" dirty="0">
                <a:solidFill>
                  <a:srgbClr val="292929"/>
                </a:solidFill>
                <a:effectLst/>
                <a:latin typeface="Arial" panose="020B0604020202020204" pitchFamily="34" charset="0"/>
                <a:cs typeface="Arial" panose="020B0604020202020204" pitchFamily="34" charset="0"/>
              </a:rPr>
              <a:t>f = interpolate.interp1d(x, y)</a:t>
            </a:r>
          </a:p>
          <a:p>
            <a:pPr algn="l"/>
            <a:endParaRPr lang="en-US" sz="1100" b="0" i="0" dirty="0">
              <a:solidFill>
                <a:srgbClr val="292929"/>
              </a:solidFill>
              <a:effectLst/>
              <a:latin typeface="Arial" panose="020B0604020202020204" pitchFamily="34" charset="0"/>
              <a:cs typeface="Arial" panose="020B0604020202020204" pitchFamily="34" charset="0"/>
            </a:endParaRPr>
          </a:p>
          <a:p>
            <a:pPr algn="l"/>
            <a:endParaRPr lang="en-US" sz="1100" b="0" i="0" dirty="0">
              <a:solidFill>
                <a:srgbClr val="292929"/>
              </a:solidFill>
              <a:effectLst/>
              <a:latin typeface="Arial" panose="020B0604020202020204" pitchFamily="34" charset="0"/>
              <a:cs typeface="Arial" panose="020B0604020202020204" pitchFamily="34" charset="0"/>
            </a:endParaRPr>
          </a:p>
          <a:p>
            <a:pPr algn="l"/>
            <a:r>
              <a:rPr lang="en-US" b="1" i="0" dirty="0">
                <a:solidFill>
                  <a:srgbClr val="292929"/>
                </a:solidFill>
                <a:effectLst/>
              </a:rPr>
              <a:t>Hot-Deck imputation:</a:t>
            </a:r>
          </a:p>
          <a:p>
            <a:r>
              <a:rPr lang="en-US" sz="1100" dirty="0" err="1">
                <a:latin typeface="Arial" panose="020B0604020202020204" pitchFamily="34" charset="0"/>
                <a:cs typeface="Arial" panose="020B0604020202020204" pitchFamily="34" charset="0"/>
              </a:rPr>
              <a:t>df.fillna</a:t>
            </a:r>
            <a:r>
              <a:rPr lang="en-US" sz="1100" dirty="0">
                <a:latin typeface="Arial" panose="020B0604020202020204" pitchFamily="34" charset="0"/>
                <a:cs typeface="Arial" panose="020B0604020202020204" pitchFamily="34" charset="0"/>
              </a:rPr>
              <a:t>(method='</a:t>
            </a:r>
            <a:r>
              <a:rPr lang="en-US" sz="1100" dirty="0" err="1">
                <a:latin typeface="Arial" panose="020B0604020202020204" pitchFamily="34" charset="0"/>
                <a:cs typeface="Arial" panose="020B0604020202020204" pitchFamily="34" charset="0"/>
              </a:rPr>
              <a:t>ffill</a:t>
            </a:r>
            <a:r>
              <a:rPr lang="en-US" sz="1100" dirty="0">
                <a:latin typeface="Arial" panose="020B0604020202020204" pitchFamily="34" charset="0"/>
                <a:cs typeface="Arial" panose="020B0604020202020204" pitchFamily="34" charset="0"/>
              </a:rPr>
              <a:t>', </a:t>
            </a:r>
            <a:r>
              <a:rPr lang="en-US" sz="1100" dirty="0" err="1">
                <a:latin typeface="Arial" panose="020B0604020202020204" pitchFamily="34" charset="0"/>
                <a:cs typeface="Arial" panose="020B0604020202020204" pitchFamily="34" charset="0"/>
              </a:rPr>
              <a:t>inplace</a:t>
            </a:r>
            <a:r>
              <a:rPr lang="en-US" sz="1100" dirty="0">
                <a:latin typeface="Arial" panose="020B0604020202020204" pitchFamily="34" charset="0"/>
                <a:cs typeface="Arial" panose="020B0604020202020204" pitchFamily="34" charset="0"/>
              </a:rPr>
              <a:t>=True)</a:t>
            </a:r>
          </a:p>
          <a:p>
            <a:endParaRPr lang="en-US" b="1" dirty="0"/>
          </a:p>
          <a:p>
            <a:r>
              <a:rPr lang="en-US" b="1" dirty="0"/>
              <a:t> </a:t>
            </a:r>
            <a:endParaRPr lang="en-US" b="1" i="0" dirty="0">
              <a:solidFill>
                <a:srgbClr val="292929"/>
              </a:solidFill>
              <a:effectLst/>
            </a:endParaRPr>
          </a:p>
          <a:p>
            <a:endParaRPr lang="en-US" dirty="0">
              <a:solidFill>
                <a:srgbClr val="292929"/>
              </a:solidFill>
            </a:endParaRPr>
          </a:p>
          <a:p>
            <a:endParaRPr lang="en-US" dirty="0"/>
          </a:p>
        </p:txBody>
      </p:sp>
    </p:spTree>
    <p:extLst>
      <p:ext uri="{BB962C8B-B14F-4D97-AF65-F5344CB8AC3E}">
        <p14:creationId xmlns:p14="http://schemas.microsoft.com/office/powerpoint/2010/main" val="3780172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C68A00-51FC-4041-BFBF-0D4C4FAE48E6}"/>
              </a:ext>
            </a:extLst>
          </p:cNvPr>
          <p:cNvSpPr>
            <a:spLocks noGrp="1"/>
          </p:cNvSpPr>
          <p:nvPr>
            <p:ph type="title"/>
          </p:nvPr>
        </p:nvSpPr>
        <p:spPr/>
        <p:txBody>
          <a:bodyPr/>
          <a:lstStyle/>
          <a:p>
            <a:r>
              <a:rPr lang="en-US" dirty="0"/>
              <a:t>Outliers</a:t>
            </a:r>
          </a:p>
        </p:txBody>
      </p:sp>
      <p:sp>
        <p:nvSpPr>
          <p:cNvPr id="4" name="TextBox 3">
            <a:extLst>
              <a:ext uri="{FF2B5EF4-FFF2-40B4-BE49-F238E27FC236}">
                <a16:creationId xmlns:a16="http://schemas.microsoft.com/office/drawing/2014/main" id="{BB3C30F9-0553-4253-BCAD-4F3373BE96F0}"/>
              </a:ext>
            </a:extLst>
          </p:cNvPr>
          <p:cNvSpPr txBox="1"/>
          <p:nvPr/>
        </p:nvSpPr>
        <p:spPr>
          <a:xfrm>
            <a:off x="838200" y="1219199"/>
            <a:ext cx="11138452" cy="3139321"/>
          </a:xfrm>
          <a:prstGeom prst="rect">
            <a:avLst/>
          </a:prstGeom>
          <a:noFill/>
        </p:spPr>
        <p:txBody>
          <a:bodyPr wrap="square" rtlCol="0">
            <a:spAutoFit/>
          </a:bodyPr>
          <a:lstStyle/>
          <a:p>
            <a:r>
              <a:rPr lang="en-US" b="1" dirty="0"/>
              <a:t>What is an outlier? </a:t>
            </a:r>
          </a:p>
          <a:p>
            <a:r>
              <a:rPr lang="en-US" i="0" dirty="0">
                <a:solidFill>
                  <a:srgbClr val="292929"/>
                </a:solidFill>
                <a:effectLst/>
              </a:rPr>
              <a:t>An observation that lies an abnormal distance from a random sample in a population. </a:t>
            </a:r>
            <a:r>
              <a:rPr lang="en-US" dirty="0">
                <a:solidFill>
                  <a:srgbClr val="292929"/>
                </a:solidFill>
              </a:rPr>
              <a:t>Two kinds: mild and extreme outliers. </a:t>
            </a:r>
          </a:p>
          <a:p>
            <a:endParaRPr lang="en-US" i="0" dirty="0">
              <a:solidFill>
                <a:srgbClr val="292929"/>
              </a:solidFill>
              <a:effectLst/>
            </a:endParaRPr>
          </a:p>
          <a:p>
            <a:r>
              <a:rPr lang="en-US" b="1" dirty="0">
                <a:solidFill>
                  <a:srgbClr val="292929"/>
                </a:solidFill>
              </a:rPr>
              <a:t>How can we detect outliers?</a:t>
            </a:r>
            <a:endParaRPr lang="en-US" dirty="0">
              <a:solidFill>
                <a:srgbClr val="292929"/>
              </a:solidFill>
            </a:endParaRPr>
          </a:p>
          <a:p>
            <a:r>
              <a:rPr lang="en-US" i="0" dirty="0">
                <a:solidFill>
                  <a:srgbClr val="292929"/>
                </a:solidFill>
                <a:effectLst/>
              </a:rPr>
              <a:t>Basic methodologies include data visualization of boxplots and scatterplots:</a:t>
            </a:r>
          </a:p>
          <a:p>
            <a:endParaRPr lang="en-US" b="1" dirty="0"/>
          </a:p>
          <a:p>
            <a:endParaRPr lang="en-US" b="1" dirty="0"/>
          </a:p>
          <a:p>
            <a:r>
              <a:rPr lang="en-US" b="1" dirty="0"/>
              <a:t> </a:t>
            </a:r>
            <a:endParaRPr lang="en-US" b="1" i="0" dirty="0">
              <a:solidFill>
                <a:srgbClr val="292929"/>
              </a:solidFill>
              <a:effectLst/>
            </a:endParaRPr>
          </a:p>
          <a:p>
            <a:endParaRPr lang="en-US" dirty="0">
              <a:solidFill>
                <a:srgbClr val="292929"/>
              </a:solidFill>
            </a:endParaRPr>
          </a:p>
          <a:p>
            <a:endParaRPr lang="en-US" dirty="0"/>
          </a:p>
        </p:txBody>
      </p:sp>
      <p:pic>
        <p:nvPicPr>
          <p:cNvPr id="6146" name="Picture 2" descr="Examples of various outliers found in regression analysis. Case 1 is an...  | Download Scientific Diagram">
            <a:extLst>
              <a:ext uri="{FF2B5EF4-FFF2-40B4-BE49-F238E27FC236}">
                <a16:creationId xmlns:a16="http://schemas.microsoft.com/office/drawing/2014/main" id="{9BD93056-746C-4936-955B-0FD084675C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4738" y="3179578"/>
            <a:ext cx="2383942" cy="249703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0097757-C78D-4636-B8EE-F2EC60E46F1B}"/>
              </a:ext>
            </a:extLst>
          </p:cNvPr>
          <p:cNvPicPr>
            <a:picLocks noChangeAspect="1"/>
          </p:cNvPicPr>
          <p:nvPr/>
        </p:nvPicPr>
        <p:blipFill>
          <a:blip r:embed="rId3"/>
          <a:stretch>
            <a:fillRect/>
          </a:stretch>
        </p:blipFill>
        <p:spPr>
          <a:xfrm>
            <a:off x="102704" y="3056086"/>
            <a:ext cx="4910829" cy="2497032"/>
          </a:xfrm>
          <a:prstGeom prst="rect">
            <a:avLst/>
          </a:prstGeom>
        </p:spPr>
      </p:pic>
      <p:sp>
        <p:nvSpPr>
          <p:cNvPr id="2" name="TextBox 1">
            <a:extLst>
              <a:ext uri="{FF2B5EF4-FFF2-40B4-BE49-F238E27FC236}">
                <a16:creationId xmlns:a16="http://schemas.microsoft.com/office/drawing/2014/main" id="{38742EBE-FDAA-4163-9A4D-DC14E7BD50E1}"/>
              </a:ext>
            </a:extLst>
          </p:cNvPr>
          <p:cNvSpPr txBox="1"/>
          <p:nvPr/>
        </p:nvSpPr>
        <p:spPr>
          <a:xfrm>
            <a:off x="4928153" y="3242773"/>
            <a:ext cx="2630556" cy="2123658"/>
          </a:xfrm>
          <a:prstGeom prst="rect">
            <a:avLst/>
          </a:prstGeom>
          <a:noFill/>
        </p:spPr>
        <p:txBody>
          <a:bodyPr wrap="square" rtlCol="0">
            <a:spAutoFit/>
          </a:bodyPr>
          <a:lstStyle/>
          <a:p>
            <a:r>
              <a:rPr lang="en-US" sz="1100" dirty="0">
                <a:latin typeface="Arial" panose="020B0604020202020204" pitchFamily="34" charset="0"/>
                <a:cs typeface="Arial" panose="020B0604020202020204" pitchFamily="34" charset="0"/>
              </a:rPr>
              <a:t>Create a boxplot in python:</a:t>
            </a:r>
          </a:p>
          <a:p>
            <a:r>
              <a:rPr lang="en-US" sz="1100" dirty="0">
                <a:latin typeface="Arial" panose="020B0604020202020204" pitchFamily="34" charset="0"/>
                <a:cs typeface="Arial" panose="020B0604020202020204" pitchFamily="34" charset="0"/>
              </a:rPr>
              <a:t># Import libraries </a:t>
            </a:r>
          </a:p>
          <a:p>
            <a:r>
              <a:rPr lang="en-US" sz="1100" dirty="0">
                <a:latin typeface="Arial" panose="020B0604020202020204" pitchFamily="34" charset="0"/>
                <a:cs typeface="Arial" panose="020B0604020202020204" pitchFamily="34" charset="0"/>
              </a:rPr>
              <a:t>import </a:t>
            </a:r>
            <a:r>
              <a:rPr lang="en-US" sz="1100" dirty="0" err="1">
                <a:latin typeface="Arial" panose="020B0604020202020204" pitchFamily="34" charset="0"/>
                <a:cs typeface="Arial" panose="020B0604020202020204" pitchFamily="34" charset="0"/>
              </a:rPr>
              <a:t>matplotlib.pyplot</a:t>
            </a:r>
            <a:r>
              <a:rPr lang="en-US" sz="1100" dirty="0">
                <a:latin typeface="Arial" panose="020B0604020202020204" pitchFamily="34" charset="0"/>
                <a:cs typeface="Arial" panose="020B0604020202020204" pitchFamily="34" charset="0"/>
              </a:rPr>
              <a:t> as </a:t>
            </a:r>
            <a:r>
              <a:rPr lang="en-US" sz="1100" dirty="0" err="1">
                <a:latin typeface="Arial" panose="020B0604020202020204" pitchFamily="34" charset="0"/>
                <a:cs typeface="Arial" panose="020B0604020202020204" pitchFamily="34" charset="0"/>
              </a:rPr>
              <a:t>plt</a:t>
            </a:r>
            <a:r>
              <a:rPr lang="en-US" sz="1100" dirty="0">
                <a:latin typeface="Arial" panose="020B0604020202020204" pitchFamily="34" charset="0"/>
                <a:cs typeface="Arial" panose="020B0604020202020204" pitchFamily="34" charset="0"/>
              </a:rPr>
              <a:t> </a:t>
            </a:r>
          </a:p>
          <a:p>
            <a:r>
              <a:rPr lang="en-US" sz="1100" dirty="0">
                <a:latin typeface="Arial" panose="020B0604020202020204" pitchFamily="34" charset="0"/>
                <a:cs typeface="Arial" panose="020B0604020202020204" pitchFamily="34" charset="0"/>
              </a:rPr>
              <a:t>import </a:t>
            </a:r>
            <a:r>
              <a:rPr lang="en-US" sz="1100" dirty="0" err="1">
                <a:latin typeface="Arial" panose="020B0604020202020204" pitchFamily="34" charset="0"/>
                <a:cs typeface="Arial" panose="020B0604020202020204" pitchFamily="34" charset="0"/>
              </a:rPr>
              <a:t>numpy</a:t>
            </a:r>
            <a:r>
              <a:rPr lang="en-US" sz="1100" dirty="0">
                <a:latin typeface="Arial" panose="020B0604020202020204" pitchFamily="34" charset="0"/>
                <a:cs typeface="Arial" panose="020B0604020202020204" pitchFamily="34" charset="0"/>
              </a:rPr>
              <a:t> as np </a:t>
            </a:r>
          </a:p>
          <a:p>
            <a:r>
              <a:rPr lang="en-US" sz="1100" dirty="0">
                <a:latin typeface="Arial" panose="020B0604020202020204" pitchFamily="34" charset="0"/>
                <a:cs typeface="Arial" panose="020B0604020202020204" pitchFamily="34" charset="0"/>
              </a:rPr>
              <a:t># Creating dataset </a:t>
            </a:r>
          </a:p>
          <a:p>
            <a:r>
              <a:rPr lang="en-US" sz="1100" dirty="0" err="1">
                <a:latin typeface="Arial" panose="020B0604020202020204" pitchFamily="34" charset="0"/>
                <a:cs typeface="Arial" panose="020B0604020202020204" pitchFamily="34" charset="0"/>
              </a:rPr>
              <a:t>np.random.seed</a:t>
            </a:r>
            <a:r>
              <a:rPr lang="en-US" sz="1100" dirty="0">
                <a:latin typeface="Arial" panose="020B0604020202020204" pitchFamily="34" charset="0"/>
                <a:cs typeface="Arial" panose="020B0604020202020204" pitchFamily="34" charset="0"/>
              </a:rPr>
              <a:t>(10) </a:t>
            </a:r>
          </a:p>
          <a:p>
            <a:r>
              <a:rPr lang="en-US" sz="1100" dirty="0">
                <a:latin typeface="Arial" panose="020B0604020202020204" pitchFamily="34" charset="0"/>
                <a:cs typeface="Arial" panose="020B0604020202020204" pitchFamily="34" charset="0"/>
              </a:rPr>
              <a:t>data = </a:t>
            </a:r>
            <a:r>
              <a:rPr lang="en-US" sz="1100" dirty="0" err="1">
                <a:latin typeface="Arial" panose="020B0604020202020204" pitchFamily="34" charset="0"/>
                <a:cs typeface="Arial" panose="020B0604020202020204" pitchFamily="34" charset="0"/>
              </a:rPr>
              <a:t>np.random.normal</a:t>
            </a:r>
            <a:r>
              <a:rPr lang="en-US" sz="1100" dirty="0">
                <a:latin typeface="Arial" panose="020B0604020202020204" pitchFamily="34" charset="0"/>
                <a:cs typeface="Arial" panose="020B0604020202020204" pitchFamily="34" charset="0"/>
              </a:rPr>
              <a:t>(100, 20, 200) </a:t>
            </a:r>
          </a:p>
          <a:p>
            <a:r>
              <a:rPr lang="en-US" sz="1100" dirty="0">
                <a:latin typeface="Arial" panose="020B0604020202020204" pitchFamily="34" charset="0"/>
                <a:cs typeface="Arial" panose="020B0604020202020204" pitchFamily="34" charset="0"/>
              </a:rPr>
              <a:t>fig = </a:t>
            </a:r>
            <a:r>
              <a:rPr lang="en-US" sz="1100" dirty="0" err="1">
                <a:latin typeface="Arial" panose="020B0604020202020204" pitchFamily="34" charset="0"/>
                <a:cs typeface="Arial" panose="020B0604020202020204" pitchFamily="34" charset="0"/>
              </a:rPr>
              <a:t>plt.figure</a:t>
            </a:r>
            <a:r>
              <a:rPr lang="en-US" sz="1100" dirty="0">
                <a:latin typeface="Arial" panose="020B0604020202020204" pitchFamily="34" charset="0"/>
                <a:cs typeface="Arial" panose="020B0604020202020204" pitchFamily="34" charset="0"/>
              </a:rPr>
              <a:t>(</a:t>
            </a:r>
            <a:r>
              <a:rPr lang="en-US" sz="1100" dirty="0" err="1">
                <a:latin typeface="Arial" panose="020B0604020202020204" pitchFamily="34" charset="0"/>
                <a:cs typeface="Arial" panose="020B0604020202020204" pitchFamily="34" charset="0"/>
              </a:rPr>
              <a:t>figsize</a:t>
            </a:r>
            <a:r>
              <a:rPr lang="en-US" sz="1100" dirty="0">
                <a:latin typeface="Arial" panose="020B0604020202020204" pitchFamily="34" charset="0"/>
                <a:cs typeface="Arial" panose="020B0604020202020204" pitchFamily="34" charset="0"/>
              </a:rPr>
              <a:t> =(10, 7)) </a:t>
            </a:r>
          </a:p>
          <a:p>
            <a:r>
              <a:rPr lang="en-US" sz="1100" dirty="0">
                <a:latin typeface="Arial" panose="020B0604020202020204" pitchFamily="34" charset="0"/>
                <a:cs typeface="Arial" panose="020B0604020202020204" pitchFamily="34" charset="0"/>
              </a:rPr>
              <a:t># Creating plot </a:t>
            </a:r>
          </a:p>
          <a:p>
            <a:r>
              <a:rPr lang="en-US" sz="1100" dirty="0" err="1">
                <a:latin typeface="Arial" panose="020B0604020202020204" pitchFamily="34" charset="0"/>
                <a:cs typeface="Arial" panose="020B0604020202020204" pitchFamily="34" charset="0"/>
              </a:rPr>
              <a:t>plt.boxplot</a:t>
            </a:r>
            <a:r>
              <a:rPr lang="en-US" sz="1100" dirty="0">
                <a:latin typeface="Arial" panose="020B0604020202020204" pitchFamily="34" charset="0"/>
                <a:cs typeface="Arial" panose="020B0604020202020204" pitchFamily="34" charset="0"/>
              </a:rPr>
              <a:t>(data) </a:t>
            </a:r>
          </a:p>
          <a:p>
            <a:r>
              <a:rPr lang="en-US" sz="1100" dirty="0">
                <a:latin typeface="Arial" panose="020B0604020202020204" pitchFamily="34" charset="0"/>
                <a:cs typeface="Arial" panose="020B0604020202020204" pitchFamily="34" charset="0"/>
              </a:rPr>
              <a:t># show plot </a:t>
            </a:r>
          </a:p>
          <a:p>
            <a:r>
              <a:rPr lang="en-US" sz="1100" dirty="0" err="1">
                <a:latin typeface="Arial" panose="020B0604020202020204" pitchFamily="34" charset="0"/>
                <a:cs typeface="Arial" panose="020B0604020202020204" pitchFamily="34" charset="0"/>
              </a:rPr>
              <a:t>plt.show</a:t>
            </a:r>
            <a:r>
              <a:rPr lang="en-US" sz="1100" dirty="0">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B1FE3A83-D920-4B4B-BB66-65B9F1C091BD}"/>
              </a:ext>
            </a:extLst>
          </p:cNvPr>
          <p:cNvSpPr txBox="1"/>
          <p:nvPr/>
        </p:nvSpPr>
        <p:spPr>
          <a:xfrm>
            <a:off x="10252213" y="3635246"/>
            <a:ext cx="1724439" cy="1446550"/>
          </a:xfrm>
          <a:prstGeom prst="rect">
            <a:avLst/>
          </a:prstGeom>
          <a:noFill/>
        </p:spPr>
        <p:txBody>
          <a:bodyPr wrap="square" rtlCol="0">
            <a:spAutoFit/>
          </a:bodyPr>
          <a:lstStyle/>
          <a:p>
            <a:r>
              <a:rPr lang="es-ES" sz="1100" dirty="0" err="1">
                <a:latin typeface="Arial" panose="020B0604020202020204" pitchFamily="34" charset="0"/>
                <a:cs typeface="Arial" panose="020B0604020202020204" pitchFamily="34" charset="0"/>
              </a:rPr>
              <a:t>Create</a:t>
            </a:r>
            <a:r>
              <a:rPr lang="es-ES" sz="1100" dirty="0">
                <a:latin typeface="Arial" panose="020B0604020202020204" pitchFamily="34" charset="0"/>
                <a:cs typeface="Arial" panose="020B0604020202020204" pitchFamily="34" charset="0"/>
              </a:rPr>
              <a:t> a </a:t>
            </a:r>
            <a:r>
              <a:rPr lang="es-ES" sz="1100" dirty="0" err="1">
                <a:latin typeface="Arial" panose="020B0604020202020204" pitchFamily="34" charset="0"/>
                <a:cs typeface="Arial" panose="020B0604020202020204" pitchFamily="34" charset="0"/>
              </a:rPr>
              <a:t>scatterplot</a:t>
            </a:r>
            <a:r>
              <a:rPr lang="es-ES" sz="1100" dirty="0">
                <a:latin typeface="Arial" panose="020B0604020202020204" pitchFamily="34" charset="0"/>
                <a:cs typeface="Arial" panose="020B0604020202020204" pitchFamily="34" charset="0"/>
              </a:rPr>
              <a:t> in Python:</a:t>
            </a:r>
          </a:p>
          <a:p>
            <a:r>
              <a:rPr lang="es-ES" sz="1100" dirty="0">
                <a:latin typeface="Arial" panose="020B0604020202020204" pitchFamily="34" charset="0"/>
                <a:cs typeface="Arial" panose="020B0604020202020204" pitchFamily="34" charset="0"/>
              </a:rPr>
              <a:t>x = </a:t>
            </a:r>
            <a:r>
              <a:rPr lang="es-ES" sz="1100" dirty="0" err="1">
                <a:latin typeface="Arial" panose="020B0604020202020204" pitchFamily="34" charset="0"/>
                <a:cs typeface="Arial" panose="020B0604020202020204" pitchFamily="34" charset="0"/>
              </a:rPr>
              <a:t>np.linspace</a:t>
            </a:r>
            <a:r>
              <a:rPr lang="es-ES" sz="1100" dirty="0">
                <a:latin typeface="Arial" panose="020B0604020202020204" pitchFamily="34" charset="0"/>
                <a:cs typeface="Arial" panose="020B0604020202020204" pitchFamily="34" charset="0"/>
              </a:rPr>
              <a:t>(0, 10, 30)</a:t>
            </a:r>
          </a:p>
          <a:p>
            <a:r>
              <a:rPr lang="es-ES" sz="1100" dirty="0">
                <a:latin typeface="Arial" panose="020B0604020202020204" pitchFamily="34" charset="0"/>
                <a:cs typeface="Arial" panose="020B0604020202020204" pitchFamily="34" charset="0"/>
              </a:rPr>
              <a:t>y = </a:t>
            </a:r>
            <a:r>
              <a:rPr lang="es-ES" sz="1100" dirty="0" err="1">
                <a:latin typeface="Arial" panose="020B0604020202020204" pitchFamily="34" charset="0"/>
                <a:cs typeface="Arial" panose="020B0604020202020204" pitchFamily="34" charset="0"/>
              </a:rPr>
              <a:t>np.sin</a:t>
            </a:r>
            <a:r>
              <a:rPr lang="es-ES" sz="1100" dirty="0">
                <a:latin typeface="Arial" panose="020B0604020202020204" pitchFamily="34" charset="0"/>
                <a:cs typeface="Arial" panose="020B0604020202020204" pitchFamily="34" charset="0"/>
              </a:rPr>
              <a:t>(x)</a:t>
            </a:r>
          </a:p>
          <a:p>
            <a:endParaRPr lang="es-ES" sz="1100" dirty="0">
              <a:latin typeface="Arial" panose="020B0604020202020204" pitchFamily="34" charset="0"/>
              <a:cs typeface="Arial" panose="020B0604020202020204" pitchFamily="34" charset="0"/>
            </a:endParaRPr>
          </a:p>
          <a:p>
            <a:r>
              <a:rPr lang="es-ES" sz="1100" dirty="0" err="1">
                <a:latin typeface="Arial" panose="020B0604020202020204" pitchFamily="34" charset="0"/>
                <a:cs typeface="Arial" panose="020B0604020202020204" pitchFamily="34" charset="0"/>
              </a:rPr>
              <a:t>plt.plot</a:t>
            </a:r>
            <a:r>
              <a:rPr lang="es-ES" sz="1100" dirty="0">
                <a:latin typeface="Arial" panose="020B0604020202020204" pitchFamily="34" charset="0"/>
                <a:cs typeface="Arial" panose="020B0604020202020204" pitchFamily="34" charset="0"/>
              </a:rPr>
              <a:t>(x, y, 'o', color='</a:t>
            </a:r>
            <a:r>
              <a:rPr lang="es-ES" sz="1100" dirty="0" err="1">
                <a:latin typeface="Arial" panose="020B0604020202020204" pitchFamily="34" charset="0"/>
                <a:cs typeface="Arial" panose="020B0604020202020204" pitchFamily="34" charset="0"/>
              </a:rPr>
              <a:t>black</a:t>
            </a:r>
            <a:r>
              <a:rPr lang="es-ES" sz="1100" dirty="0">
                <a:latin typeface="Arial" panose="020B0604020202020204" pitchFamily="34" charset="0"/>
                <a:cs typeface="Arial" panose="020B0604020202020204" pitchFamily="34" charset="0"/>
              </a:rPr>
              <a:t>')</a:t>
            </a: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77846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BCA04BEDB154499E5793D527577F99" ma:contentTypeVersion="24" ma:contentTypeDescription="Create a new document." ma:contentTypeScope="" ma:versionID="4217dfd81ba5c67b210dfdac5c08a4bd">
  <xsd:schema xmlns:xsd="http://www.w3.org/2001/XMLSchema" xmlns:xs="http://www.w3.org/2001/XMLSchema" xmlns:p="http://schemas.microsoft.com/office/2006/metadata/properties" xmlns:ns2="db86de20-5b36-4379-a333-8815ffcbadc9" xmlns:ns3="a7c3daa9-1cd8-41a7-bff7-379b10ca1e4d" targetNamespace="http://schemas.microsoft.com/office/2006/metadata/properties" ma:root="true" ma:fieldsID="b74614eeb28fc9fff94816269074bb93" ns2:_="" ns3:_="">
    <xsd:import namespace="db86de20-5b36-4379-a333-8815ffcbadc9"/>
    <xsd:import namespace="a7c3daa9-1cd8-41a7-bff7-379b10ca1e4d"/>
    <xsd:element name="properties">
      <xsd:complexType>
        <xsd:sequence>
          <xsd:element name="documentManagement">
            <xsd:complexType>
              <xsd:all>
                <xsd:element ref="ns2:MediaServiceMetadata" minOccurs="0"/>
                <xsd:element ref="ns2:MediaServiceFastMetadata" minOccurs="0"/>
                <xsd:element ref="ns2:_Flow_SignoffStatus" minOccurs="0"/>
                <xsd:element ref="ns2:Button"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EventHashCode" minOccurs="0"/>
                <xsd:element ref="ns2:MediaServiceGenerationTim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86de20-5b36-4379-a333-8815ffcbad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Flow_SignoffStatus" ma:index="10" nillable="true" ma:displayName="Sign-off status" ma:internalName="_x0024_Resources_x003a_core_x002c_Signoff_Status_x003b_">
      <xsd:simpleType>
        <xsd:restriction base="dms:Text"/>
      </xsd:simpleType>
    </xsd:element>
    <xsd:element name="Button" ma:index="11" nillable="true" ma:displayName="Button" ma:internalName="Button">
      <xsd:simpleType>
        <xsd:restriction base="dms:Text">
          <xsd:maxLength value="255"/>
        </xsd:restriction>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7c3daa9-1cd8-41a7-bff7-379b10ca1e4d"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a7c3daa9-1cd8-41a7-bff7-379b10ca1e4d">
      <UserInfo>
        <DisplayName>Cole Johnstone</DisplayName>
        <AccountId>44</AccountId>
        <AccountType/>
      </UserInfo>
    </SharedWithUsers>
    <_Flow_SignoffStatus xmlns="db86de20-5b36-4379-a333-8815ffcbadc9" xsi:nil="true"/>
    <Button xmlns="db86de20-5b36-4379-a333-8815ffcbadc9" xsi:nil="true"/>
  </documentManagement>
</p:properties>
</file>

<file path=customXml/itemProps1.xml><?xml version="1.0" encoding="utf-8"?>
<ds:datastoreItem xmlns:ds="http://schemas.openxmlformats.org/officeDocument/2006/customXml" ds:itemID="{FA083D15-D3B0-42CA-9F2C-3FD56D056F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86de20-5b36-4379-a333-8815ffcbadc9"/>
    <ds:schemaRef ds:uri="a7c3daa9-1cd8-41a7-bff7-379b10ca1e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156B0E-1043-4DD6-904F-B23F10D11757}">
  <ds:schemaRefs>
    <ds:schemaRef ds:uri="http://schemas.microsoft.com/sharepoint/v3/contenttype/forms"/>
  </ds:schemaRefs>
</ds:datastoreItem>
</file>

<file path=customXml/itemProps3.xml><?xml version="1.0" encoding="utf-8"?>
<ds:datastoreItem xmlns:ds="http://schemas.openxmlformats.org/officeDocument/2006/customXml" ds:itemID="{2DE62F0E-5950-41F4-B6FE-E4E8A22F9BDC}">
  <ds:schemaRefs>
    <ds:schemaRef ds:uri="00114e5a-7ea2-453b-b2c0-fa05960a63ad"/>
    <ds:schemaRef ds:uri="b85d59a5-87d2-47e7-9ca8-ed86051afec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a7c3daa9-1cd8-41a7-bff7-379b10ca1e4d"/>
    <ds:schemaRef ds:uri="db86de20-5b36-4379-a333-8815ffcbadc9"/>
  </ds:schemaRefs>
</ds:datastoreItem>
</file>

<file path=docProps/app.xml><?xml version="1.0" encoding="utf-8"?>
<Properties xmlns="http://schemas.openxmlformats.org/officeDocument/2006/extended-properties" xmlns:vt="http://schemas.openxmlformats.org/officeDocument/2006/docPropsVTypes">
  <TotalTime>60</TotalTime>
  <Words>2109</Words>
  <Application>Microsoft Office PowerPoint</Application>
  <PresentationFormat>Widescreen</PresentationFormat>
  <Paragraphs>291</Paragraphs>
  <Slides>18</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Arial Black</vt:lpstr>
      <vt:lpstr>Arial Rounded MT Bold</vt:lpstr>
      <vt:lpstr>Calibri</vt:lpstr>
      <vt:lpstr>Lato</vt:lpstr>
      <vt:lpstr>Lucida Grande</vt:lpstr>
      <vt:lpstr>Menlo</vt:lpstr>
      <vt:lpstr>Source Sans Pro</vt:lpstr>
      <vt:lpstr>Trebuchet MS</vt:lpstr>
      <vt:lpstr>Wingdings</vt:lpstr>
      <vt:lpstr>Wingdings 3</vt:lpstr>
      <vt:lpstr>Facet</vt:lpstr>
      <vt:lpstr>Cleaning Data &amp; Feature Engineering</vt:lpstr>
      <vt:lpstr>Agenda</vt:lpstr>
      <vt:lpstr>What is Cleaning Data &amp; Feature Engineering?</vt:lpstr>
      <vt:lpstr>Why is Cleaning Data &amp; Feature Engineering Important?</vt:lpstr>
      <vt:lpstr>Tools for Feature Engineering</vt:lpstr>
      <vt:lpstr>Removing Junk &amp; Imputation</vt:lpstr>
      <vt:lpstr>Imputation - MICE</vt:lpstr>
      <vt:lpstr>Other Imputation Methods</vt:lpstr>
      <vt:lpstr>Outliers</vt:lpstr>
      <vt:lpstr>Handling Outliers</vt:lpstr>
      <vt:lpstr>Binning</vt:lpstr>
      <vt:lpstr>Log Transformation</vt:lpstr>
      <vt:lpstr>One-Hot Encoding</vt:lpstr>
      <vt:lpstr>Grouping Operations</vt:lpstr>
      <vt:lpstr>Feature Split</vt:lpstr>
      <vt:lpstr>Scaling</vt:lpstr>
      <vt:lpstr>Extracting Date</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Cleaning Data &amp; Feature Engineering</dc:title>
  <dc:creator>Rachael Phillips</dc:creator>
  <cp:lastModifiedBy>Rachael Phillips</cp:lastModifiedBy>
  <cp:revision>1</cp:revision>
  <dcterms:created xsi:type="dcterms:W3CDTF">2021-03-05T23:17:14Z</dcterms:created>
  <dcterms:modified xsi:type="dcterms:W3CDTF">2021-03-16T15:16:22Z</dcterms:modified>
</cp:coreProperties>
</file>