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2" r:id="rId4"/>
    <p:sldId id="257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8B9FD0-4225-4051-8ACF-8F114A681352}" v="48" dt="2021-03-19T01:31:25.3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 varScale="1">
        <p:scale>
          <a:sx n="44" d="100"/>
          <a:sy n="44" d="100"/>
        </p:scale>
        <p:origin x="57" y="16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chael Phillips" userId="5333b6b8-502b-489f-8d15-d1a9eaf95f8c" providerId="ADAL" clId="{908B9FD0-4225-4051-8ACF-8F114A681352}"/>
    <pc:docChg chg="undo custSel addSld delSld modSld">
      <pc:chgData name="Rachael Phillips" userId="5333b6b8-502b-489f-8d15-d1a9eaf95f8c" providerId="ADAL" clId="{908B9FD0-4225-4051-8ACF-8F114A681352}" dt="2021-03-19T01:33:43.900" v="1180" actId="20577"/>
      <pc:docMkLst>
        <pc:docMk/>
      </pc:docMkLst>
      <pc:sldChg chg="modSp mod">
        <pc:chgData name="Rachael Phillips" userId="5333b6b8-502b-489f-8d15-d1a9eaf95f8c" providerId="ADAL" clId="{908B9FD0-4225-4051-8ACF-8F114A681352}" dt="2021-03-18T18:53:47.217" v="416" actId="20577"/>
        <pc:sldMkLst>
          <pc:docMk/>
          <pc:sldMk cId="199004356" sldId="256"/>
        </pc:sldMkLst>
        <pc:spChg chg="mod">
          <ac:chgData name="Rachael Phillips" userId="5333b6b8-502b-489f-8d15-d1a9eaf95f8c" providerId="ADAL" clId="{908B9FD0-4225-4051-8ACF-8F114A681352}" dt="2021-03-18T18:53:47.217" v="416" actId="20577"/>
          <ac:spMkLst>
            <pc:docMk/>
            <pc:sldMk cId="199004356" sldId="256"/>
            <ac:spMk id="2" creationId="{DB5FE79A-C540-4F4A-86BD-652111C11BFF}"/>
          </ac:spMkLst>
        </pc:spChg>
      </pc:sldChg>
      <pc:sldChg chg="addSp modSp mod">
        <pc:chgData name="Rachael Phillips" userId="5333b6b8-502b-489f-8d15-d1a9eaf95f8c" providerId="ADAL" clId="{908B9FD0-4225-4051-8ACF-8F114A681352}" dt="2021-03-18T19:31:44.462" v="772" actId="14100"/>
        <pc:sldMkLst>
          <pc:docMk/>
          <pc:sldMk cId="2701307808" sldId="257"/>
        </pc:sldMkLst>
        <pc:spChg chg="add mod">
          <ac:chgData name="Rachael Phillips" userId="5333b6b8-502b-489f-8d15-d1a9eaf95f8c" providerId="ADAL" clId="{908B9FD0-4225-4051-8ACF-8F114A681352}" dt="2021-03-18T19:31:44.462" v="772" actId="14100"/>
          <ac:spMkLst>
            <pc:docMk/>
            <pc:sldMk cId="2701307808" sldId="257"/>
            <ac:spMk id="9" creationId="{5163230E-FA22-4AA9-B1AA-22F9C4D9D847}"/>
          </ac:spMkLst>
        </pc:spChg>
      </pc:sldChg>
      <pc:sldChg chg="addSp modSp">
        <pc:chgData name="Rachael Phillips" userId="5333b6b8-502b-489f-8d15-d1a9eaf95f8c" providerId="ADAL" clId="{908B9FD0-4225-4051-8ACF-8F114A681352}" dt="2021-03-18T19:31:50.017" v="773"/>
        <pc:sldMkLst>
          <pc:docMk/>
          <pc:sldMk cId="3451564817" sldId="258"/>
        </pc:sldMkLst>
        <pc:spChg chg="add mod">
          <ac:chgData name="Rachael Phillips" userId="5333b6b8-502b-489f-8d15-d1a9eaf95f8c" providerId="ADAL" clId="{908B9FD0-4225-4051-8ACF-8F114A681352}" dt="2021-03-18T19:31:50.017" v="773"/>
          <ac:spMkLst>
            <pc:docMk/>
            <pc:sldMk cId="3451564817" sldId="258"/>
            <ac:spMk id="6" creationId="{168967B0-F6FB-4E87-8E2B-116C8463438A}"/>
          </ac:spMkLst>
        </pc:spChg>
      </pc:sldChg>
      <pc:sldChg chg="addSp delSp modSp mod">
        <pc:chgData name="Rachael Phillips" userId="5333b6b8-502b-489f-8d15-d1a9eaf95f8c" providerId="ADAL" clId="{908B9FD0-4225-4051-8ACF-8F114A681352}" dt="2021-03-18T19:33:30.245" v="797" actId="20577"/>
        <pc:sldMkLst>
          <pc:docMk/>
          <pc:sldMk cId="1470256860" sldId="259"/>
        </pc:sldMkLst>
        <pc:spChg chg="mod">
          <ac:chgData name="Rachael Phillips" userId="5333b6b8-502b-489f-8d15-d1a9eaf95f8c" providerId="ADAL" clId="{908B9FD0-4225-4051-8ACF-8F114A681352}" dt="2021-03-18T19:33:30.245" v="797" actId="20577"/>
          <ac:spMkLst>
            <pc:docMk/>
            <pc:sldMk cId="1470256860" sldId="259"/>
            <ac:spMk id="2" creationId="{492FFD32-A691-4849-883D-F9949FD1D7B8}"/>
          </ac:spMkLst>
        </pc:spChg>
        <pc:spChg chg="add del">
          <ac:chgData name="Rachael Phillips" userId="5333b6b8-502b-489f-8d15-d1a9eaf95f8c" providerId="ADAL" clId="{908B9FD0-4225-4051-8ACF-8F114A681352}" dt="2021-03-18T18:35:30.061" v="215"/>
          <ac:spMkLst>
            <pc:docMk/>
            <pc:sldMk cId="1470256860" sldId="259"/>
            <ac:spMk id="3" creationId="{91D9F4BA-DF5E-486B-9F17-40A161769E2D}"/>
          </ac:spMkLst>
        </pc:spChg>
        <pc:spChg chg="mod">
          <ac:chgData name="Rachael Phillips" userId="5333b6b8-502b-489f-8d15-d1a9eaf95f8c" providerId="ADAL" clId="{908B9FD0-4225-4051-8ACF-8F114A681352}" dt="2021-03-18T18:36:29.300" v="284" actId="20577"/>
          <ac:spMkLst>
            <pc:docMk/>
            <pc:sldMk cId="1470256860" sldId="259"/>
            <ac:spMk id="8" creationId="{2298FE28-72D6-48C8-BD7B-35C23C03A359}"/>
          </ac:spMkLst>
        </pc:spChg>
        <pc:spChg chg="add mod">
          <ac:chgData name="Rachael Phillips" userId="5333b6b8-502b-489f-8d15-d1a9eaf95f8c" providerId="ADAL" clId="{908B9FD0-4225-4051-8ACF-8F114A681352}" dt="2021-03-18T19:31:55.427" v="776" actId="20577"/>
          <ac:spMkLst>
            <pc:docMk/>
            <pc:sldMk cId="1470256860" sldId="259"/>
            <ac:spMk id="9" creationId="{620E6EAF-D697-48AC-AC2A-04FC1B0F2328}"/>
          </ac:spMkLst>
        </pc:spChg>
        <pc:picChg chg="mod">
          <ac:chgData name="Rachael Phillips" userId="5333b6b8-502b-489f-8d15-d1a9eaf95f8c" providerId="ADAL" clId="{908B9FD0-4225-4051-8ACF-8F114A681352}" dt="2021-03-18T18:31:32.582" v="0" actId="1076"/>
          <ac:picMkLst>
            <pc:docMk/>
            <pc:sldMk cId="1470256860" sldId="259"/>
            <ac:picMk id="4" creationId="{445AEA02-D746-4646-80DD-9D24D3EE4D55}"/>
          </ac:picMkLst>
        </pc:picChg>
      </pc:sldChg>
      <pc:sldChg chg="addSp delSp modSp add mod">
        <pc:chgData name="Rachael Phillips" userId="5333b6b8-502b-489f-8d15-d1a9eaf95f8c" providerId="ADAL" clId="{908B9FD0-4225-4051-8ACF-8F114A681352}" dt="2021-03-19T01:33:43.900" v="1180" actId="20577"/>
        <pc:sldMkLst>
          <pc:docMk/>
          <pc:sldMk cId="2886429240" sldId="260"/>
        </pc:sldMkLst>
        <pc:spChg chg="mod">
          <ac:chgData name="Rachael Phillips" userId="5333b6b8-502b-489f-8d15-d1a9eaf95f8c" providerId="ADAL" clId="{908B9FD0-4225-4051-8ACF-8F114A681352}" dt="2021-03-19T00:07:09.872" v="818" actId="20577"/>
          <ac:spMkLst>
            <pc:docMk/>
            <pc:sldMk cId="2886429240" sldId="260"/>
            <ac:spMk id="2" creationId="{492FFD32-A691-4849-883D-F9949FD1D7B8}"/>
          </ac:spMkLst>
        </pc:spChg>
        <pc:spChg chg="add mod">
          <ac:chgData name="Rachael Phillips" userId="5333b6b8-502b-489f-8d15-d1a9eaf95f8c" providerId="ADAL" clId="{908B9FD0-4225-4051-8ACF-8F114A681352}" dt="2021-03-18T19:32:02.271" v="779" actId="20577"/>
          <ac:spMkLst>
            <pc:docMk/>
            <pc:sldMk cId="2886429240" sldId="260"/>
            <ac:spMk id="6" creationId="{D65D9E3E-6D9A-48D7-A550-E90CDF738C62}"/>
          </ac:spMkLst>
        </pc:spChg>
        <pc:spChg chg="mod">
          <ac:chgData name="Rachael Phillips" userId="5333b6b8-502b-489f-8d15-d1a9eaf95f8c" providerId="ADAL" clId="{908B9FD0-4225-4051-8ACF-8F114A681352}" dt="2021-03-19T00:08:16.305" v="820" actId="27636"/>
          <ac:spMkLst>
            <pc:docMk/>
            <pc:sldMk cId="2886429240" sldId="260"/>
            <ac:spMk id="8" creationId="{2298FE28-72D6-48C8-BD7B-35C23C03A359}"/>
          </ac:spMkLst>
        </pc:spChg>
        <pc:spChg chg="add mod">
          <ac:chgData name="Rachael Phillips" userId="5333b6b8-502b-489f-8d15-d1a9eaf95f8c" providerId="ADAL" clId="{908B9FD0-4225-4051-8ACF-8F114A681352}" dt="2021-03-19T01:33:43.900" v="1180" actId="20577"/>
          <ac:spMkLst>
            <pc:docMk/>
            <pc:sldMk cId="2886429240" sldId="260"/>
            <ac:spMk id="9" creationId="{7F8B57DB-DDF1-470B-8318-4757EF6F52A5}"/>
          </ac:spMkLst>
        </pc:spChg>
        <pc:picChg chg="add mod">
          <ac:chgData name="Rachael Phillips" userId="5333b6b8-502b-489f-8d15-d1a9eaf95f8c" providerId="ADAL" clId="{908B9FD0-4225-4051-8ACF-8F114A681352}" dt="2021-03-19T01:19:38.886" v="825" actId="1076"/>
          <ac:picMkLst>
            <pc:docMk/>
            <pc:sldMk cId="2886429240" sldId="260"/>
            <ac:picMk id="4" creationId="{38B040C1-C583-4C85-91A4-CDD6469E4CF1}"/>
          </ac:picMkLst>
        </pc:picChg>
        <pc:picChg chg="del">
          <ac:chgData name="Rachael Phillips" userId="5333b6b8-502b-489f-8d15-d1a9eaf95f8c" providerId="ADAL" clId="{908B9FD0-4225-4051-8ACF-8F114A681352}" dt="2021-03-18T18:39:35.719" v="294" actId="478"/>
          <ac:picMkLst>
            <pc:docMk/>
            <pc:sldMk cId="2886429240" sldId="260"/>
            <ac:picMk id="4" creationId="{445AEA02-D746-4646-80DD-9D24D3EE4D55}"/>
          </ac:picMkLst>
        </pc:picChg>
      </pc:sldChg>
      <pc:sldChg chg="addSp modSp new mod">
        <pc:chgData name="Rachael Phillips" userId="5333b6b8-502b-489f-8d15-d1a9eaf95f8c" providerId="ADAL" clId="{908B9FD0-4225-4051-8ACF-8F114A681352}" dt="2021-03-18T19:09:43.663" v="655" actId="20577"/>
        <pc:sldMkLst>
          <pc:docMk/>
          <pc:sldMk cId="362899839" sldId="261"/>
        </pc:sldMkLst>
        <pc:spChg chg="mod">
          <ac:chgData name="Rachael Phillips" userId="5333b6b8-502b-489f-8d15-d1a9eaf95f8c" providerId="ADAL" clId="{908B9FD0-4225-4051-8ACF-8F114A681352}" dt="2021-03-18T19:07:45.850" v="630" actId="1076"/>
          <ac:spMkLst>
            <pc:docMk/>
            <pc:sldMk cId="362899839" sldId="261"/>
            <ac:spMk id="2" creationId="{7982917F-862D-4AD8-BC20-289948900A3A}"/>
          </ac:spMkLst>
        </pc:spChg>
        <pc:spChg chg="mod">
          <ac:chgData name="Rachael Phillips" userId="5333b6b8-502b-489f-8d15-d1a9eaf95f8c" providerId="ADAL" clId="{908B9FD0-4225-4051-8ACF-8F114A681352}" dt="2021-03-18T19:02:19.179" v="473" actId="14100"/>
          <ac:spMkLst>
            <pc:docMk/>
            <pc:sldMk cId="362899839" sldId="261"/>
            <ac:spMk id="3" creationId="{FE61CF55-8A76-4DA8-AE75-F4580EAAA5A3}"/>
          </ac:spMkLst>
        </pc:spChg>
        <pc:spChg chg="add mod">
          <ac:chgData name="Rachael Phillips" userId="5333b6b8-502b-489f-8d15-d1a9eaf95f8c" providerId="ADAL" clId="{908B9FD0-4225-4051-8ACF-8F114A681352}" dt="2021-03-18T19:02:48.701" v="498" actId="1076"/>
          <ac:spMkLst>
            <pc:docMk/>
            <pc:sldMk cId="362899839" sldId="261"/>
            <ac:spMk id="5" creationId="{F6816E7A-A248-41A7-9BDB-C96389A16A50}"/>
          </ac:spMkLst>
        </pc:spChg>
        <pc:spChg chg="add mod">
          <ac:chgData name="Rachael Phillips" userId="5333b6b8-502b-489f-8d15-d1a9eaf95f8c" providerId="ADAL" clId="{908B9FD0-4225-4051-8ACF-8F114A681352}" dt="2021-03-18T19:04:18.567" v="557" actId="20577"/>
          <ac:spMkLst>
            <pc:docMk/>
            <pc:sldMk cId="362899839" sldId="261"/>
            <ac:spMk id="7" creationId="{C2A9D6EB-205A-4FAD-9528-A38E127A9F7C}"/>
          </ac:spMkLst>
        </pc:spChg>
        <pc:spChg chg="add mod">
          <ac:chgData name="Rachael Phillips" userId="5333b6b8-502b-489f-8d15-d1a9eaf95f8c" providerId="ADAL" clId="{908B9FD0-4225-4051-8ACF-8F114A681352}" dt="2021-03-18T19:05:41.876" v="601" actId="1076"/>
          <ac:spMkLst>
            <pc:docMk/>
            <pc:sldMk cId="362899839" sldId="261"/>
            <ac:spMk id="9" creationId="{5192D908-119B-4098-9DA7-BD21193BAE9C}"/>
          </ac:spMkLst>
        </pc:spChg>
        <pc:spChg chg="add mod">
          <ac:chgData name="Rachael Phillips" userId="5333b6b8-502b-489f-8d15-d1a9eaf95f8c" providerId="ADAL" clId="{908B9FD0-4225-4051-8ACF-8F114A681352}" dt="2021-03-18T19:07:53.334" v="631" actId="1076"/>
          <ac:spMkLst>
            <pc:docMk/>
            <pc:sldMk cId="362899839" sldId="261"/>
            <ac:spMk id="12" creationId="{8D9880CB-5D89-4E33-BE07-9BE5CE233DF0}"/>
          </ac:spMkLst>
        </pc:spChg>
        <pc:spChg chg="add mod">
          <ac:chgData name="Rachael Phillips" userId="5333b6b8-502b-489f-8d15-d1a9eaf95f8c" providerId="ADAL" clId="{908B9FD0-4225-4051-8ACF-8F114A681352}" dt="2021-03-18T19:09:43.663" v="655" actId="20577"/>
          <ac:spMkLst>
            <pc:docMk/>
            <pc:sldMk cId="362899839" sldId="261"/>
            <ac:spMk id="14" creationId="{0519EBA6-52CE-45BD-A440-643952791E16}"/>
          </ac:spMkLst>
        </pc:spChg>
        <pc:picChg chg="add mod">
          <ac:chgData name="Rachael Phillips" userId="5333b6b8-502b-489f-8d15-d1a9eaf95f8c" providerId="ADAL" clId="{908B9FD0-4225-4051-8ACF-8F114A681352}" dt="2021-03-18T19:02:08.534" v="471" actId="1076"/>
          <ac:picMkLst>
            <pc:docMk/>
            <pc:sldMk cId="362899839" sldId="261"/>
            <ac:picMk id="2050" creationId="{3FD6DAD2-54CA-462F-A618-153CF080BA5E}"/>
          </ac:picMkLst>
        </pc:picChg>
        <pc:picChg chg="add mod">
          <ac:chgData name="Rachael Phillips" userId="5333b6b8-502b-489f-8d15-d1a9eaf95f8c" providerId="ADAL" clId="{908B9FD0-4225-4051-8ACF-8F114A681352}" dt="2021-03-18T19:03:58.437" v="505" actId="1076"/>
          <ac:picMkLst>
            <pc:docMk/>
            <pc:sldMk cId="362899839" sldId="261"/>
            <ac:picMk id="2052" creationId="{0AF0D25A-28CF-4AB8-BC87-1DD018E3E256}"/>
          </ac:picMkLst>
        </pc:picChg>
        <pc:picChg chg="add mod">
          <ac:chgData name="Rachael Phillips" userId="5333b6b8-502b-489f-8d15-d1a9eaf95f8c" providerId="ADAL" clId="{908B9FD0-4225-4051-8ACF-8F114A681352}" dt="2021-03-18T19:05:11.045" v="560" actId="1076"/>
          <ac:picMkLst>
            <pc:docMk/>
            <pc:sldMk cId="362899839" sldId="261"/>
            <ac:picMk id="2054" creationId="{98D9CA98-3B04-4C4A-9DBD-B1404BD04E8A}"/>
          </ac:picMkLst>
        </pc:picChg>
        <pc:picChg chg="add mod">
          <ac:chgData name="Rachael Phillips" userId="5333b6b8-502b-489f-8d15-d1a9eaf95f8c" providerId="ADAL" clId="{908B9FD0-4225-4051-8ACF-8F114A681352}" dt="2021-03-18T19:06:46.035" v="606" actId="1076"/>
          <ac:picMkLst>
            <pc:docMk/>
            <pc:sldMk cId="362899839" sldId="261"/>
            <ac:picMk id="2056" creationId="{2C3F1F93-9F00-49CA-8EFD-E86E6429D465}"/>
          </ac:picMkLst>
        </pc:picChg>
        <pc:picChg chg="add mod">
          <ac:chgData name="Rachael Phillips" userId="5333b6b8-502b-489f-8d15-d1a9eaf95f8c" providerId="ADAL" clId="{908B9FD0-4225-4051-8ACF-8F114A681352}" dt="2021-03-18T19:07:21.049" v="609" actId="1076"/>
          <ac:picMkLst>
            <pc:docMk/>
            <pc:sldMk cId="362899839" sldId="261"/>
            <ac:picMk id="2058" creationId="{5956DEFF-D333-469B-A55D-DE8BAC2F836E}"/>
          </ac:picMkLst>
        </pc:picChg>
        <pc:picChg chg="add mod">
          <ac:chgData name="Rachael Phillips" userId="5333b6b8-502b-489f-8d15-d1a9eaf95f8c" providerId="ADAL" clId="{908B9FD0-4225-4051-8ACF-8F114A681352}" dt="2021-03-18T19:09:23.786" v="636" actId="1076"/>
          <ac:picMkLst>
            <pc:docMk/>
            <pc:sldMk cId="362899839" sldId="261"/>
            <ac:picMk id="2060" creationId="{E15BB1AD-31C5-4EA4-9C60-BBA5139FBDFB}"/>
          </ac:picMkLst>
        </pc:picChg>
      </pc:sldChg>
      <pc:sldChg chg="add del">
        <pc:chgData name="Rachael Phillips" userId="5333b6b8-502b-489f-8d15-d1a9eaf95f8c" providerId="ADAL" clId="{908B9FD0-4225-4051-8ACF-8F114A681352}" dt="2021-03-18T18:51:10.971" v="296" actId="47"/>
        <pc:sldMkLst>
          <pc:docMk/>
          <pc:sldMk cId="3253387562" sldId="261"/>
        </pc:sldMkLst>
      </pc:sldChg>
      <pc:sldChg chg="new del">
        <pc:chgData name="Rachael Phillips" userId="5333b6b8-502b-489f-8d15-d1a9eaf95f8c" providerId="ADAL" clId="{908B9FD0-4225-4051-8ACF-8F114A681352}" dt="2021-03-18T18:51:21.791" v="298" actId="680"/>
        <pc:sldMkLst>
          <pc:docMk/>
          <pc:sldMk cId="3689436781" sldId="261"/>
        </pc:sldMkLst>
      </pc:sldChg>
      <pc:sldChg chg="addSp delSp modSp add mod">
        <pc:chgData name="Rachael Phillips" userId="5333b6b8-502b-489f-8d15-d1a9eaf95f8c" providerId="ADAL" clId="{908B9FD0-4225-4051-8ACF-8F114A681352}" dt="2021-03-18T19:31:27.021" v="769" actId="20577"/>
        <pc:sldMkLst>
          <pc:docMk/>
          <pc:sldMk cId="505644447" sldId="262"/>
        </pc:sldMkLst>
        <pc:spChg chg="mod">
          <ac:chgData name="Rachael Phillips" userId="5333b6b8-502b-489f-8d15-d1a9eaf95f8c" providerId="ADAL" clId="{908B9FD0-4225-4051-8ACF-8F114A681352}" dt="2021-03-18T19:10:06.651" v="693" actId="20577"/>
          <ac:spMkLst>
            <pc:docMk/>
            <pc:sldMk cId="505644447" sldId="262"/>
            <ac:spMk id="2" creationId="{7982917F-862D-4AD8-BC20-289948900A3A}"/>
          </ac:spMkLst>
        </pc:spChg>
        <pc:spChg chg="del">
          <ac:chgData name="Rachael Phillips" userId="5333b6b8-502b-489f-8d15-d1a9eaf95f8c" providerId="ADAL" clId="{908B9FD0-4225-4051-8ACF-8F114A681352}" dt="2021-03-18T19:10:09.980" v="694" actId="478"/>
          <ac:spMkLst>
            <pc:docMk/>
            <pc:sldMk cId="505644447" sldId="262"/>
            <ac:spMk id="3" creationId="{FE61CF55-8A76-4DA8-AE75-F4580EAAA5A3}"/>
          </ac:spMkLst>
        </pc:spChg>
        <pc:spChg chg="del mod">
          <ac:chgData name="Rachael Phillips" userId="5333b6b8-502b-489f-8d15-d1a9eaf95f8c" providerId="ADAL" clId="{908B9FD0-4225-4051-8ACF-8F114A681352}" dt="2021-03-18T19:10:21.922" v="698" actId="478"/>
          <ac:spMkLst>
            <pc:docMk/>
            <pc:sldMk cId="505644447" sldId="262"/>
            <ac:spMk id="5" creationId="{F6816E7A-A248-41A7-9BDB-C96389A16A50}"/>
          </ac:spMkLst>
        </pc:spChg>
        <pc:spChg chg="add del mod">
          <ac:chgData name="Rachael Phillips" userId="5333b6b8-502b-489f-8d15-d1a9eaf95f8c" providerId="ADAL" clId="{908B9FD0-4225-4051-8ACF-8F114A681352}" dt="2021-03-18T19:10:19.888" v="696" actId="478"/>
          <ac:spMkLst>
            <pc:docMk/>
            <pc:sldMk cId="505644447" sldId="262"/>
            <ac:spMk id="6" creationId="{CB7A26AF-CAD4-4D2E-88E7-546E0A8DF884}"/>
          </ac:spMkLst>
        </pc:spChg>
        <pc:spChg chg="del">
          <ac:chgData name="Rachael Phillips" userId="5333b6b8-502b-489f-8d15-d1a9eaf95f8c" providerId="ADAL" clId="{908B9FD0-4225-4051-8ACF-8F114A681352}" dt="2021-03-18T19:10:33.644" v="707" actId="478"/>
          <ac:spMkLst>
            <pc:docMk/>
            <pc:sldMk cId="505644447" sldId="262"/>
            <ac:spMk id="7" creationId="{C2A9D6EB-205A-4FAD-9528-A38E127A9F7C}"/>
          </ac:spMkLst>
        </pc:spChg>
        <pc:spChg chg="add mod">
          <ac:chgData name="Rachael Phillips" userId="5333b6b8-502b-489f-8d15-d1a9eaf95f8c" providerId="ADAL" clId="{908B9FD0-4225-4051-8ACF-8F114A681352}" dt="2021-03-18T19:29:00.493" v="718" actId="14100"/>
          <ac:spMkLst>
            <pc:docMk/>
            <pc:sldMk cId="505644447" sldId="262"/>
            <ac:spMk id="8" creationId="{B65EE77B-D6D1-4F56-9304-3FCEB7824C79}"/>
          </ac:spMkLst>
        </pc:spChg>
        <pc:spChg chg="del">
          <ac:chgData name="Rachael Phillips" userId="5333b6b8-502b-489f-8d15-d1a9eaf95f8c" providerId="ADAL" clId="{908B9FD0-4225-4051-8ACF-8F114A681352}" dt="2021-03-18T19:10:28.740" v="704" actId="478"/>
          <ac:spMkLst>
            <pc:docMk/>
            <pc:sldMk cId="505644447" sldId="262"/>
            <ac:spMk id="9" creationId="{5192D908-119B-4098-9DA7-BD21193BAE9C}"/>
          </ac:spMkLst>
        </pc:spChg>
        <pc:spChg chg="del">
          <ac:chgData name="Rachael Phillips" userId="5333b6b8-502b-489f-8d15-d1a9eaf95f8c" providerId="ADAL" clId="{908B9FD0-4225-4051-8ACF-8F114A681352}" dt="2021-03-18T19:10:16.165" v="695" actId="478"/>
          <ac:spMkLst>
            <pc:docMk/>
            <pc:sldMk cId="505644447" sldId="262"/>
            <ac:spMk id="12" creationId="{8D9880CB-5D89-4E33-BE07-9BE5CE233DF0}"/>
          </ac:spMkLst>
        </pc:spChg>
        <pc:spChg chg="del">
          <ac:chgData name="Rachael Phillips" userId="5333b6b8-502b-489f-8d15-d1a9eaf95f8c" providerId="ADAL" clId="{908B9FD0-4225-4051-8ACF-8F114A681352}" dt="2021-03-18T19:10:25.742" v="702" actId="478"/>
          <ac:spMkLst>
            <pc:docMk/>
            <pc:sldMk cId="505644447" sldId="262"/>
            <ac:spMk id="14" creationId="{0519EBA6-52CE-45BD-A440-643952791E16}"/>
          </ac:spMkLst>
        </pc:spChg>
        <pc:spChg chg="add mod">
          <ac:chgData name="Rachael Phillips" userId="5333b6b8-502b-489f-8d15-d1a9eaf95f8c" providerId="ADAL" clId="{908B9FD0-4225-4051-8ACF-8F114A681352}" dt="2021-03-18T19:29:10.397" v="721" actId="1076"/>
          <ac:spMkLst>
            <pc:docMk/>
            <pc:sldMk cId="505644447" sldId="262"/>
            <ac:spMk id="18" creationId="{90D387FA-2F05-4002-ACA0-B353A0F65ADA}"/>
          </ac:spMkLst>
        </pc:spChg>
        <pc:spChg chg="add mod">
          <ac:chgData name="Rachael Phillips" userId="5333b6b8-502b-489f-8d15-d1a9eaf95f8c" providerId="ADAL" clId="{908B9FD0-4225-4051-8ACF-8F114A681352}" dt="2021-03-18T19:29:17.605" v="723" actId="14100"/>
          <ac:spMkLst>
            <pc:docMk/>
            <pc:sldMk cId="505644447" sldId="262"/>
            <ac:spMk id="19" creationId="{D231B9EE-5803-4B6E-87FD-C67ECE21E916}"/>
          </ac:spMkLst>
        </pc:spChg>
        <pc:spChg chg="add mod">
          <ac:chgData name="Rachael Phillips" userId="5333b6b8-502b-489f-8d15-d1a9eaf95f8c" providerId="ADAL" clId="{908B9FD0-4225-4051-8ACF-8F114A681352}" dt="2021-03-18T19:30:52.804" v="748" actId="20577"/>
          <ac:spMkLst>
            <pc:docMk/>
            <pc:sldMk cId="505644447" sldId="262"/>
            <ac:spMk id="20" creationId="{ABAE0BC9-BD4D-4D6A-B971-20029D789626}"/>
          </ac:spMkLst>
        </pc:spChg>
        <pc:spChg chg="add mod">
          <ac:chgData name="Rachael Phillips" userId="5333b6b8-502b-489f-8d15-d1a9eaf95f8c" providerId="ADAL" clId="{908B9FD0-4225-4051-8ACF-8F114A681352}" dt="2021-03-18T19:31:09.600" v="754" actId="20577"/>
          <ac:spMkLst>
            <pc:docMk/>
            <pc:sldMk cId="505644447" sldId="262"/>
            <ac:spMk id="21" creationId="{9FCF1476-F34E-4893-B968-A3D0325425F5}"/>
          </ac:spMkLst>
        </pc:spChg>
        <pc:spChg chg="add mod">
          <ac:chgData name="Rachael Phillips" userId="5333b6b8-502b-489f-8d15-d1a9eaf95f8c" providerId="ADAL" clId="{908B9FD0-4225-4051-8ACF-8F114A681352}" dt="2021-03-18T19:31:27.021" v="769" actId="20577"/>
          <ac:spMkLst>
            <pc:docMk/>
            <pc:sldMk cId="505644447" sldId="262"/>
            <ac:spMk id="22" creationId="{EBEFF1D1-3EDC-47A9-AB5A-26718A22D0D7}"/>
          </ac:spMkLst>
        </pc:spChg>
        <pc:picChg chg="del">
          <ac:chgData name="Rachael Phillips" userId="5333b6b8-502b-489f-8d15-d1a9eaf95f8c" providerId="ADAL" clId="{908B9FD0-4225-4051-8ACF-8F114A681352}" dt="2021-03-18T19:10:22.845" v="699" actId="478"/>
          <ac:picMkLst>
            <pc:docMk/>
            <pc:sldMk cId="505644447" sldId="262"/>
            <ac:picMk id="2050" creationId="{3FD6DAD2-54CA-462F-A618-153CF080BA5E}"/>
          </ac:picMkLst>
        </pc:picChg>
        <pc:picChg chg="del">
          <ac:chgData name="Rachael Phillips" userId="5333b6b8-502b-489f-8d15-d1a9eaf95f8c" providerId="ADAL" clId="{908B9FD0-4225-4051-8ACF-8F114A681352}" dt="2021-03-18T19:10:31.909" v="706" actId="478"/>
          <ac:picMkLst>
            <pc:docMk/>
            <pc:sldMk cId="505644447" sldId="262"/>
            <ac:picMk id="2052" creationId="{0AF0D25A-28CF-4AB8-BC87-1DD018E3E256}"/>
          </ac:picMkLst>
        </pc:picChg>
        <pc:picChg chg="del">
          <ac:chgData name="Rachael Phillips" userId="5333b6b8-502b-489f-8d15-d1a9eaf95f8c" providerId="ADAL" clId="{908B9FD0-4225-4051-8ACF-8F114A681352}" dt="2021-03-18T19:10:29.741" v="705" actId="478"/>
          <ac:picMkLst>
            <pc:docMk/>
            <pc:sldMk cId="505644447" sldId="262"/>
            <ac:picMk id="2054" creationId="{98D9CA98-3B04-4C4A-9DBD-B1404BD04E8A}"/>
          </ac:picMkLst>
        </pc:picChg>
        <pc:picChg chg="del">
          <ac:chgData name="Rachael Phillips" userId="5333b6b8-502b-489f-8d15-d1a9eaf95f8c" providerId="ADAL" clId="{908B9FD0-4225-4051-8ACF-8F114A681352}" dt="2021-03-18T19:10:24.160" v="701" actId="478"/>
          <ac:picMkLst>
            <pc:docMk/>
            <pc:sldMk cId="505644447" sldId="262"/>
            <ac:picMk id="2056" creationId="{2C3F1F93-9F00-49CA-8EFD-E86E6429D465}"/>
          </ac:picMkLst>
        </pc:picChg>
        <pc:picChg chg="del">
          <ac:chgData name="Rachael Phillips" userId="5333b6b8-502b-489f-8d15-d1a9eaf95f8c" providerId="ADAL" clId="{908B9FD0-4225-4051-8ACF-8F114A681352}" dt="2021-03-18T19:10:23.639" v="700" actId="478"/>
          <ac:picMkLst>
            <pc:docMk/>
            <pc:sldMk cId="505644447" sldId="262"/>
            <ac:picMk id="2058" creationId="{5956DEFF-D333-469B-A55D-DE8BAC2F836E}"/>
          </ac:picMkLst>
        </pc:picChg>
        <pc:picChg chg="del">
          <ac:chgData name="Rachael Phillips" userId="5333b6b8-502b-489f-8d15-d1a9eaf95f8c" providerId="ADAL" clId="{908B9FD0-4225-4051-8ACF-8F114A681352}" dt="2021-03-18T19:10:26.455" v="703" actId="478"/>
          <ac:picMkLst>
            <pc:docMk/>
            <pc:sldMk cId="505644447" sldId="262"/>
            <ac:picMk id="2060" creationId="{E15BB1AD-31C5-4EA4-9C60-BBA5139FBDF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1E18B70C-8612-4E51-AAA0-8460AA9C6B15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D6AD9A8D-2281-4741-ABBD-8CCB2E0FB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369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8B70C-8612-4E51-AAA0-8460AA9C6B15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D9A8D-2281-4741-ABBD-8CCB2E0FB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032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E18B70C-8612-4E51-AAA0-8460AA9C6B15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6AD9A8D-2281-4741-ABBD-8CCB2E0FB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4913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E18B70C-8612-4E51-AAA0-8460AA9C6B15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6AD9A8D-2281-4741-ABBD-8CCB2E0FB5A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565980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E18B70C-8612-4E51-AAA0-8460AA9C6B15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6AD9A8D-2281-4741-ABBD-8CCB2E0FB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6897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8B70C-8612-4E51-AAA0-8460AA9C6B15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D9A8D-2281-4741-ABBD-8CCB2E0FB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276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8B70C-8612-4E51-AAA0-8460AA9C6B15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D9A8D-2281-4741-ABBD-8CCB2E0FB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6129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8B70C-8612-4E51-AAA0-8460AA9C6B15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D9A8D-2281-4741-ABBD-8CCB2E0FB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7262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E18B70C-8612-4E51-AAA0-8460AA9C6B15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6AD9A8D-2281-4741-ABBD-8CCB2E0FB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14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8B70C-8612-4E51-AAA0-8460AA9C6B15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D9A8D-2281-4741-ABBD-8CCB2E0FB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523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E18B70C-8612-4E51-AAA0-8460AA9C6B15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6AD9A8D-2281-4741-ABBD-8CCB2E0FB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180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8B70C-8612-4E51-AAA0-8460AA9C6B15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D9A8D-2281-4741-ABBD-8CCB2E0FB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399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8B70C-8612-4E51-AAA0-8460AA9C6B15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D9A8D-2281-4741-ABBD-8CCB2E0FB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050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8B70C-8612-4E51-AAA0-8460AA9C6B15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D9A8D-2281-4741-ABBD-8CCB2E0FB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401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8B70C-8612-4E51-AAA0-8460AA9C6B15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D9A8D-2281-4741-ABBD-8CCB2E0FB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84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8B70C-8612-4E51-AAA0-8460AA9C6B15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D9A8D-2281-4741-ABBD-8CCB2E0FB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567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8B70C-8612-4E51-AAA0-8460AA9C6B15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D9A8D-2281-4741-ABBD-8CCB2E0FB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918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18B70C-8612-4E51-AAA0-8460AA9C6B15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D9A8D-2281-4741-ABBD-8CCB2E0FB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2842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Fellow" TargetMode="External"/><Relationship Id="rId3" Type="http://schemas.openxmlformats.org/officeDocument/2006/relationships/hyperlink" Target="https://en.wikipedia.org/wiki/Error-correcting_code" TargetMode="External"/><Relationship Id="rId7" Type="http://schemas.openxmlformats.org/officeDocument/2006/relationships/hyperlink" Target="https://en.wikipedia.org/wiki/Moscow" TargetMode="External"/><Relationship Id="rId12" Type="http://schemas.openxmlformats.org/officeDocument/2006/relationships/image" Target="../media/image10.png"/><Relationship Id="rId2" Type="http://schemas.openxmlformats.org/officeDocument/2006/relationships/hyperlink" Target="https://en.wikipedia.org/wiki/Information_theory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en.wikipedia.org/wiki/Keldysh_Institute_of_Applied_Mathematics" TargetMode="External"/><Relationship Id="rId11" Type="http://schemas.openxmlformats.org/officeDocument/2006/relationships/image" Target="../media/image9.jpeg"/><Relationship Id="rId5" Type="http://schemas.openxmlformats.org/officeDocument/2006/relationships/hyperlink" Target="https://en.wikipedia.org/wiki/Moscow_State_University" TargetMode="External"/><Relationship Id="rId10" Type="http://schemas.openxmlformats.org/officeDocument/2006/relationships/hyperlink" Target="https://en.wikipedia.org/wiki/Information_Theory" TargetMode="External"/><Relationship Id="rId4" Type="http://schemas.openxmlformats.org/officeDocument/2006/relationships/hyperlink" Target="https://en.wikipedia.org/wiki/Combinatorial_design" TargetMode="External"/><Relationship Id="rId9" Type="http://schemas.openxmlformats.org/officeDocument/2006/relationships/hyperlink" Target="https://en.wikipedia.org/wiki/IEEE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FE79A-C540-4F4A-86BD-652111C11B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String similarity Metrics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776BD8-5110-4A6C-B364-C704E04F43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Rachael Phillips</a:t>
            </a:r>
          </a:p>
        </p:txBody>
      </p:sp>
    </p:spTree>
    <p:extLst>
      <p:ext uri="{BB962C8B-B14F-4D97-AF65-F5344CB8AC3E}">
        <p14:creationId xmlns:p14="http://schemas.microsoft.com/office/powerpoint/2010/main" val="199004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2917F-862D-4AD8-BC20-289948900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993" y="764373"/>
            <a:ext cx="10497207" cy="1293028"/>
          </a:xfrm>
        </p:spPr>
        <p:txBody>
          <a:bodyPr/>
          <a:lstStyle/>
          <a:p>
            <a:r>
              <a:rPr lang="en-US" dirty="0"/>
              <a:t>Use cases for string similarity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1CF55-8A76-4DA8-AE75-F4580EAAA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2913845" cy="49712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Data deduplication</a:t>
            </a:r>
          </a:p>
          <a:p>
            <a:endParaRPr lang="en-US" dirty="0"/>
          </a:p>
        </p:txBody>
      </p:sp>
      <p:pic>
        <p:nvPicPr>
          <p:cNvPr id="2050" name="Picture 2" descr="How Data Analytics Can Assist in Fraud Detection - KDnuggets">
            <a:extLst>
              <a:ext uri="{FF2B5EF4-FFF2-40B4-BE49-F238E27FC236}">
                <a16:creationId xmlns:a16="http://schemas.microsoft.com/office/drawing/2014/main" id="{3FD6DAD2-54CA-462F-A618-153CF080BA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9514" y="2503017"/>
            <a:ext cx="2494242" cy="1250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6816E7A-A248-41A7-9BDB-C96389A16A50}"/>
              </a:ext>
            </a:extLst>
          </p:cNvPr>
          <p:cNvSpPr txBox="1">
            <a:spLocks/>
          </p:cNvSpPr>
          <p:nvPr/>
        </p:nvSpPr>
        <p:spPr>
          <a:xfrm>
            <a:off x="9059514" y="2031647"/>
            <a:ext cx="2387958" cy="497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Fraud Detection</a:t>
            </a:r>
          </a:p>
          <a:p>
            <a:endParaRPr lang="en-US" dirty="0"/>
          </a:p>
        </p:txBody>
      </p:sp>
      <p:pic>
        <p:nvPicPr>
          <p:cNvPr id="2052" name="Picture 4" descr="Fingerprint Analysis | Labcompare.com">
            <a:extLst>
              <a:ext uri="{FF2B5EF4-FFF2-40B4-BE49-F238E27FC236}">
                <a16:creationId xmlns:a16="http://schemas.microsoft.com/office/drawing/2014/main" id="{0AF0D25A-28CF-4AB8-BC87-1DD018E3E2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3493" y="4561487"/>
            <a:ext cx="1354696" cy="1354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2A9D6EB-205A-4FAD-9528-A38E127A9F7C}"/>
              </a:ext>
            </a:extLst>
          </p:cNvPr>
          <p:cNvSpPr txBox="1">
            <a:spLocks/>
          </p:cNvSpPr>
          <p:nvPr/>
        </p:nvSpPr>
        <p:spPr>
          <a:xfrm>
            <a:off x="9739948" y="4064362"/>
            <a:ext cx="2387958" cy="49712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Fingerprint Analysis</a:t>
            </a:r>
          </a:p>
          <a:p>
            <a:endParaRPr lang="en-US" dirty="0"/>
          </a:p>
        </p:txBody>
      </p:sp>
      <p:pic>
        <p:nvPicPr>
          <p:cNvPr id="2054" name="Picture 6" descr="Several Plagiarism Detection Mechanisms to Consider">
            <a:extLst>
              <a:ext uri="{FF2B5EF4-FFF2-40B4-BE49-F238E27FC236}">
                <a16:creationId xmlns:a16="http://schemas.microsoft.com/office/drawing/2014/main" id="{98D9CA98-3B04-4C4A-9DBD-B1404BD04E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318" y="4947853"/>
            <a:ext cx="2014268" cy="1510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192D908-119B-4098-9DA7-BD21193BAE9C}"/>
              </a:ext>
            </a:extLst>
          </p:cNvPr>
          <p:cNvSpPr txBox="1">
            <a:spLocks/>
          </p:cNvSpPr>
          <p:nvPr/>
        </p:nvSpPr>
        <p:spPr>
          <a:xfrm>
            <a:off x="5245745" y="4561487"/>
            <a:ext cx="2729414" cy="4971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Plagiarism Detection</a:t>
            </a:r>
          </a:p>
          <a:p>
            <a:endParaRPr lang="en-US" dirty="0"/>
          </a:p>
        </p:txBody>
      </p:sp>
      <p:pic>
        <p:nvPicPr>
          <p:cNvPr id="2056" name="Picture 8" descr="Deduplication ratios – What should be included in the reported ratio? |  CloudXC">
            <a:extLst>
              <a:ext uri="{FF2B5EF4-FFF2-40B4-BE49-F238E27FC236}">
                <a16:creationId xmlns:a16="http://schemas.microsoft.com/office/drawing/2014/main" id="{2C3F1F93-9F00-49CA-8EFD-E86E6429D4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85" y="2615137"/>
            <a:ext cx="2981460" cy="144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s DNA analysis stuck in the past? - The Verge">
            <a:extLst>
              <a:ext uri="{FF2B5EF4-FFF2-40B4-BE49-F238E27FC236}">
                <a16:creationId xmlns:a16="http://schemas.microsoft.com/office/drawing/2014/main" id="{5956DEFF-D333-469B-A55D-DE8BAC2F8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0412" y="2604504"/>
            <a:ext cx="2114818" cy="1409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D9880CB-5D89-4E33-BE07-9BE5CE233DF0}"/>
              </a:ext>
            </a:extLst>
          </p:cNvPr>
          <p:cNvSpPr txBox="1">
            <a:spLocks/>
          </p:cNvSpPr>
          <p:nvPr/>
        </p:nvSpPr>
        <p:spPr>
          <a:xfrm>
            <a:off x="5009614" y="2107379"/>
            <a:ext cx="2005616" cy="497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DNA Analysis </a:t>
            </a:r>
          </a:p>
          <a:p>
            <a:endParaRPr lang="en-US" dirty="0"/>
          </a:p>
        </p:txBody>
      </p:sp>
      <p:pic>
        <p:nvPicPr>
          <p:cNvPr id="2060" name="Picture 12" descr="The Ultimate Guide to Data Integration in 2021">
            <a:extLst>
              <a:ext uri="{FF2B5EF4-FFF2-40B4-BE49-F238E27FC236}">
                <a16:creationId xmlns:a16="http://schemas.microsoft.com/office/drawing/2014/main" id="{E15BB1AD-31C5-4EA4-9C60-BBA5139FB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0778" y="4947852"/>
            <a:ext cx="1696391" cy="1510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519EBA6-52CE-45BD-A440-643952791E16}"/>
              </a:ext>
            </a:extLst>
          </p:cNvPr>
          <p:cNvSpPr txBox="1">
            <a:spLocks/>
          </p:cNvSpPr>
          <p:nvPr/>
        </p:nvSpPr>
        <p:spPr>
          <a:xfrm>
            <a:off x="1330411" y="4486497"/>
            <a:ext cx="2729414" cy="497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Data Integration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99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2917F-862D-4AD8-BC20-289948900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993" y="764373"/>
            <a:ext cx="10497207" cy="1293028"/>
          </a:xfrm>
        </p:spPr>
        <p:txBody>
          <a:bodyPr/>
          <a:lstStyle/>
          <a:p>
            <a:r>
              <a:rPr lang="en-US" dirty="0"/>
              <a:t>Different String Similarity Metrics</a:t>
            </a: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B65EE77B-D6D1-4F56-9304-3FCEB7824C79}"/>
              </a:ext>
            </a:extLst>
          </p:cNvPr>
          <p:cNvSpPr/>
          <p:nvPr/>
        </p:nvSpPr>
        <p:spPr>
          <a:xfrm>
            <a:off x="1313645" y="2266682"/>
            <a:ext cx="662300" cy="67095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90D387FA-2F05-4002-ACA0-B353A0F65ADA}"/>
              </a:ext>
            </a:extLst>
          </p:cNvPr>
          <p:cNvSpPr/>
          <p:nvPr/>
        </p:nvSpPr>
        <p:spPr>
          <a:xfrm>
            <a:off x="1313645" y="3128529"/>
            <a:ext cx="662300" cy="67095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D231B9EE-5803-4B6E-87FD-C67ECE21E916}"/>
              </a:ext>
            </a:extLst>
          </p:cNvPr>
          <p:cNvSpPr/>
          <p:nvPr/>
        </p:nvSpPr>
        <p:spPr>
          <a:xfrm>
            <a:off x="1313645" y="3982792"/>
            <a:ext cx="662300" cy="67095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ABAE0BC9-BD4D-4D6A-B971-20029D789626}"/>
              </a:ext>
            </a:extLst>
          </p:cNvPr>
          <p:cNvSpPr txBox="1">
            <a:spLocks/>
          </p:cNvSpPr>
          <p:nvPr/>
        </p:nvSpPr>
        <p:spPr>
          <a:xfrm>
            <a:off x="2161311" y="2440516"/>
            <a:ext cx="2005616" cy="497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Levenshtein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9FCF1476-F34E-4893-B968-A3D0325425F5}"/>
              </a:ext>
            </a:extLst>
          </p:cNvPr>
          <p:cNvSpPr txBox="1">
            <a:spLocks/>
          </p:cNvSpPr>
          <p:nvPr/>
        </p:nvSpPr>
        <p:spPr>
          <a:xfrm>
            <a:off x="2161311" y="3215445"/>
            <a:ext cx="2005616" cy="497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Jaro</a:t>
            </a:r>
            <a:endParaRPr lang="en-US" dirty="0"/>
          </a:p>
          <a:p>
            <a:endParaRPr lang="en-US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EBEFF1D1-3EDC-47A9-AB5A-26718A22D0D7}"/>
              </a:ext>
            </a:extLst>
          </p:cNvPr>
          <p:cNvSpPr txBox="1">
            <a:spLocks/>
          </p:cNvSpPr>
          <p:nvPr/>
        </p:nvSpPr>
        <p:spPr>
          <a:xfrm>
            <a:off x="2161311" y="4069708"/>
            <a:ext cx="2005616" cy="497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Jaro</a:t>
            </a:r>
            <a:r>
              <a:rPr lang="en-US" dirty="0"/>
              <a:t>-Winkler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644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FFD32-A691-4849-883D-F9949FD1D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2000"/>
            <a:ext cx="10820400" cy="1295400"/>
          </a:xfrm>
        </p:spPr>
        <p:txBody>
          <a:bodyPr/>
          <a:lstStyle/>
          <a:p>
            <a:pPr algn="l"/>
            <a:r>
              <a:rPr lang="en-US" dirty="0" err="1"/>
              <a:t>Levenshtein</a:t>
            </a:r>
            <a:r>
              <a:rPr lang="en-US" dirty="0"/>
              <a:t> Distance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843B8E-9619-49FF-BD82-0C9B6106CA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10591791" cy="823912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Created by Vladimir </a:t>
            </a:r>
            <a:r>
              <a:rPr lang="en-US" dirty="0" err="1"/>
              <a:t>Levenshtein</a:t>
            </a:r>
            <a:r>
              <a:rPr lang="en-US" dirty="0"/>
              <a:t> in 1965 – </a:t>
            </a:r>
            <a:r>
              <a:rPr lang="en-US" sz="3100" dirty="0">
                <a:latin typeface="+mj-lt"/>
              </a:rPr>
              <a:t>Russian scientist </a:t>
            </a:r>
            <a:r>
              <a:rPr lang="en-US" sz="3100" b="0" i="0" dirty="0">
                <a:effectLst/>
                <a:latin typeface="+mj-lt"/>
              </a:rPr>
              <a:t>who did research in </a:t>
            </a:r>
            <a:r>
              <a:rPr lang="en-US" sz="3100" b="0" i="0" strike="noStrike" dirty="0">
                <a:effectLst/>
                <a:latin typeface="+mj-lt"/>
                <a:hlinkClick r:id="rId2" tooltip="Information theory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information theory</a:t>
            </a:r>
            <a:r>
              <a:rPr lang="en-US" sz="3100" b="0" i="0" dirty="0">
                <a:effectLst/>
                <a:latin typeface="+mj-lt"/>
              </a:rPr>
              <a:t>, </a:t>
            </a:r>
            <a:r>
              <a:rPr lang="en-US" sz="3100" b="0" i="0" strike="noStrike" dirty="0">
                <a:effectLst/>
                <a:latin typeface="+mj-lt"/>
                <a:hlinkClick r:id="rId3" tooltip="Error-correcting co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error-correcting codes</a:t>
            </a:r>
            <a:r>
              <a:rPr lang="en-US" sz="3100" b="0" i="0" dirty="0">
                <a:effectLst/>
                <a:latin typeface="+mj-lt"/>
              </a:rPr>
              <a:t>, and </a:t>
            </a:r>
            <a:r>
              <a:rPr lang="en-US" sz="3100" b="0" i="0" strike="noStrike" dirty="0">
                <a:effectLst/>
                <a:latin typeface="+mj-lt"/>
                <a:hlinkClick r:id="rId4" tooltip="Combinatorial desig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combinatorial design</a:t>
            </a:r>
            <a:endParaRPr lang="en-US" sz="3100" dirty="0">
              <a:latin typeface="+mj-lt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1ADA18-3E09-405E-B147-D8169B471B3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+mj-lt"/>
              </a:rPr>
              <a:t>He graduated from the </a:t>
            </a:r>
            <a:r>
              <a:rPr lang="en-US" b="0" i="1" dirty="0">
                <a:effectLst/>
                <a:latin typeface="+mj-lt"/>
              </a:rPr>
              <a:t>Department of Mathematics and Mechanics</a:t>
            </a:r>
            <a:r>
              <a:rPr lang="en-US" b="0" i="0" dirty="0">
                <a:effectLst/>
                <a:latin typeface="+mj-lt"/>
              </a:rPr>
              <a:t> of </a:t>
            </a:r>
            <a:r>
              <a:rPr lang="en-US" b="0" i="0" u="none" strike="noStrike" dirty="0">
                <a:effectLst/>
                <a:latin typeface="+mj-lt"/>
                <a:hlinkClick r:id="rId5" tooltip="Moscow State University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Moscow State University</a:t>
            </a:r>
            <a:r>
              <a:rPr lang="en-US" b="0" i="0" dirty="0">
                <a:effectLst/>
                <a:latin typeface="+mj-lt"/>
              </a:rPr>
              <a:t> in 1958 and worked at the </a:t>
            </a:r>
            <a:r>
              <a:rPr lang="en-US" b="0" i="0" u="none" strike="noStrike" dirty="0" err="1">
                <a:effectLst/>
                <a:latin typeface="+mj-lt"/>
                <a:hlinkClick r:id="rId6" tooltip="Keldysh Institute of Applied Mathematic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Keldysh</a:t>
            </a:r>
            <a:r>
              <a:rPr lang="en-US" b="0" i="0" u="none" strike="noStrike" dirty="0">
                <a:effectLst/>
                <a:latin typeface="+mj-lt"/>
                <a:hlinkClick r:id="rId6" tooltip="Keldysh Institute of Applied Mathematic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Institute of Applied Mathematics</a:t>
            </a:r>
            <a:r>
              <a:rPr lang="en-US" b="0" i="0" dirty="0">
                <a:effectLst/>
                <a:latin typeface="+mj-lt"/>
              </a:rPr>
              <a:t> in </a:t>
            </a:r>
            <a:r>
              <a:rPr lang="en-US" b="0" i="0" u="none" strike="noStrike" dirty="0">
                <a:effectLst/>
                <a:latin typeface="+mj-lt"/>
                <a:hlinkClick r:id="rId7" tooltip="Moscow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Moscow</a:t>
            </a:r>
            <a:r>
              <a:rPr lang="en-US" b="0" i="0" dirty="0">
                <a:effectLst/>
                <a:latin typeface="+mj-lt"/>
              </a:rPr>
              <a:t> ever since. He was a </a:t>
            </a:r>
            <a:r>
              <a:rPr lang="en-US" b="0" i="0" u="none" strike="noStrike" dirty="0">
                <a:effectLst/>
                <a:latin typeface="+mj-lt"/>
                <a:hlinkClick r:id="rId8" tooltip="Fellow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fellow</a:t>
            </a:r>
            <a:r>
              <a:rPr lang="en-US" b="0" i="0" dirty="0">
                <a:effectLst/>
                <a:latin typeface="+mj-lt"/>
              </a:rPr>
              <a:t> of the </a:t>
            </a:r>
            <a:r>
              <a:rPr lang="en-US" b="0" i="0" u="none" strike="noStrike" dirty="0">
                <a:effectLst/>
                <a:latin typeface="+mj-lt"/>
                <a:hlinkClick r:id="rId9" tooltip="IEE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IEEE</a:t>
            </a:r>
            <a:r>
              <a:rPr lang="en-US" b="0" i="0" dirty="0">
                <a:effectLst/>
                <a:latin typeface="+mj-lt"/>
              </a:rPr>
              <a:t> </a:t>
            </a:r>
            <a:r>
              <a:rPr lang="en-US" b="0" i="0" u="none" strike="noStrike" dirty="0">
                <a:effectLst/>
                <a:latin typeface="+mj-lt"/>
                <a:hlinkClick r:id="rId10" tooltip="Information Theory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Information Theory</a:t>
            </a:r>
            <a:r>
              <a:rPr lang="en-US" b="0" i="0" dirty="0">
                <a:effectLst/>
                <a:latin typeface="+mj-lt"/>
              </a:rPr>
              <a:t> Society.</a:t>
            </a:r>
            <a:endParaRPr lang="en-US" dirty="0">
              <a:latin typeface="+mj-lt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B938CB-9CEB-4595-82BF-9F0749439F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4761700"/>
            <a:ext cx="5334000" cy="145698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= string 1, b = string 2, </a:t>
            </a:r>
            <a:r>
              <a:rPr lang="en-US" dirty="0" err="1"/>
              <a:t>i</a:t>
            </a:r>
            <a:r>
              <a:rPr lang="en-US" dirty="0"/>
              <a:t> and j are the terminal character of string 1 and 2, respectively</a:t>
            </a:r>
          </a:p>
        </p:txBody>
      </p:sp>
      <p:sp>
        <p:nvSpPr>
          <p:cNvPr id="7" name="AutoShape 2" descr="Mr. Vladimir Iosifovich Levenshtein | IT History Society">
            <a:extLst>
              <a:ext uri="{FF2B5EF4-FFF2-40B4-BE49-F238E27FC236}">
                <a16:creationId xmlns:a16="http://schemas.microsoft.com/office/drawing/2014/main" id="{45DC1DBD-C860-403D-AB90-B107963ABB3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2" name="Picture 8" descr="Vladimir Levenshtein">
            <a:extLst>
              <a:ext uri="{FF2B5EF4-FFF2-40B4-BE49-F238E27FC236}">
                <a16:creationId xmlns:a16="http://schemas.microsoft.com/office/drawing/2014/main" id="{0466E666-26F8-43AB-B924-4A0C8B98A1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2873" y="535526"/>
            <a:ext cx="1793327" cy="1793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F94C06F-6696-4970-9A53-9CBF07ACDF8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172200" y="3132666"/>
            <a:ext cx="5334000" cy="1456985"/>
          </a:xfrm>
          <a:prstGeom prst="rect">
            <a:avLst/>
          </a:prstGeom>
        </p:spPr>
      </p:pic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5163230E-FA22-4AA9-B1AA-22F9C4D9D847}"/>
              </a:ext>
            </a:extLst>
          </p:cNvPr>
          <p:cNvSpPr/>
          <p:nvPr/>
        </p:nvSpPr>
        <p:spPr>
          <a:xfrm>
            <a:off x="11645461" y="6279931"/>
            <a:ext cx="451945" cy="44628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701307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FFD32-A691-4849-883D-F9949FD1D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2000"/>
            <a:ext cx="10820400" cy="1295400"/>
          </a:xfrm>
        </p:spPr>
        <p:txBody>
          <a:bodyPr/>
          <a:lstStyle/>
          <a:p>
            <a:pPr algn="l"/>
            <a:r>
              <a:rPr lang="en-US" dirty="0" err="1"/>
              <a:t>Levenshtein</a:t>
            </a:r>
            <a:r>
              <a:rPr lang="en-US" dirty="0"/>
              <a:t> Distance – Simple Example</a:t>
            </a:r>
          </a:p>
        </p:txBody>
      </p:sp>
      <p:sp>
        <p:nvSpPr>
          <p:cNvPr id="7" name="AutoShape 2" descr="Mr. Vladimir Iosifovich Levenshtein | IT History Society">
            <a:extLst>
              <a:ext uri="{FF2B5EF4-FFF2-40B4-BE49-F238E27FC236}">
                <a16:creationId xmlns:a16="http://schemas.microsoft.com/office/drawing/2014/main" id="{45DC1DBD-C860-403D-AB90-B107963ABB3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917221A-C89E-499B-B4B8-F6074D8E3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985" y="1770993"/>
            <a:ext cx="7206222" cy="4751766"/>
          </a:xfrm>
          <a:prstGeom prst="rect">
            <a:avLst/>
          </a:prstGeom>
        </p:spPr>
      </p:pic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5969251B-5847-4115-B98A-2C3BC65266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1381148"/>
              </p:ext>
            </p:extLst>
          </p:nvPr>
        </p:nvGraphicFramePr>
        <p:xfrm>
          <a:off x="8849709" y="2057400"/>
          <a:ext cx="3168868" cy="36812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2217">
                  <a:extLst>
                    <a:ext uri="{9D8B030D-6E8A-4147-A177-3AD203B41FA5}">
                      <a16:colId xmlns:a16="http://schemas.microsoft.com/office/drawing/2014/main" val="4032696637"/>
                    </a:ext>
                  </a:extLst>
                </a:gridCol>
                <a:gridCol w="792217">
                  <a:extLst>
                    <a:ext uri="{9D8B030D-6E8A-4147-A177-3AD203B41FA5}">
                      <a16:colId xmlns:a16="http://schemas.microsoft.com/office/drawing/2014/main" val="781999414"/>
                    </a:ext>
                  </a:extLst>
                </a:gridCol>
                <a:gridCol w="792217">
                  <a:extLst>
                    <a:ext uri="{9D8B030D-6E8A-4147-A177-3AD203B41FA5}">
                      <a16:colId xmlns:a16="http://schemas.microsoft.com/office/drawing/2014/main" val="3619280603"/>
                    </a:ext>
                  </a:extLst>
                </a:gridCol>
                <a:gridCol w="792217">
                  <a:extLst>
                    <a:ext uri="{9D8B030D-6E8A-4147-A177-3AD203B41FA5}">
                      <a16:colId xmlns:a16="http://schemas.microsoft.com/office/drawing/2014/main" val="1818386545"/>
                    </a:ext>
                  </a:extLst>
                </a:gridCol>
              </a:tblGrid>
              <a:tr h="92031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1-c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2-a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3-t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076979558"/>
                  </a:ext>
                </a:extLst>
              </a:tr>
              <a:tr h="92031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1-c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548224084"/>
                  </a:ext>
                </a:extLst>
              </a:tr>
              <a:tr h="92031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2-a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4226856745"/>
                  </a:ext>
                </a:extLst>
              </a:tr>
              <a:tr h="92031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3-p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893954529"/>
                  </a:ext>
                </a:extLst>
              </a:tr>
            </a:tbl>
          </a:graphicData>
        </a:graphic>
      </p:graphicFrame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168967B0-F6FB-4E87-8E2B-116C8463438A}"/>
              </a:ext>
            </a:extLst>
          </p:cNvPr>
          <p:cNvSpPr/>
          <p:nvPr/>
        </p:nvSpPr>
        <p:spPr>
          <a:xfrm>
            <a:off x="11645461" y="6279931"/>
            <a:ext cx="451945" cy="44628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451564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FFD32-A691-4849-883D-F9949FD1D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2000"/>
            <a:ext cx="10820400" cy="1295400"/>
          </a:xfrm>
        </p:spPr>
        <p:txBody>
          <a:bodyPr/>
          <a:lstStyle/>
          <a:p>
            <a:pPr algn="l"/>
            <a:r>
              <a:rPr lang="en-US" dirty="0" err="1"/>
              <a:t>Jaro</a:t>
            </a:r>
            <a:r>
              <a:rPr lang="en-US" dirty="0"/>
              <a:t> Similarity – Matthew a </a:t>
            </a:r>
            <a:r>
              <a:rPr lang="en-US" dirty="0" err="1"/>
              <a:t>jaro</a:t>
            </a:r>
            <a:endParaRPr lang="en-US" dirty="0"/>
          </a:p>
        </p:txBody>
      </p:sp>
      <p:sp>
        <p:nvSpPr>
          <p:cNvPr id="7" name="AutoShape 2" descr="Mr. Vladimir Iosifovich Levenshtein | IT History Society">
            <a:extLst>
              <a:ext uri="{FF2B5EF4-FFF2-40B4-BE49-F238E27FC236}">
                <a16:creationId xmlns:a16="http://schemas.microsoft.com/office/drawing/2014/main" id="{45DC1DBD-C860-403D-AB90-B107963ABB3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5AEA02-D746-4646-80DD-9D24D3EE4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852" y="1784795"/>
            <a:ext cx="10277095" cy="2599982"/>
          </a:xfrm>
          <a:prstGeom prst="rect">
            <a:avLst/>
          </a:prstGeom>
        </p:spPr>
      </p:pic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2298FE28-72D6-48C8-BD7B-35C23C03A359}"/>
              </a:ext>
            </a:extLst>
          </p:cNvPr>
          <p:cNvSpPr txBox="1">
            <a:spLocks/>
          </p:cNvSpPr>
          <p:nvPr/>
        </p:nvSpPr>
        <p:spPr>
          <a:xfrm>
            <a:off x="1109852" y="4430110"/>
            <a:ext cx="10277095" cy="235561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It is the minimum number of single-character transpositions required to change one word into another.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Example – ‘</a:t>
            </a:r>
            <a:r>
              <a:rPr lang="en-US" dirty="0" err="1"/>
              <a:t>martha</a:t>
            </a:r>
            <a:r>
              <a:rPr lang="en-US" dirty="0"/>
              <a:t>’ and ‘</a:t>
            </a:r>
            <a:r>
              <a:rPr lang="en-US" dirty="0" err="1"/>
              <a:t>marhta</a:t>
            </a:r>
            <a:r>
              <a:rPr lang="en-US" dirty="0"/>
              <a:t>’; m=6, t=2/2=1,|s1|=6 and |s2|=6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dj</a:t>
            </a:r>
            <a:r>
              <a:rPr lang="en-US" dirty="0"/>
              <a:t> = (1/3)*(6/6 + 6/6 + (6-1)/6)=(1/3)*(17/6)=.944 = 94.4%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620E6EAF-D697-48AC-AC2A-04FC1B0F2328}"/>
              </a:ext>
            </a:extLst>
          </p:cNvPr>
          <p:cNvSpPr/>
          <p:nvPr/>
        </p:nvSpPr>
        <p:spPr>
          <a:xfrm>
            <a:off x="11645461" y="6279931"/>
            <a:ext cx="451945" cy="44628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470256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FFD32-A691-4849-883D-F9949FD1D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2000"/>
            <a:ext cx="10820400" cy="1295400"/>
          </a:xfrm>
        </p:spPr>
        <p:txBody>
          <a:bodyPr/>
          <a:lstStyle/>
          <a:p>
            <a:pPr algn="l"/>
            <a:r>
              <a:rPr lang="en-US" dirty="0" err="1"/>
              <a:t>Jaro</a:t>
            </a:r>
            <a:r>
              <a:rPr lang="en-US" dirty="0"/>
              <a:t>-Winkler Similarity – William e </a:t>
            </a:r>
            <a:r>
              <a:rPr lang="en-US" dirty="0" err="1"/>
              <a:t>winkler</a:t>
            </a:r>
            <a:endParaRPr lang="en-US" dirty="0"/>
          </a:p>
        </p:txBody>
      </p:sp>
      <p:sp>
        <p:nvSpPr>
          <p:cNvPr id="7" name="AutoShape 2" descr="Mr. Vladimir Iosifovich Levenshtein | IT History Society">
            <a:extLst>
              <a:ext uri="{FF2B5EF4-FFF2-40B4-BE49-F238E27FC236}">
                <a16:creationId xmlns:a16="http://schemas.microsoft.com/office/drawing/2014/main" id="{45DC1DBD-C860-403D-AB90-B107963ABB3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2298FE28-72D6-48C8-BD7B-35C23C03A359}"/>
              </a:ext>
            </a:extLst>
          </p:cNvPr>
          <p:cNvSpPr txBox="1">
            <a:spLocks/>
          </p:cNvSpPr>
          <p:nvPr/>
        </p:nvSpPr>
        <p:spPr>
          <a:xfrm>
            <a:off x="1109852" y="4430110"/>
            <a:ext cx="10277095" cy="2355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D65D9E3E-6D9A-48D7-A550-E90CDF738C62}"/>
              </a:ext>
            </a:extLst>
          </p:cNvPr>
          <p:cNvSpPr/>
          <p:nvPr/>
        </p:nvSpPr>
        <p:spPr>
          <a:xfrm>
            <a:off x="11645461" y="6279931"/>
            <a:ext cx="451945" cy="44628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B040C1-C583-4C85-91A4-CDD6469E4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978" y="1952297"/>
            <a:ext cx="11014842" cy="2407997"/>
          </a:xfrm>
          <a:prstGeom prst="rect">
            <a:avLst/>
          </a:prstGeom>
        </p:spPr>
      </p:pic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7F8B57DB-DDF1-470B-8318-4757EF6F52A5}"/>
              </a:ext>
            </a:extLst>
          </p:cNvPr>
          <p:cNvSpPr txBox="1">
            <a:spLocks/>
          </p:cNvSpPr>
          <p:nvPr/>
        </p:nvSpPr>
        <p:spPr>
          <a:xfrm>
            <a:off x="740978" y="4582510"/>
            <a:ext cx="10798369" cy="2355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From the previous example, ‘</a:t>
            </a:r>
            <a:r>
              <a:rPr lang="en-US" dirty="0" err="1"/>
              <a:t>martha</a:t>
            </a:r>
            <a:r>
              <a:rPr lang="en-US" dirty="0"/>
              <a:t>’ and ‘</a:t>
            </a:r>
            <a:r>
              <a:rPr lang="en-US" dirty="0" err="1"/>
              <a:t>marhta</a:t>
            </a:r>
            <a:r>
              <a:rPr lang="en-US" dirty="0"/>
              <a:t>’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dw</a:t>
            </a:r>
            <a:r>
              <a:rPr lang="en-US" dirty="0"/>
              <a:t> = 0.944 + ( (0.1*3)(1-0.944) ) = 0.944 +0.3*0.056 = 0.961 = 96.1%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Where p is a constant scaling factor, we use 0.1 here, which is the standard value and l is the length of common prefix at the start of the string (up to a max of 4 characters). </a:t>
            </a:r>
            <a:r>
              <a:rPr lang="en-US"/>
              <a:t>So, l = 3.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42924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993</TotalTime>
  <Words>301</Words>
  <Application>Microsoft Office PowerPoint</Application>
  <PresentationFormat>Widescreen</PresentationFormat>
  <Paragraphs>52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Century Gothic</vt:lpstr>
      <vt:lpstr>Vapor Trail</vt:lpstr>
      <vt:lpstr>String similarity Metrics</vt:lpstr>
      <vt:lpstr>Use cases for string similarity metrics</vt:lpstr>
      <vt:lpstr>Different String Similarity Metrics</vt:lpstr>
      <vt:lpstr>Levenshtein Distance</vt:lpstr>
      <vt:lpstr>Levenshtein Distance – Simple Example</vt:lpstr>
      <vt:lpstr>Jaro Similarity – Matthew a jaro</vt:lpstr>
      <vt:lpstr>Jaro-Winkler Similarity – William e winkler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 Comparison Metrics</dc:title>
  <dc:creator>Rachael Phillips</dc:creator>
  <cp:lastModifiedBy>Rachael Phillips</cp:lastModifiedBy>
  <cp:revision>9</cp:revision>
  <dcterms:created xsi:type="dcterms:W3CDTF">2021-03-17T16:37:03Z</dcterms:created>
  <dcterms:modified xsi:type="dcterms:W3CDTF">2021-03-19T01:33:46Z</dcterms:modified>
</cp:coreProperties>
</file>