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f09bc4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f09bc4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b2508c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b2508c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17035e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17035e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17035e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17035e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17035e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017035e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2b2508c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2b2508c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f09bc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f09bc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orchestration tool.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f09bc4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f09bc4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f09bc4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f09bc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09bc4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09bc4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 are made up of tasks.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is for each task to have a discrete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f09bc4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f09bc4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17035e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17035e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f09bc4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f09bc4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DAGs list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 at DAGs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Graph, Tree, Code,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f09bc4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f09bc4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231257" y="4663225"/>
            <a:ext cx="178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614249" y="4663225"/>
            <a:ext cx="240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R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725325" y="4663225"/>
            <a:ext cx="229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589137" y="4663225"/>
            <a:ext cx="143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255958" y="4663225"/>
            <a:ext cx="1765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762352" y="4663225"/>
            <a:ext cx="2182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5725761" y="4663225"/>
            <a:ext cx="329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972129" y="4663225"/>
            <a:ext cx="2049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7132556" y="4663225"/>
            <a:ext cx="18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7342334" y="4663225"/>
            <a:ext cx="1678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626599" y="4663225"/>
            <a:ext cx="239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09775" y="4750925"/>
            <a:ext cx="325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Christof von Rabenau - 2022</a:t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stronomer.io/guides/" TargetMode="External"/><Relationship Id="rId10" Type="http://schemas.openxmlformats.org/officeDocument/2006/relationships/hyperlink" Target="https://www.astronomer.io/guides/airflow-queries" TargetMode="External"/><Relationship Id="rId13" Type="http://schemas.openxmlformats.org/officeDocument/2006/relationships/hyperlink" Target="https://cloud.google.com/composer/docs/how-to/using/testing-dags" TargetMode="External"/><Relationship Id="rId12" Type="http://schemas.openxmlformats.org/officeDocument/2006/relationships/hyperlink" Target="https://medium.com/handy-tech/airflow-tips-tricks-and-pitfalls-9ba53fba14eb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irflow.apache.org/docs/apache-airflow/stable/" TargetMode="External"/><Relationship Id="rId4" Type="http://schemas.openxmlformats.org/officeDocument/2006/relationships/hyperlink" Target="https://airflow.apache.org/docs/apache-airflow/stable/_api/airflow/operators/index.html" TargetMode="External"/><Relationship Id="rId9" Type="http://schemas.openxmlformats.org/officeDocument/2006/relationships/hyperlink" Target="https://www.astronomer.io/blog/7-common-errors-to-check-when-debugging-airflow-dag" TargetMode="External"/><Relationship Id="rId5" Type="http://schemas.openxmlformats.org/officeDocument/2006/relationships/hyperlink" Target="https://marclamberti.com/blog/" TargetMode="External"/><Relationship Id="rId6" Type="http://schemas.openxmlformats.org/officeDocument/2006/relationships/hyperlink" Target="https://medium.com/@kaxilnaik" TargetMode="External"/><Relationship Id="rId7" Type="http://schemas.openxmlformats.org/officeDocument/2006/relationships/hyperlink" Target="https://www.astronomer.io/resources/" TargetMode="External"/><Relationship Id="rId8" Type="http://schemas.openxmlformats.org/officeDocument/2006/relationships/hyperlink" Target="https://www.astronomer.io/blo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80" TargetMode="External"/><Relationship Id="rId4" Type="http://schemas.openxmlformats.org/officeDocument/2006/relationships/hyperlink" Target="https://github.com/cgapperi/airflow_dem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Airflow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Official Airflow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Operator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Mark Lamberti!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Medium author: Kaxil Naik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Astronomer.io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Blog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9"/>
              </a:rPr>
              <a:t>7 Common Errors to Check When Debugging Airflow DAGs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0"/>
              </a:rPr>
              <a:t>Useful SQL queries for Apache Airflow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Guides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Airflow: Tips, Tricks &amp; Pitfalls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Testing DAGS (in Google Composer)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web interface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0" y="1192324"/>
            <a:ext cx="7876224" cy="28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Tree view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7588751" cy="38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</a:t>
            </a:r>
            <a:r>
              <a:rPr lang="en"/>
              <a:t>graph</a:t>
            </a:r>
            <a:r>
              <a:rPr lang="en"/>
              <a:t> view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75" y="1419450"/>
            <a:ext cx="8258652" cy="3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code view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450" y="946050"/>
            <a:ext cx="48148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Airflow?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</a:t>
            </a:r>
            <a:r>
              <a:rPr lang="en"/>
              <a:t>source workflow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 with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Schedule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components of Airflow environment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Database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Simplest for a SQLite DB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hosted in MySQL, PostgreSQL, or  MSSQL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for: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Holds component relationship information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Stores state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 process reads and writes here.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webserver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Manages web GUI for seeing workloads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Flask web server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scheduler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Responsible for orchestrating tasks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Retrieves information from Airflow database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executor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Responsible for actually </a:t>
            </a:r>
            <a:r>
              <a:rPr lang="en"/>
              <a:t>execution</a:t>
            </a:r>
            <a:r>
              <a:rPr lang="en"/>
              <a:t> of defined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Installation: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an ENV variable for AIRFLOW_HOME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`export AIRFLOW_HOME=~/[path for your Airflow home]`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airflow with pip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`pip3 install apache-airflow`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Airflow DB - this will initialize a SQLite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db init`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the Airflow webserver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webserver -p [local port]`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the Airflow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scheduler`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 Airflow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users create -e [email] -f [firstname] -l [lastname] -u [username] -r [role]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DAG - Directed Acyclic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Collection of tasks defined in Python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 relationship and dependency between tasks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Flow in one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425" y="711350"/>
            <a:ext cx="3096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are key components to DAGs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DummyOperator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BashOperator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ShortCircuitOperator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AzureDataFactoryRunPipelineOperator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ADLSDeleteOperator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S3CopyObjectOperator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RedshiftSQLOperator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BigQueryOperator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GoogleCloudStorageOperator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information from one task to another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access to information from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tasks have a ‘result’ XCOM, but others can be set intentionally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to 48KB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simple passage of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 in tasks being overly dependent on upstream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passing large data between tasks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9" name="Google Shape;99;p2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dags are in my git repo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https://github.com/cgapperi/airflow_demo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Code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813"/>
            <a:ext cx="3870250" cy="47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00" y="950675"/>
            <a:ext cx="3297951" cy="3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