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60" r:id="rId6"/>
    <p:sldId id="297" r:id="rId7"/>
    <p:sldId id="289" r:id="rId8"/>
    <p:sldId id="299" r:id="rId9"/>
    <p:sldId id="291" r:id="rId10"/>
    <p:sldId id="292" r:id="rId11"/>
    <p:sldId id="293" r:id="rId12"/>
    <p:sldId id="298" r:id="rId13"/>
    <p:sldId id="295" r:id="rId14"/>
    <p:sldId id="296" r:id="rId15"/>
    <p:sldId id="283" r:id="rId16"/>
  </p:sldIdLst>
  <p:sldSz cx="18288000" cy="10287000"/>
  <p:notesSz cx="6858000" cy="9144000"/>
  <p:embeddedFontLst>
    <p:embeddedFont>
      <p:font typeface="Calibri" panose="020F0502020204030204"/>
      <p:regular r:id="rId20"/>
      <p:bold r:id="rId21"/>
      <p:italic r:id="rId22"/>
      <p:boldItalic r:id="rId23"/>
    </p:embeddedFont>
    <p:embeddedFont>
      <p:font typeface="Josefin Sans"/>
      <p:bold r:id="rId24"/>
      <p:boldItalic r:id="rId25"/>
    </p:embeddedFont>
    <p:embeddedFont>
      <p:font typeface="Algerian" panose="04020705040A02060702" charset="0"/>
      <p:regular r:id="rId26"/>
    </p:embeddedFont>
    <p:embeddedFont>
      <p:font typeface="Britannic Bold" panose="020B0903060703020204" charset="0"/>
      <p:regular r:id="rId27"/>
    </p:embeddedFont>
    <p:embeddedFont>
      <p:font typeface="Arial Rounded MT Bold" panose="020F070403050403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42"/>
        <p:guide pos="2867"/>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7" name="Shape 627"/>
        <p:cNvGrpSpPr/>
        <p:nvPr/>
      </p:nvGrpSpPr>
      <p:grpSpPr>
        <a:xfrm>
          <a:off x="0" y="0"/>
          <a:ext cx="0" cy="0"/>
          <a:chOff x="0" y="0"/>
          <a:chExt cx="0" cy="0"/>
        </a:xfrm>
      </p:grpSpPr>
      <p:sp>
        <p:nvSpPr>
          <p:cNvPr id="628" name="Google Shape;628;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29" name="Google Shape;629;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0" name="Google Shape;260;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7" name="Google Shape;187;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1" name="Shape 2181"/>
        <p:cNvGrpSpPr/>
        <p:nvPr/>
      </p:nvGrpSpPr>
      <p:grpSpPr>
        <a:xfrm>
          <a:off x="0" y="0"/>
          <a:ext cx="0" cy="0"/>
          <a:chOff x="0" y="0"/>
          <a:chExt cx="0" cy="0"/>
        </a:xfrm>
      </p:grpSpPr>
      <p:sp>
        <p:nvSpPr>
          <p:cNvPr id="2182" name="Google Shape;2182;p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83" name="Google Shape;2183;p2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0" name="Google Shape;260;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7" name="Shape 327"/>
        <p:cNvGrpSpPr/>
        <p:nvPr/>
      </p:nvGrpSpPr>
      <p:grpSpPr>
        <a:xfrm>
          <a:off x="0" y="0"/>
          <a:ext cx="0" cy="0"/>
          <a:chOff x="0" y="0"/>
          <a:chExt cx="0" cy="0"/>
        </a:xfrm>
      </p:grpSpPr>
      <p:sp>
        <p:nvSpPr>
          <p:cNvPr id="328" name="Google Shape;328;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9" name="Google Shape;329;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6" name="Shape 2366"/>
        <p:cNvGrpSpPr/>
        <p:nvPr/>
      </p:nvGrpSpPr>
      <p:grpSpPr>
        <a:xfrm>
          <a:off x="0" y="0"/>
          <a:ext cx="0" cy="0"/>
          <a:chOff x="0" y="0"/>
          <a:chExt cx="0" cy="0"/>
        </a:xfrm>
      </p:grpSpPr>
      <p:sp>
        <p:nvSpPr>
          <p:cNvPr id="2367" name="Google Shape;2367;p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68" name="Google Shape;2368;p3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0" name="Google Shape;260;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7" name="Shape 627"/>
        <p:cNvGrpSpPr/>
        <p:nvPr/>
      </p:nvGrpSpPr>
      <p:grpSpPr>
        <a:xfrm>
          <a:off x="0" y="0"/>
          <a:ext cx="0" cy="0"/>
          <a:chOff x="0" y="0"/>
          <a:chExt cx="0" cy="0"/>
        </a:xfrm>
      </p:grpSpPr>
      <p:sp>
        <p:nvSpPr>
          <p:cNvPr id="628" name="Google Shape;628;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29" name="Google Shape;629;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0" name="Google Shape;260;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7" name="Google Shape;187;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7" name="Google Shape;187;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 name="Shape 11"/>
        <p:cNvGrpSpPr/>
        <p:nvPr/>
      </p:nvGrpSpPr>
      <p:grpSpPr>
        <a:xfrm>
          <a:off x="0" y="0"/>
          <a:ext cx="0" cy="0"/>
          <a:chOff x="0" y="0"/>
          <a:chExt cx="0" cy="0"/>
        </a:xfrm>
      </p:grpSpPr>
      <p:sp>
        <p:nvSpPr>
          <p:cNvPr id="12" name="Google Shape;12;p3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4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3"/>
          <p:cNvSpPr txBox="1"/>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4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44"/>
          <p:cNvSpPr txBox="1"/>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4"/>
          <p:cNvSpPr txBox="1"/>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4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35"/>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5"/>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3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6"/>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3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37"/>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7"/>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0" name="Google Shape;30;p3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3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8"/>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6" name="Google Shape;36;p38"/>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7" name="Google Shape;37;p3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39"/>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9"/>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3" name="Google Shape;43;p39"/>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4" name="Google Shape;44;p39"/>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5" name="Google Shape;45;p39"/>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6" name="Google Shape;46;p3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40"/>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41"/>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1"/>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41"/>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4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42"/>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2"/>
          <p:cNvSpPr/>
          <p:nvPr>
            <p:ph type="pic" idx="2"/>
          </p:nvPr>
        </p:nvSpPr>
        <p:spPr>
          <a:xfrm>
            <a:off x="1792288" y="612775"/>
            <a:ext cx="5486400" cy="4114800"/>
          </a:xfrm>
          <a:prstGeom prst="rect">
            <a:avLst/>
          </a:prstGeom>
          <a:noFill/>
          <a:ln>
            <a:noFill/>
          </a:ln>
        </p:spPr>
      </p:sp>
      <p:sp>
        <p:nvSpPr>
          <p:cNvPr id="64" name="Google Shape;64;p42"/>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4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3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3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3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3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9B95"/>
        </a:solidFill>
        <a:effectLst/>
      </p:bgPr>
    </p:bg>
    <p:spTree>
      <p:nvGrpSpPr>
        <p:cNvPr id="83" name="Shape 83"/>
        <p:cNvGrpSpPr/>
        <p:nvPr/>
      </p:nvGrpSpPr>
      <p:grpSpPr>
        <a:xfrm>
          <a:off x="0" y="0"/>
          <a:ext cx="0" cy="0"/>
          <a:chOff x="0" y="0"/>
          <a:chExt cx="0" cy="0"/>
        </a:xfrm>
      </p:grpSpPr>
      <p:grpSp>
        <p:nvGrpSpPr>
          <p:cNvPr id="84" name="Google Shape;84;p1"/>
          <p:cNvGrpSpPr/>
          <p:nvPr/>
        </p:nvGrpSpPr>
        <p:grpSpPr>
          <a:xfrm>
            <a:off x="0" y="4917440"/>
            <a:ext cx="8085454" cy="714375"/>
            <a:chOff x="0" y="0"/>
            <a:chExt cx="9199450" cy="812800"/>
          </a:xfrm>
        </p:grpSpPr>
        <p:sp>
          <p:nvSpPr>
            <p:cNvPr id="85" name="Google Shape;85;p1"/>
            <p:cNvSpPr/>
            <p:nvPr/>
          </p:nvSpPr>
          <p:spPr>
            <a:xfrm>
              <a:off x="0" y="0"/>
              <a:ext cx="9199450" cy="812800"/>
            </a:xfrm>
            <a:custGeom>
              <a:avLst/>
              <a:gdLst/>
              <a:ahLst/>
              <a:cxnLst/>
              <a:rect l="l" t="t" r="r" b="b"/>
              <a:pathLst>
                <a:path w="9199450" h="812800" extrusionOk="0">
                  <a:moveTo>
                    <a:pt x="0" y="0"/>
                  </a:moveTo>
                  <a:lnTo>
                    <a:pt x="9199450" y="0"/>
                  </a:lnTo>
                  <a:lnTo>
                    <a:pt x="9199450" y="812800"/>
                  </a:lnTo>
                  <a:lnTo>
                    <a:pt x="0" y="812800"/>
                  </a:lnTo>
                  <a:close/>
                </a:path>
              </a:pathLst>
            </a:custGeom>
            <a:solidFill>
              <a:srgbClr val="FFFFFF">
                <a:alpha val="29803"/>
              </a:srgbClr>
            </a:solidFill>
            <a:ln>
              <a:noFill/>
            </a:ln>
          </p:spPr>
        </p:sp>
        <p:sp>
          <p:nvSpPr>
            <p:cNvPr id="86" name="Google Shape;86;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8" name="Google Shape;88;p1"/>
          <p:cNvGrpSpPr/>
          <p:nvPr/>
        </p:nvGrpSpPr>
        <p:grpSpPr>
          <a:xfrm>
            <a:off x="-457200" y="3682389"/>
            <a:ext cx="7843816" cy="714375"/>
            <a:chOff x="0" y="0"/>
            <a:chExt cx="10458421" cy="952500"/>
          </a:xfrm>
        </p:grpSpPr>
        <p:grpSp>
          <p:nvGrpSpPr>
            <p:cNvPr id="89" name="Google Shape;89;p1"/>
            <p:cNvGrpSpPr/>
            <p:nvPr/>
          </p:nvGrpSpPr>
          <p:grpSpPr>
            <a:xfrm>
              <a:off x="9505921" y="0"/>
              <a:ext cx="952500" cy="952500"/>
              <a:chOff x="0" y="0"/>
              <a:chExt cx="812800" cy="812800"/>
            </a:xfrm>
          </p:grpSpPr>
          <p:sp>
            <p:nvSpPr>
              <p:cNvPr id="90" name="Google Shape;90;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91" name="Google Shape;91;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2" name="Google Shape;92;p1"/>
            <p:cNvGrpSpPr/>
            <p:nvPr/>
          </p:nvGrpSpPr>
          <p:grpSpPr>
            <a:xfrm>
              <a:off x="7605691" y="0"/>
              <a:ext cx="952500" cy="952500"/>
              <a:chOff x="0" y="0"/>
              <a:chExt cx="812800" cy="812800"/>
            </a:xfrm>
          </p:grpSpPr>
          <p:sp>
            <p:nvSpPr>
              <p:cNvPr id="93" name="Google Shape;93;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94" name="Google Shape;94;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5" name="Google Shape;95;p1"/>
            <p:cNvGrpSpPr/>
            <p:nvPr/>
          </p:nvGrpSpPr>
          <p:grpSpPr>
            <a:xfrm>
              <a:off x="5705461" y="0"/>
              <a:ext cx="952500" cy="952500"/>
              <a:chOff x="0" y="0"/>
              <a:chExt cx="812800" cy="812800"/>
            </a:xfrm>
          </p:grpSpPr>
          <p:sp>
            <p:nvSpPr>
              <p:cNvPr id="96" name="Google Shape;96;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97" name="Google Shape;97;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8" name="Google Shape;98;p1"/>
            <p:cNvGrpSpPr/>
            <p:nvPr/>
          </p:nvGrpSpPr>
          <p:grpSpPr>
            <a:xfrm>
              <a:off x="3805230" y="0"/>
              <a:ext cx="952500" cy="952500"/>
              <a:chOff x="0" y="0"/>
              <a:chExt cx="812800" cy="812800"/>
            </a:xfrm>
          </p:grpSpPr>
          <p:sp>
            <p:nvSpPr>
              <p:cNvPr id="99" name="Google Shape;99;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100" name="Google Shape;100;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1" name="Google Shape;101;p1"/>
            <p:cNvGrpSpPr/>
            <p:nvPr/>
          </p:nvGrpSpPr>
          <p:grpSpPr>
            <a:xfrm>
              <a:off x="1905000" y="0"/>
              <a:ext cx="952500" cy="952500"/>
              <a:chOff x="0" y="0"/>
              <a:chExt cx="812800" cy="812800"/>
            </a:xfrm>
          </p:grpSpPr>
          <p:sp>
            <p:nvSpPr>
              <p:cNvPr id="102" name="Google Shape;102;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103" name="Google Shape;103;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4" name="Google Shape;104;p1"/>
            <p:cNvGrpSpPr/>
            <p:nvPr/>
          </p:nvGrpSpPr>
          <p:grpSpPr>
            <a:xfrm>
              <a:off x="0" y="0"/>
              <a:ext cx="952500" cy="952500"/>
              <a:chOff x="0" y="0"/>
              <a:chExt cx="812800" cy="812800"/>
            </a:xfrm>
          </p:grpSpPr>
          <p:sp>
            <p:nvSpPr>
              <p:cNvPr id="105" name="Google Shape;105;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106" name="Google Shape;106;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126" name="Google Shape;126;p1"/>
          <p:cNvGrpSpPr/>
          <p:nvPr/>
        </p:nvGrpSpPr>
        <p:grpSpPr>
          <a:xfrm>
            <a:off x="-457200" y="2468828"/>
            <a:ext cx="7843816" cy="714375"/>
            <a:chOff x="0" y="0"/>
            <a:chExt cx="10458421" cy="952500"/>
          </a:xfrm>
        </p:grpSpPr>
        <p:grpSp>
          <p:nvGrpSpPr>
            <p:cNvPr id="127" name="Google Shape;127;p1"/>
            <p:cNvGrpSpPr/>
            <p:nvPr/>
          </p:nvGrpSpPr>
          <p:grpSpPr>
            <a:xfrm>
              <a:off x="9505921" y="0"/>
              <a:ext cx="952500" cy="952500"/>
              <a:chOff x="0" y="0"/>
              <a:chExt cx="812800" cy="812800"/>
            </a:xfrm>
          </p:grpSpPr>
          <p:sp>
            <p:nvSpPr>
              <p:cNvPr id="128" name="Google Shape;128;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4705"/>
                </a:srgbClr>
              </a:solidFill>
              <a:ln>
                <a:noFill/>
              </a:ln>
            </p:spPr>
          </p:sp>
          <p:sp>
            <p:nvSpPr>
              <p:cNvPr id="129" name="Google Shape;129;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0" name="Google Shape;130;p1"/>
            <p:cNvGrpSpPr/>
            <p:nvPr/>
          </p:nvGrpSpPr>
          <p:grpSpPr>
            <a:xfrm>
              <a:off x="7605691" y="0"/>
              <a:ext cx="952500" cy="952500"/>
              <a:chOff x="0" y="0"/>
              <a:chExt cx="812800" cy="812800"/>
            </a:xfrm>
          </p:grpSpPr>
          <p:sp>
            <p:nvSpPr>
              <p:cNvPr id="131" name="Google Shape;131;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4705"/>
                </a:srgbClr>
              </a:solidFill>
              <a:ln>
                <a:noFill/>
              </a:ln>
            </p:spPr>
          </p:sp>
          <p:sp>
            <p:nvSpPr>
              <p:cNvPr id="132" name="Google Shape;132;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3" name="Google Shape;133;p1"/>
            <p:cNvGrpSpPr/>
            <p:nvPr/>
          </p:nvGrpSpPr>
          <p:grpSpPr>
            <a:xfrm>
              <a:off x="5705461" y="0"/>
              <a:ext cx="952500" cy="952500"/>
              <a:chOff x="0" y="0"/>
              <a:chExt cx="812800" cy="812800"/>
            </a:xfrm>
          </p:grpSpPr>
          <p:sp>
            <p:nvSpPr>
              <p:cNvPr id="134" name="Google Shape;134;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4705"/>
                </a:srgbClr>
              </a:solidFill>
              <a:ln>
                <a:noFill/>
              </a:ln>
            </p:spPr>
          </p:sp>
          <p:sp>
            <p:nvSpPr>
              <p:cNvPr id="135" name="Google Shape;135;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6" name="Google Shape;136;p1"/>
            <p:cNvGrpSpPr/>
            <p:nvPr/>
          </p:nvGrpSpPr>
          <p:grpSpPr>
            <a:xfrm>
              <a:off x="3805230" y="0"/>
              <a:ext cx="952500" cy="952500"/>
              <a:chOff x="0" y="0"/>
              <a:chExt cx="812800" cy="812800"/>
            </a:xfrm>
          </p:grpSpPr>
          <p:sp>
            <p:nvSpPr>
              <p:cNvPr id="137" name="Google Shape;137;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4705"/>
                </a:srgbClr>
              </a:solidFill>
              <a:ln>
                <a:noFill/>
              </a:ln>
            </p:spPr>
          </p:sp>
          <p:sp>
            <p:nvSpPr>
              <p:cNvPr id="138" name="Google Shape;138;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9" name="Google Shape;139;p1"/>
            <p:cNvGrpSpPr/>
            <p:nvPr/>
          </p:nvGrpSpPr>
          <p:grpSpPr>
            <a:xfrm>
              <a:off x="1905000" y="0"/>
              <a:ext cx="952500" cy="952500"/>
              <a:chOff x="0" y="0"/>
              <a:chExt cx="812800" cy="812800"/>
            </a:xfrm>
          </p:grpSpPr>
          <p:sp>
            <p:nvSpPr>
              <p:cNvPr id="140" name="Google Shape;140;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4705"/>
                </a:srgbClr>
              </a:solidFill>
              <a:ln>
                <a:noFill/>
              </a:ln>
            </p:spPr>
          </p:sp>
          <p:sp>
            <p:nvSpPr>
              <p:cNvPr id="141" name="Google Shape;141;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2" name="Google Shape;142;p1"/>
            <p:cNvGrpSpPr/>
            <p:nvPr/>
          </p:nvGrpSpPr>
          <p:grpSpPr>
            <a:xfrm>
              <a:off x="0" y="0"/>
              <a:ext cx="952500" cy="952500"/>
              <a:chOff x="0" y="0"/>
              <a:chExt cx="812800" cy="812800"/>
            </a:xfrm>
          </p:grpSpPr>
          <p:sp>
            <p:nvSpPr>
              <p:cNvPr id="143" name="Google Shape;143;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4705"/>
                </a:srgbClr>
              </a:solidFill>
              <a:ln>
                <a:noFill/>
              </a:ln>
            </p:spPr>
          </p:sp>
          <p:sp>
            <p:nvSpPr>
              <p:cNvPr id="144" name="Google Shape;144;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145" name="Google Shape;145;p1"/>
          <p:cNvGrpSpPr/>
          <p:nvPr/>
        </p:nvGrpSpPr>
        <p:grpSpPr>
          <a:xfrm>
            <a:off x="-457200" y="1207718"/>
            <a:ext cx="7843816" cy="714375"/>
            <a:chOff x="0" y="0"/>
            <a:chExt cx="10458421" cy="952500"/>
          </a:xfrm>
        </p:grpSpPr>
        <p:grpSp>
          <p:nvGrpSpPr>
            <p:cNvPr id="146" name="Google Shape;146;p1"/>
            <p:cNvGrpSpPr/>
            <p:nvPr/>
          </p:nvGrpSpPr>
          <p:grpSpPr>
            <a:xfrm>
              <a:off x="9505921" y="0"/>
              <a:ext cx="952500" cy="952500"/>
              <a:chOff x="0" y="0"/>
              <a:chExt cx="812800" cy="812800"/>
            </a:xfrm>
          </p:grpSpPr>
          <p:sp>
            <p:nvSpPr>
              <p:cNvPr id="147" name="Google Shape;147;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14901"/>
                </a:srgbClr>
              </a:solidFill>
              <a:ln>
                <a:noFill/>
              </a:ln>
            </p:spPr>
          </p:sp>
          <p:sp>
            <p:nvSpPr>
              <p:cNvPr id="148" name="Google Shape;148;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9" name="Google Shape;149;p1"/>
            <p:cNvGrpSpPr/>
            <p:nvPr/>
          </p:nvGrpSpPr>
          <p:grpSpPr>
            <a:xfrm>
              <a:off x="7605691" y="0"/>
              <a:ext cx="952500" cy="952500"/>
              <a:chOff x="0" y="0"/>
              <a:chExt cx="812800" cy="812800"/>
            </a:xfrm>
          </p:grpSpPr>
          <p:sp>
            <p:nvSpPr>
              <p:cNvPr id="150" name="Google Shape;150;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14901"/>
                </a:srgbClr>
              </a:solidFill>
              <a:ln>
                <a:noFill/>
              </a:ln>
            </p:spPr>
          </p:sp>
          <p:sp>
            <p:nvSpPr>
              <p:cNvPr id="151" name="Google Shape;151;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52" name="Google Shape;152;p1"/>
            <p:cNvGrpSpPr/>
            <p:nvPr/>
          </p:nvGrpSpPr>
          <p:grpSpPr>
            <a:xfrm>
              <a:off x="5705461" y="0"/>
              <a:ext cx="952500" cy="952500"/>
              <a:chOff x="0" y="0"/>
              <a:chExt cx="812800" cy="812800"/>
            </a:xfrm>
          </p:grpSpPr>
          <p:sp>
            <p:nvSpPr>
              <p:cNvPr id="153" name="Google Shape;153;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14901"/>
                </a:srgbClr>
              </a:solidFill>
              <a:ln>
                <a:noFill/>
              </a:ln>
            </p:spPr>
          </p:sp>
          <p:sp>
            <p:nvSpPr>
              <p:cNvPr id="154" name="Google Shape;154;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55" name="Google Shape;155;p1"/>
            <p:cNvGrpSpPr/>
            <p:nvPr/>
          </p:nvGrpSpPr>
          <p:grpSpPr>
            <a:xfrm>
              <a:off x="3805230" y="0"/>
              <a:ext cx="952500" cy="952500"/>
              <a:chOff x="0" y="0"/>
              <a:chExt cx="812800" cy="812800"/>
            </a:xfrm>
          </p:grpSpPr>
          <p:sp>
            <p:nvSpPr>
              <p:cNvPr id="156" name="Google Shape;156;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14901"/>
                </a:srgbClr>
              </a:solidFill>
              <a:ln>
                <a:noFill/>
              </a:ln>
            </p:spPr>
          </p:sp>
          <p:sp>
            <p:nvSpPr>
              <p:cNvPr id="157" name="Google Shape;157;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58" name="Google Shape;158;p1"/>
            <p:cNvGrpSpPr/>
            <p:nvPr/>
          </p:nvGrpSpPr>
          <p:grpSpPr>
            <a:xfrm>
              <a:off x="1905000" y="0"/>
              <a:ext cx="952500" cy="952500"/>
              <a:chOff x="0" y="0"/>
              <a:chExt cx="812800" cy="812800"/>
            </a:xfrm>
          </p:grpSpPr>
          <p:sp>
            <p:nvSpPr>
              <p:cNvPr id="159" name="Google Shape;159;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14901"/>
                </a:srgbClr>
              </a:solidFill>
              <a:ln>
                <a:noFill/>
              </a:ln>
            </p:spPr>
          </p:sp>
          <p:sp>
            <p:nvSpPr>
              <p:cNvPr id="160" name="Google Shape;160;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61" name="Google Shape;161;p1"/>
            <p:cNvGrpSpPr/>
            <p:nvPr/>
          </p:nvGrpSpPr>
          <p:grpSpPr>
            <a:xfrm>
              <a:off x="0" y="0"/>
              <a:ext cx="952500" cy="952500"/>
              <a:chOff x="0" y="0"/>
              <a:chExt cx="812800" cy="812800"/>
            </a:xfrm>
          </p:grpSpPr>
          <p:sp>
            <p:nvSpPr>
              <p:cNvPr id="162" name="Google Shape;162;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14901"/>
                </a:srgbClr>
              </a:solidFill>
              <a:ln>
                <a:noFill/>
              </a:ln>
            </p:spPr>
          </p:sp>
          <p:sp>
            <p:nvSpPr>
              <p:cNvPr id="163" name="Google Shape;163;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164" name="Google Shape;164;p1"/>
          <p:cNvGrpSpPr/>
          <p:nvPr/>
        </p:nvGrpSpPr>
        <p:grpSpPr>
          <a:xfrm>
            <a:off x="-457200" y="-16510"/>
            <a:ext cx="7843816" cy="714375"/>
            <a:chOff x="0" y="0"/>
            <a:chExt cx="10458421" cy="952500"/>
          </a:xfrm>
        </p:grpSpPr>
        <p:grpSp>
          <p:nvGrpSpPr>
            <p:cNvPr id="165" name="Google Shape;165;p1"/>
            <p:cNvGrpSpPr/>
            <p:nvPr/>
          </p:nvGrpSpPr>
          <p:grpSpPr>
            <a:xfrm>
              <a:off x="9505921" y="0"/>
              <a:ext cx="952500" cy="952500"/>
              <a:chOff x="0" y="0"/>
              <a:chExt cx="812800" cy="812800"/>
            </a:xfrm>
          </p:grpSpPr>
          <p:sp>
            <p:nvSpPr>
              <p:cNvPr id="166" name="Google Shape;166;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9803"/>
                </a:srgbClr>
              </a:solidFill>
              <a:ln>
                <a:noFill/>
              </a:ln>
            </p:spPr>
          </p:sp>
          <p:sp>
            <p:nvSpPr>
              <p:cNvPr id="167" name="Google Shape;167;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68" name="Google Shape;168;p1"/>
            <p:cNvGrpSpPr/>
            <p:nvPr/>
          </p:nvGrpSpPr>
          <p:grpSpPr>
            <a:xfrm>
              <a:off x="7605691" y="0"/>
              <a:ext cx="952500" cy="952500"/>
              <a:chOff x="0" y="0"/>
              <a:chExt cx="812800" cy="812800"/>
            </a:xfrm>
          </p:grpSpPr>
          <p:sp>
            <p:nvSpPr>
              <p:cNvPr id="169" name="Google Shape;169;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9803"/>
                </a:srgbClr>
              </a:solidFill>
              <a:ln>
                <a:noFill/>
              </a:ln>
            </p:spPr>
          </p:sp>
          <p:sp>
            <p:nvSpPr>
              <p:cNvPr id="170" name="Google Shape;170;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1" name="Google Shape;171;p1"/>
            <p:cNvGrpSpPr/>
            <p:nvPr/>
          </p:nvGrpSpPr>
          <p:grpSpPr>
            <a:xfrm>
              <a:off x="5705461" y="0"/>
              <a:ext cx="952500" cy="952500"/>
              <a:chOff x="0" y="0"/>
              <a:chExt cx="812800" cy="812800"/>
            </a:xfrm>
          </p:grpSpPr>
          <p:sp>
            <p:nvSpPr>
              <p:cNvPr id="172" name="Google Shape;172;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9803"/>
                </a:srgbClr>
              </a:solidFill>
              <a:ln>
                <a:noFill/>
              </a:ln>
            </p:spPr>
          </p:sp>
          <p:sp>
            <p:nvSpPr>
              <p:cNvPr id="173" name="Google Shape;173;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4" name="Google Shape;174;p1"/>
            <p:cNvGrpSpPr/>
            <p:nvPr/>
          </p:nvGrpSpPr>
          <p:grpSpPr>
            <a:xfrm>
              <a:off x="3805230" y="0"/>
              <a:ext cx="952500" cy="952500"/>
              <a:chOff x="0" y="0"/>
              <a:chExt cx="812800" cy="812800"/>
            </a:xfrm>
          </p:grpSpPr>
          <p:sp>
            <p:nvSpPr>
              <p:cNvPr id="175" name="Google Shape;175;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9803"/>
                </a:srgbClr>
              </a:solidFill>
              <a:ln>
                <a:noFill/>
              </a:ln>
            </p:spPr>
          </p:sp>
          <p:sp>
            <p:nvSpPr>
              <p:cNvPr id="176" name="Google Shape;176;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7" name="Google Shape;177;p1"/>
            <p:cNvGrpSpPr/>
            <p:nvPr/>
          </p:nvGrpSpPr>
          <p:grpSpPr>
            <a:xfrm>
              <a:off x="1905000" y="0"/>
              <a:ext cx="952500" cy="952500"/>
              <a:chOff x="0" y="0"/>
              <a:chExt cx="812800" cy="812800"/>
            </a:xfrm>
          </p:grpSpPr>
          <p:sp>
            <p:nvSpPr>
              <p:cNvPr id="178" name="Google Shape;178;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9803"/>
                </a:srgbClr>
              </a:solidFill>
              <a:ln>
                <a:noFill/>
              </a:ln>
            </p:spPr>
          </p:sp>
          <p:sp>
            <p:nvSpPr>
              <p:cNvPr id="179" name="Google Shape;179;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80" name="Google Shape;180;p1"/>
            <p:cNvGrpSpPr/>
            <p:nvPr/>
          </p:nvGrpSpPr>
          <p:grpSpPr>
            <a:xfrm>
              <a:off x="0" y="0"/>
              <a:ext cx="952500" cy="952500"/>
              <a:chOff x="0" y="0"/>
              <a:chExt cx="812800" cy="812800"/>
            </a:xfrm>
          </p:grpSpPr>
          <p:sp>
            <p:nvSpPr>
              <p:cNvPr id="181" name="Google Shape;181;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9803"/>
                </a:srgbClr>
              </a:solidFill>
              <a:ln>
                <a:noFill/>
              </a:ln>
            </p:spPr>
          </p:sp>
          <p:sp>
            <p:nvSpPr>
              <p:cNvPr id="182" name="Google Shape;182;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sp>
        <p:nvSpPr>
          <p:cNvPr id="183" name="Google Shape;183;p1"/>
          <p:cNvSpPr txBox="1"/>
          <p:nvPr/>
        </p:nvSpPr>
        <p:spPr>
          <a:xfrm>
            <a:off x="0" y="4396740"/>
            <a:ext cx="10023475" cy="147701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IN" altLang="en-US" sz="8000" i="0" u="none" strike="noStrike" cap="none">
                <a:gradFill>
                  <a:gsLst>
                    <a:gs pos="0">
                      <a:srgbClr val="012D86"/>
                    </a:gs>
                    <a:gs pos="100000">
                      <a:srgbClr val="0E2557"/>
                    </a:gs>
                  </a:gsLst>
                  <a:lin scaled="0"/>
                </a:gradFill>
                <a:latin typeface="Algerian" panose="04020705040A02060702" charset="0"/>
                <a:ea typeface="Josefin Sans"/>
                <a:cs typeface="Algerian" panose="04020705040A02060702" charset="0"/>
                <a:sym typeface="Josefin Sans"/>
              </a:rPr>
              <a:t>CAPSTONE PROJECT</a:t>
            </a:r>
            <a:endParaRPr lang="en-IN" altLang="en-US" sz="8000" i="0" u="none" strike="noStrike" cap="none">
              <a:gradFill>
                <a:gsLst>
                  <a:gs pos="0">
                    <a:srgbClr val="012D86"/>
                  </a:gs>
                  <a:gs pos="100000">
                    <a:srgbClr val="0E2557"/>
                  </a:gs>
                </a:gsLst>
                <a:lin scaled="0"/>
              </a:gradFill>
              <a:latin typeface="Algerian" panose="04020705040A02060702" charset="0"/>
              <a:ea typeface="Josefin Sans"/>
              <a:cs typeface="Algerian" panose="04020705040A02060702" charset="0"/>
              <a:sym typeface="Josefin Sans"/>
            </a:endParaRPr>
          </a:p>
        </p:txBody>
      </p:sp>
      <p:sp>
        <p:nvSpPr>
          <p:cNvPr id="3" name="Google Shape;183;p1"/>
          <p:cNvSpPr txBox="1"/>
          <p:nvPr/>
        </p:nvSpPr>
        <p:spPr>
          <a:xfrm>
            <a:off x="4536440" y="5803265"/>
            <a:ext cx="9781540" cy="1477010"/>
          </a:xfrm>
          <a:prstGeom prst="rect">
            <a:avLst/>
          </a:prstGeom>
          <a:noFill/>
          <a:ln>
            <a:noFill/>
          </a:ln>
        </p:spPr>
        <p:txBody>
          <a:bodyPr spcFirstLastPara="1" wrap="square" lIns="0" tIns="0" rIns="0" bIns="0" anchor="t" anchorCtr="0">
            <a:spAutoFit/>
          </a:bodyPr>
          <a:p>
            <a:pPr marL="0" marR="0" lvl="0" indent="0" algn="l" rtl="0">
              <a:lnSpc>
                <a:spcPct val="120000"/>
              </a:lnSpc>
              <a:spcBef>
                <a:spcPts val="0"/>
              </a:spcBef>
              <a:spcAft>
                <a:spcPts val="0"/>
              </a:spcAft>
              <a:buNone/>
            </a:pPr>
            <a:r>
              <a:rPr lang="en-IN" altLang="en-US" sz="8000" b="1" i="0" u="none" strike="noStrike" cap="none">
                <a:ln/>
                <a:solidFill>
                  <a:schemeClr val="tx1"/>
                </a:solidFill>
                <a:effectLst>
                  <a:reflection blurRad="6350" stA="53000" endA="300" endPos="35500" dir="5400000" sy="-90000" algn="bl" rotWithShape="0"/>
                </a:effectLst>
                <a:latin typeface="Times New Roman" panose="02020603050405020304" charset="0"/>
                <a:ea typeface="Josefin Sans"/>
                <a:cs typeface="Times New Roman" panose="02020603050405020304" charset="0"/>
                <a:sym typeface="Josefin Sans"/>
              </a:rPr>
              <a:t>Power Bi&amp;Tableau</a:t>
            </a:r>
            <a:endParaRPr lang="en-IN" altLang="en-US" sz="8000" b="1" i="0" u="none" strike="noStrike" cap="none">
              <a:ln/>
              <a:solidFill>
                <a:schemeClr val="tx1"/>
              </a:solidFill>
              <a:effectLst>
                <a:reflection blurRad="6350" stA="53000" endA="300" endPos="35500" dir="5400000" sy="-90000" algn="bl" rotWithShape="0"/>
              </a:effectLst>
              <a:latin typeface="Times New Roman" panose="02020603050405020304" charset="0"/>
              <a:ea typeface="Josefin Sans"/>
              <a:cs typeface="Times New Roman" panose="02020603050405020304" charset="0"/>
              <a:sym typeface="Josefin Sans"/>
            </a:endParaRPr>
          </a:p>
        </p:txBody>
      </p:sp>
      <p:sp>
        <p:nvSpPr>
          <p:cNvPr id="334" name="Google Shape;334;p5"/>
          <p:cNvSpPr txBox="1"/>
          <p:nvPr/>
        </p:nvSpPr>
        <p:spPr>
          <a:xfrm>
            <a:off x="11841480" y="8469630"/>
            <a:ext cx="6446520" cy="1661795"/>
          </a:xfrm>
          <a:prstGeom prst="rect">
            <a:avLst/>
          </a:prstGeom>
          <a:noFill/>
          <a:ln>
            <a:noFill/>
          </a:ln>
        </p:spPr>
        <p:txBody>
          <a:bodyPr spcFirstLastPara="1" wrap="square" lIns="0" tIns="0" rIns="0" bIns="0" anchor="t" anchorCtr="0">
            <a:spAutoFit/>
            <a:scene3d>
              <a:camera prst="orthographicFront"/>
              <a:lightRig rig="threePt" dir="t"/>
            </a:scene3d>
          </a:bodyPr>
          <a:p>
            <a:pPr marL="0" marR="0" lvl="0" indent="0" algn="l" rtl="0">
              <a:lnSpc>
                <a:spcPct val="100000"/>
              </a:lnSpc>
              <a:spcBef>
                <a:spcPts val="0"/>
              </a:spcBef>
              <a:spcAft>
                <a:spcPts val="0"/>
              </a:spcAft>
              <a:buNone/>
            </a:pPr>
            <a:r>
              <a:rPr lang="en-IN" altLang="en-US" sz="5400" b="1" u="none" strike="noStrike" cap="none">
                <a:ln/>
                <a:gradFill>
                  <a:gsLst>
                    <a:gs pos="0">
                      <a:srgbClr val="7B32B2"/>
                    </a:gs>
                    <a:gs pos="100000">
                      <a:srgbClr val="401A5D"/>
                    </a:gs>
                  </a:gsLst>
                  <a:lin scaled="0"/>
                </a:gradFill>
                <a:effectLst>
                  <a:reflection blurRad="6350" stA="53000" endA="300" endPos="35500" dir="5400000" sy="-90000" algn="bl" rotWithShape="0"/>
                </a:effectLst>
                <a:latin typeface="Times New Roman" panose="02020603050405020304" charset="0"/>
                <a:ea typeface="Josefin Sans"/>
                <a:cs typeface="Times New Roman" panose="02020603050405020304" charset="0"/>
                <a:sym typeface="Josefin Sans"/>
              </a:rPr>
              <a:t>Nithya Somarapu</a:t>
            </a:r>
            <a:endParaRPr lang="en-IN" altLang="en-US" sz="5400" b="1" u="none" strike="noStrike" cap="none">
              <a:ln/>
              <a:gradFill>
                <a:gsLst>
                  <a:gs pos="0">
                    <a:srgbClr val="7B32B2"/>
                  </a:gs>
                  <a:gs pos="100000">
                    <a:srgbClr val="401A5D"/>
                  </a:gs>
                </a:gsLst>
                <a:lin scaled="0"/>
              </a:gradFill>
              <a:effectLst>
                <a:reflection blurRad="6350" stA="53000" endA="300" endPos="35500" dir="5400000" sy="-90000" algn="bl" rotWithShape="0"/>
              </a:effectLst>
              <a:latin typeface="Times New Roman" panose="02020603050405020304" charset="0"/>
              <a:ea typeface="Josefin Sans"/>
              <a:cs typeface="Times New Roman" panose="02020603050405020304" charset="0"/>
              <a:sym typeface="Josefin Sans"/>
            </a:endParaRPr>
          </a:p>
          <a:p>
            <a:pPr marL="0" marR="0" lvl="0" indent="0" algn="l" rtl="0">
              <a:lnSpc>
                <a:spcPct val="100000"/>
              </a:lnSpc>
              <a:spcBef>
                <a:spcPts val="0"/>
              </a:spcBef>
              <a:spcAft>
                <a:spcPts val="0"/>
              </a:spcAft>
              <a:buNone/>
            </a:pPr>
            <a:r>
              <a:rPr lang="en-IN" altLang="en-US" sz="5400" b="1" u="none" strike="noStrike" cap="none">
                <a:ln/>
                <a:gradFill>
                  <a:gsLst>
                    <a:gs pos="0">
                      <a:srgbClr val="7B32B2"/>
                    </a:gs>
                    <a:gs pos="100000">
                      <a:srgbClr val="401A5D"/>
                    </a:gs>
                  </a:gsLst>
                  <a:lin scaled="0"/>
                </a:gradFill>
                <a:effectLst>
                  <a:reflection blurRad="6350" stA="53000" endA="300" endPos="35500" dir="5400000" sy="-90000" algn="bl" rotWithShape="0"/>
                </a:effectLst>
                <a:latin typeface="Times New Roman" panose="02020603050405020304" charset="0"/>
                <a:ea typeface="Josefin Sans"/>
                <a:cs typeface="Times New Roman" panose="02020603050405020304" charset="0"/>
                <a:sym typeface="Josefin Sans"/>
              </a:rPr>
              <a:t>Sairam Rachakonda</a:t>
            </a:r>
            <a:endParaRPr lang="en-IN" altLang="en-US" sz="5400" b="1" u="none" strike="noStrike" cap="none">
              <a:ln/>
              <a:gradFill>
                <a:gsLst>
                  <a:gs pos="0">
                    <a:srgbClr val="7B32B2"/>
                  </a:gs>
                  <a:gs pos="100000">
                    <a:srgbClr val="401A5D"/>
                  </a:gs>
                </a:gsLst>
                <a:lin scaled="0"/>
              </a:gradFill>
              <a:effectLst>
                <a:reflection blurRad="6350" stA="53000" endA="300" endPos="35500" dir="5400000" sy="-90000" algn="bl" rotWithShape="0"/>
              </a:effectLst>
              <a:latin typeface="Times New Roman" panose="02020603050405020304" charset="0"/>
              <a:ea typeface="Josefin Sans"/>
              <a:cs typeface="Times New Roman" panose="02020603050405020304" charset="0"/>
              <a:sym typeface="Josefin Sans"/>
            </a:endParaRPr>
          </a:p>
        </p:txBody>
      </p:sp>
      <p:sp>
        <p:nvSpPr>
          <p:cNvPr id="4" name="Google Shape;334;p5"/>
          <p:cNvSpPr txBox="1"/>
          <p:nvPr/>
        </p:nvSpPr>
        <p:spPr>
          <a:xfrm>
            <a:off x="11841480" y="7767955"/>
            <a:ext cx="3517900" cy="553720"/>
          </a:xfrm>
          <a:prstGeom prst="rect">
            <a:avLst/>
          </a:prstGeom>
          <a:noFill/>
          <a:ln>
            <a:noFill/>
          </a:ln>
        </p:spPr>
        <p:txBody>
          <a:bodyPr spcFirstLastPara="1" wrap="square" lIns="0" tIns="0" rIns="0" bIns="0" anchor="t" anchorCtr="0">
            <a:spAutoFit/>
          </a:bodyPr>
          <a:p>
            <a:pPr marL="0" marR="0" lvl="0" indent="0" algn="l" rtl="0">
              <a:lnSpc>
                <a:spcPct val="100000"/>
              </a:lnSpc>
              <a:spcBef>
                <a:spcPts val="0"/>
              </a:spcBef>
              <a:spcAft>
                <a:spcPts val="0"/>
              </a:spcAft>
              <a:buNone/>
            </a:pPr>
            <a:r>
              <a:rPr lang="en-IN" altLang="en-US" sz="3600" b="1" i="0" u="none" strike="noStrike" cap="none">
                <a:solidFill>
                  <a:schemeClr val="tx2"/>
                </a:solidFill>
                <a:latin typeface="Arial Rounded MT Bold" panose="020F0704030504030204" charset="0"/>
                <a:ea typeface="Josefin Sans"/>
                <a:cs typeface="Arial Rounded MT Bold" panose="020F0704030504030204" charset="0"/>
                <a:sym typeface="Josefin Sans"/>
              </a:rPr>
              <a:t>Presented </a:t>
            </a:r>
            <a:r>
              <a:rPr lang="en-IN" altLang="en-US" sz="3600" i="0" u="none" strike="noStrike" cap="none">
                <a:solidFill>
                  <a:schemeClr val="tx2"/>
                </a:solidFill>
                <a:latin typeface="Arial Rounded MT Bold" panose="020F0704030504030204" charset="0"/>
                <a:ea typeface="Josefin Sans"/>
                <a:cs typeface="Arial Rounded MT Bold" panose="020F0704030504030204" charset="0"/>
                <a:sym typeface="Josefin Sans"/>
              </a:rPr>
              <a:t>by</a:t>
            </a:r>
            <a:r>
              <a:rPr lang="en-IN" altLang="en-US" sz="3600" b="1" i="0" u="none" strike="noStrike" cap="none">
                <a:solidFill>
                  <a:schemeClr val="tx2"/>
                </a:solidFill>
                <a:latin typeface="Arial Rounded MT Bold" panose="020F0704030504030204" charset="0"/>
                <a:ea typeface="Josefin Sans"/>
                <a:cs typeface="Arial Rounded MT Bold" panose="020F0704030504030204" charset="0"/>
                <a:sym typeface="Josefin Sans"/>
              </a:rPr>
              <a:t>:</a:t>
            </a:r>
            <a:endParaRPr lang="en-IN" altLang="en-US" sz="3600" b="1" i="0" u="none" strike="noStrike" cap="none">
              <a:solidFill>
                <a:schemeClr val="tx2"/>
              </a:solidFill>
              <a:latin typeface="Arial Rounded MT Bold" panose="020F0704030504030204" charset="0"/>
              <a:ea typeface="Josefin Sans"/>
              <a:cs typeface="Arial Rounded MT Bold" panose="020F0704030504030204" charset="0"/>
              <a:sym typeface="Josefi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30" name="Shape 630"/>
        <p:cNvGrpSpPr/>
        <p:nvPr/>
      </p:nvGrpSpPr>
      <p:grpSpPr>
        <a:xfrm>
          <a:off x="0" y="0"/>
          <a:ext cx="0" cy="0"/>
          <a:chOff x="0" y="0"/>
          <a:chExt cx="0" cy="0"/>
        </a:xfrm>
      </p:grpSpPr>
      <p:sp>
        <p:nvSpPr>
          <p:cNvPr id="631" name="Google Shape;631;p7"/>
          <p:cNvSpPr txBox="1"/>
          <p:nvPr/>
        </p:nvSpPr>
        <p:spPr>
          <a:xfrm>
            <a:off x="890224" y="1028667"/>
            <a:ext cx="7324618" cy="1546225"/>
          </a:xfrm>
          <a:prstGeom prst="rect">
            <a:avLst/>
          </a:prstGeom>
          <a:noFill/>
          <a:ln>
            <a:noFill/>
          </a:ln>
        </p:spPr>
        <p:txBody>
          <a:bodyPr spcFirstLastPara="1" wrap="square" lIns="0" tIns="0" rIns="0" bIns="0" anchor="t" anchorCtr="0">
            <a:spAutoFit/>
          </a:bodyPr>
          <a:lstStyle/>
          <a:p>
            <a:pPr marL="0" marR="0" lvl="0" indent="0" algn="l" rtl="0">
              <a:lnSpc>
                <a:spcPct val="134000"/>
              </a:lnSpc>
              <a:spcBef>
                <a:spcPts val="0"/>
              </a:spcBef>
              <a:spcAft>
                <a:spcPts val="0"/>
              </a:spcAft>
              <a:buNone/>
            </a:pPr>
            <a:r>
              <a:rPr lang="en-IN" altLang="en-US" sz="7500" b="1" i="0" u="none" strike="noStrike" cap="none">
                <a:solidFill>
                  <a:srgbClr val="F49B95"/>
                </a:solidFill>
                <a:latin typeface="Josefin Sans"/>
                <a:ea typeface="Josefin Sans"/>
                <a:cs typeface="Josefin Sans"/>
                <a:sym typeface="Josefin Sans"/>
              </a:rPr>
              <a:t>TABLEAU</a:t>
            </a:r>
            <a:endParaRPr lang="en-IN" altLang="en-US" sz="7500" b="1" i="0" u="none" strike="noStrike" cap="none">
              <a:solidFill>
                <a:srgbClr val="F49B95"/>
              </a:solidFill>
              <a:latin typeface="Josefin Sans"/>
              <a:ea typeface="Josefin Sans"/>
              <a:cs typeface="Josefin Sans"/>
              <a:sym typeface="Josefin Sans"/>
            </a:endParaRPr>
          </a:p>
        </p:txBody>
      </p:sp>
      <p:grpSp>
        <p:nvGrpSpPr>
          <p:cNvPr id="632" name="Google Shape;632;p7"/>
          <p:cNvGrpSpPr/>
          <p:nvPr/>
        </p:nvGrpSpPr>
        <p:grpSpPr>
          <a:xfrm>
            <a:off x="9144000" y="-180826"/>
            <a:ext cx="9144000" cy="10467826"/>
            <a:chOff x="0" y="-47625"/>
            <a:chExt cx="2408296" cy="2756958"/>
          </a:xfrm>
        </p:grpSpPr>
        <p:sp>
          <p:nvSpPr>
            <p:cNvPr id="633" name="Google Shape;633;p7"/>
            <p:cNvSpPr/>
            <p:nvPr/>
          </p:nvSpPr>
          <p:spPr>
            <a:xfrm>
              <a:off x="0" y="0"/>
              <a:ext cx="2408296" cy="2709333"/>
            </a:xfrm>
            <a:custGeom>
              <a:avLst/>
              <a:gdLst/>
              <a:ahLst/>
              <a:cxnLst/>
              <a:rect l="l" t="t" r="r" b="b"/>
              <a:pathLst>
                <a:path w="2408296" h="2709333" extrusionOk="0">
                  <a:moveTo>
                    <a:pt x="0" y="0"/>
                  </a:moveTo>
                  <a:lnTo>
                    <a:pt x="2408296" y="0"/>
                  </a:lnTo>
                  <a:lnTo>
                    <a:pt x="2408296" y="2709333"/>
                  </a:lnTo>
                  <a:lnTo>
                    <a:pt x="0" y="2709333"/>
                  </a:lnTo>
                  <a:close/>
                </a:path>
              </a:pathLst>
            </a:custGeom>
            <a:solidFill>
              <a:srgbClr val="F49B95"/>
            </a:solidFill>
            <a:ln>
              <a:noFill/>
            </a:ln>
          </p:spPr>
        </p:sp>
        <p:sp>
          <p:nvSpPr>
            <p:cNvPr id="634" name="Google Shape;634;p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38" name="Google Shape;638;p7"/>
          <p:cNvSpPr txBox="1"/>
          <p:nvPr/>
        </p:nvSpPr>
        <p:spPr>
          <a:xfrm>
            <a:off x="13316585" y="5701030"/>
            <a:ext cx="3942715" cy="378460"/>
          </a:xfrm>
          <a:prstGeom prst="rect">
            <a:avLst/>
          </a:prstGeom>
          <a:noFill/>
          <a:ln>
            <a:noFill/>
          </a:ln>
        </p:spPr>
        <p:txBody>
          <a:bodyPr spcFirstLastPara="1" wrap="square" lIns="0" tIns="0" rIns="0" bIns="0" anchor="t" anchorCtr="0">
            <a:spAutoFit/>
          </a:bodyPr>
          <a:lstStyle/>
          <a:p>
            <a:pPr marL="0" marR="0" lvl="0" indent="0" algn="ctr" rtl="0">
              <a:lnSpc>
                <a:spcPct val="112000"/>
              </a:lnSpc>
              <a:spcBef>
                <a:spcPts val="0"/>
              </a:spcBef>
              <a:spcAft>
                <a:spcPts val="0"/>
              </a:spcAft>
              <a:buNone/>
            </a:pPr>
            <a:r>
              <a:rPr lang="en-IN" altLang="en-US" sz="2200" b="0" i="0" u="none" strike="noStrike" cap="none">
                <a:solidFill>
                  <a:srgbClr val="503634"/>
                </a:solidFill>
                <a:latin typeface="Josefin Sans"/>
                <a:ea typeface="Josefin Sans"/>
                <a:cs typeface="Josefin Sans"/>
                <a:sym typeface="Josefin Sans"/>
              </a:rPr>
              <a:t>COVID-19 DATA</a:t>
            </a:r>
            <a:endParaRPr lang="en-IN" altLang="en-US" sz="2200" b="0" i="0" u="none" strike="noStrike" cap="none">
              <a:solidFill>
                <a:srgbClr val="503634"/>
              </a:solidFill>
              <a:latin typeface="Josefin Sans"/>
              <a:ea typeface="Josefin Sans"/>
              <a:cs typeface="Josefin Sans"/>
              <a:sym typeface="Josefin Sans"/>
            </a:endParaRPr>
          </a:p>
        </p:txBody>
      </p:sp>
      <p:grpSp>
        <p:nvGrpSpPr>
          <p:cNvPr id="642" name="Google Shape;642;p7"/>
          <p:cNvGrpSpPr/>
          <p:nvPr/>
        </p:nvGrpSpPr>
        <p:grpSpPr>
          <a:xfrm>
            <a:off x="0" y="3169927"/>
            <a:ext cx="3928729" cy="462028"/>
            <a:chOff x="0" y="0"/>
            <a:chExt cx="5238305" cy="616037"/>
          </a:xfrm>
        </p:grpSpPr>
        <p:grpSp>
          <p:nvGrpSpPr>
            <p:cNvPr id="643" name="Google Shape;643;p7"/>
            <p:cNvGrpSpPr/>
            <p:nvPr/>
          </p:nvGrpSpPr>
          <p:grpSpPr>
            <a:xfrm>
              <a:off x="1155567" y="0"/>
              <a:ext cx="616037" cy="616037"/>
              <a:chOff x="0" y="0"/>
              <a:chExt cx="812800" cy="812800"/>
            </a:xfrm>
          </p:grpSpPr>
          <p:sp>
            <p:nvSpPr>
              <p:cNvPr id="644" name="Google Shape;644;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645" name="Google Shape;645;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46" name="Google Shape;646;p7"/>
            <p:cNvGrpSpPr/>
            <p:nvPr/>
          </p:nvGrpSpPr>
          <p:grpSpPr>
            <a:xfrm>
              <a:off x="2311134" y="0"/>
              <a:ext cx="616037" cy="616037"/>
              <a:chOff x="0" y="0"/>
              <a:chExt cx="812800" cy="812800"/>
            </a:xfrm>
          </p:grpSpPr>
          <p:sp>
            <p:nvSpPr>
              <p:cNvPr id="647" name="Google Shape;647;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648" name="Google Shape;648;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49" name="Google Shape;649;p7"/>
            <p:cNvGrpSpPr/>
            <p:nvPr/>
          </p:nvGrpSpPr>
          <p:grpSpPr>
            <a:xfrm>
              <a:off x="3466701" y="0"/>
              <a:ext cx="616037" cy="616037"/>
              <a:chOff x="0" y="0"/>
              <a:chExt cx="812800" cy="812800"/>
            </a:xfrm>
          </p:grpSpPr>
          <p:sp>
            <p:nvSpPr>
              <p:cNvPr id="650" name="Google Shape;650;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651" name="Google Shape;651;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52" name="Google Shape;652;p7"/>
            <p:cNvGrpSpPr/>
            <p:nvPr/>
          </p:nvGrpSpPr>
          <p:grpSpPr>
            <a:xfrm>
              <a:off x="4622268" y="0"/>
              <a:ext cx="616037" cy="616037"/>
              <a:chOff x="0" y="0"/>
              <a:chExt cx="812800" cy="812800"/>
            </a:xfrm>
          </p:grpSpPr>
          <p:sp>
            <p:nvSpPr>
              <p:cNvPr id="653" name="Google Shape;653;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654" name="Google Shape;654;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55" name="Google Shape;655;p7"/>
            <p:cNvGrpSpPr/>
            <p:nvPr/>
          </p:nvGrpSpPr>
          <p:grpSpPr>
            <a:xfrm>
              <a:off x="0" y="0"/>
              <a:ext cx="616037" cy="616037"/>
              <a:chOff x="0" y="0"/>
              <a:chExt cx="812800" cy="812800"/>
            </a:xfrm>
          </p:grpSpPr>
          <p:sp>
            <p:nvSpPr>
              <p:cNvPr id="656" name="Google Shape;656;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657" name="Google Shape;657;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658" name="Google Shape;658;p7"/>
          <p:cNvGrpSpPr/>
          <p:nvPr/>
        </p:nvGrpSpPr>
        <p:grpSpPr>
          <a:xfrm>
            <a:off x="14359271" y="6990108"/>
            <a:ext cx="3928729" cy="1243857"/>
            <a:chOff x="0" y="0"/>
            <a:chExt cx="5238305" cy="1658476"/>
          </a:xfrm>
        </p:grpSpPr>
        <p:grpSp>
          <p:nvGrpSpPr>
            <p:cNvPr id="659" name="Google Shape;659;p7"/>
            <p:cNvGrpSpPr/>
            <p:nvPr/>
          </p:nvGrpSpPr>
          <p:grpSpPr>
            <a:xfrm>
              <a:off x="1155567" y="0"/>
              <a:ext cx="616037" cy="616037"/>
              <a:chOff x="0" y="0"/>
              <a:chExt cx="812800" cy="812800"/>
            </a:xfrm>
          </p:grpSpPr>
          <p:sp>
            <p:nvSpPr>
              <p:cNvPr id="660" name="Google Shape;660;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661" name="Google Shape;661;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62" name="Google Shape;662;p7"/>
            <p:cNvGrpSpPr/>
            <p:nvPr/>
          </p:nvGrpSpPr>
          <p:grpSpPr>
            <a:xfrm>
              <a:off x="2311134" y="0"/>
              <a:ext cx="616037" cy="616037"/>
              <a:chOff x="0" y="0"/>
              <a:chExt cx="812800" cy="812800"/>
            </a:xfrm>
          </p:grpSpPr>
          <p:sp>
            <p:nvSpPr>
              <p:cNvPr id="663" name="Google Shape;663;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664" name="Google Shape;664;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65" name="Google Shape;665;p7"/>
            <p:cNvGrpSpPr/>
            <p:nvPr/>
          </p:nvGrpSpPr>
          <p:grpSpPr>
            <a:xfrm>
              <a:off x="3466701" y="0"/>
              <a:ext cx="616037" cy="616037"/>
              <a:chOff x="0" y="0"/>
              <a:chExt cx="812800" cy="812800"/>
            </a:xfrm>
          </p:grpSpPr>
          <p:sp>
            <p:nvSpPr>
              <p:cNvPr id="666" name="Google Shape;666;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667" name="Google Shape;667;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68" name="Google Shape;668;p7"/>
            <p:cNvGrpSpPr/>
            <p:nvPr/>
          </p:nvGrpSpPr>
          <p:grpSpPr>
            <a:xfrm>
              <a:off x="4622268" y="0"/>
              <a:ext cx="616037" cy="616037"/>
              <a:chOff x="0" y="0"/>
              <a:chExt cx="812800" cy="812800"/>
            </a:xfrm>
          </p:grpSpPr>
          <p:sp>
            <p:nvSpPr>
              <p:cNvPr id="669" name="Google Shape;669;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670" name="Google Shape;670;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71" name="Google Shape;671;p7"/>
            <p:cNvGrpSpPr/>
            <p:nvPr/>
          </p:nvGrpSpPr>
          <p:grpSpPr>
            <a:xfrm>
              <a:off x="0" y="0"/>
              <a:ext cx="616037" cy="616037"/>
              <a:chOff x="0" y="0"/>
              <a:chExt cx="812800" cy="812800"/>
            </a:xfrm>
          </p:grpSpPr>
          <p:sp>
            <p:nvSpPr>
              <p:cNvPr id="672" name="Google Shape;672;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673" name="Google Shape;673;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74" name="Google Shape;674;p7"/>
            <p:cNvGrpSpPr/>
            <p:nvPr/>
          </p:nvGrpSpPr>
          <p:grpSpPr>
            <a:xfrm>
              <a:off x="1155567" y="1042439"/>
              <a:ext cx="616037" cy="616037"/>
              <a:chOff x="0" y="0"/>
              <a:chExt cx="812800" cy="812800"/>
            </a:xfrm>
          </p:grpSpPr>
          <p:sp>
            <p:nvSpPr>
              <p:cNvPr id="675" name="Google Shape;675;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676" name="Google Shape;676;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77" name="Google Shape;677;p7"/>
            <p:cNvGrpSpPr/>
            <p:nvPr/>
          </p:nvGrpSpPr>
          <p:grpSpPr>
            <a:xfrm>
              <a:off x="2311134" y="1042439"/>
              <a:ext cx="616037" cy="616037"/>
              <a:chOff x="0" y="0"/>
              <a:chExt cx="812800" cy="812800"/>
            </a:xfrm>
          </p:grpSpPr>
          <p:sp>
            <p:nvSpPr>
              <p:cNvPr id="678" name="Google Shape;678;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679" name="Google Shape;679;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80" name="Google Shape;680;p7"/>
            <p:cNvGrpSpPr/>
            <p:nvPr/>
          </p:nvGrpSpPr>
          <p:grpSpPr>
            <a:xfrm>
              <a:off x="3466701" y="1042439"/>
              <a:ext cx="616037" cy="616037"/>
              <a:chOff x="0" y="0"/>
              <a:chExt cx="812800" cy="812800"/>
            </a:xfrm>
          </p:grpSpPr>
          <p:sp>
            <p:nvSpPr>
              <p:cNvPr id="681" name="Google Shape;681;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682" name="Google Shape;682;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83" name="Google Shape;683;p7"/>
            <p:cNvGrpSpPr/>
            <p:nvPr/>
          </p:nvGrpSpPr>
          <p:grpSpPr>
            <a:xfrm>
              <a:off x="4622268" y="1042439"/>
              <a:ext cx="616037" cy="616037"/>
              <a:chOff x="0" y="0"/>
              <a:chExt cx="812800" cy="812800"/>
            </a:xfrm>
          </p:grpSpPr>
          <p:sp>
            <p:nvSpPr>
              <p:cNvPr id="684" name="Google Shape;684;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685" name="Google Shape;685;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86" name="Google Shape;686;p7"/>
            <p:cNvGrpSpPr/>
            <p:nvPr/>
          </p:nvGrpSpPr>
          <p:grpSpPr>
            <a:xfrm>
              <a:off x="0" y="1042439"/>
              <a:ext cx="616037" cy="616037"/>
              <a:chOff x="0" y="0"/>
              <a:chExt cx="812800" cy="812800"/>
            </a:xfrm>
          </p:grpSpPr>
          <p:sp>
            <p:nvSpPr>
              <p:cNvPr id="687" name="Google Shape;687;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688" name="Google Shape;688;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689" name="Google Shape;689;p7"/>
          <p:cNvGrpSpPr/>
          <p:nvPr/>
        </p:nvGrpSpPr>
        <p:grpSpPr>
          <a:xfrm>
            <a:off x="0" y="3951756"/>
            <a:ext cx="3928729" cy="462028"/>
            <a:chOff x="0" y="0"/>
            <a:chExt cx="5238305" cy="616037"/>
          </a:xfrm>
        </p:grpSpPr>
        <p:grpSp>
          <p:nvGrpSpPr>
            <p:cNvPr id="690" name="Google Shape;690;p7"/>
            <p:cNvGrpSpPr/>
            <p:nvPr/>
          </p:nvGrpSpPr>
          <p:grpSpPr>
            <a:xfrm>
              <a:off x="1155567" y="0"/>
              <a:ext cx="616037" cy="616037"/>
              <a:chOff x="0" y="0"/>
              <a:chExt cx="812800" cy="812800"/>
            </a:xfrm>
          </p:grpSpPr>
          <p:sp>
            <p:nvSpPr>
              <p:cNvPr id="691" name="Google Shape;691;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692" name="Google Shape;692;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93" name="Google Shape;693;p7"/>
            <p:cNvGrpSpPr/>
            <p:nvPr/>
          </p:nvGrpSpPr>
          <p:grpSpPr>
            <a:xfrm>
              <a:off x="2311134" y="0"/>
              <a:ext cx="616037" cy="616037"/>
              <a:chOff x="0" y="0"/>
              <a:chExt cx="812800" cy="812800"/>
            </a:xfrm>
          </p:grpSpPr>
          <p:sp>
            <p:nvSpPr>
              <p:cNvPr id="694" name="Google Shape;694;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695" name="Google Shape;695;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96" name="Google Shape;696;p7"/>
            <p:cNvGrpSpPr/>
            <p:nvPr/>
          </p:nvGrpSpPr>
          <p:grpSpPr>
            <a:xfrm>
              <a:off x="3466701" y="0"/>
              <a:ext cx="616037" cy="616037"/>
              <a:chOff x="0" y="0"/>
              <a:chExt cx="812800" cy="812800"/>
            </a:xfrm>
          </p:grpSpPr>
          <p:sp>
            <p:nvSpPr>
              <p:cNvPr id="697" name="Google Shape;697;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698" name="Google Shape;698;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99" name="Google Shape;699;p7"/>
            <p:cNvGrpSpPr/>
            <p:nvPr/>
          </p:nvGrpSpPr>
          <p:grpSpPr>
            <a:xfrm>
              <a:off x="4622268" y="0"/>
              <a:ext cx="616037" cy="616037"/>
              <a:chOff x="0" y="0"/>
              <a:chExt cx="812800" cy="812800"/>
            </a:xfrm>
          </p:grpSpPr>
          <p:sp>
            <p:nvSpPr>
              <p:cNvPr id="700" name="Google Shape;700;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701" name="Google Shape;701;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02" name="Google Shape;702;p7"/>
            <p:cNvGrpSpPr/>
            <p:nvPr/>
          </p:nvGrpSpPr>
          <p:grpSpPr>
            <a:xfrm>
              <a:off x="0" y="0"/>
              <a:ext cx="616037" cy="616037"/>
              <a:chOff x="0" y="0"/>
              <a:chExt cx="812800" cy="812800"/>
            </a:xfrm>
          </p:grpSpPr>
          <p:sp>
            <p:nvSpPr>
              <p:cNvPr id="703" name="Google Shape;703;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704" name="Google Shape;704;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pic>
        <p:nvPicPr>
          <p:cNvPr id="1" name="Picture 0"/>
          <p:cNvPicPr>
            <a:picLocks noChangeAspect="1"/>
          </p:cNvPicPr>
          <p:nvPr/>
        </p:nvPicPr>
        <p:blipFill>
          <a:blip r:embed="rId1"/>
          <a:stretch>
            <a:fillRect/>
          </a:stretch>
        </p:blipFill>
        <p:spPr>
          <a:xfrm>
            <a:off x="5095240" y="2775585"/>
            <a:ext cx="8221345" cy="54584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9B95"/>
        </a:solidFill>
        <a:effectLst/>
      </p:bgPr>
    </p:bg>
    <p:spTree>
      <p:nvGrpSpPr>
        <p:cNvPr id="261" name="Shape 261"/>
        <p:cNvGrpSpPr/>
        <p:nvPr/>
      </p:nvGrpSpPr>
      <p:grpSpPr>
        <a:xfrm>
          <a:off x="0" y="0"/>
          <a:ext cx="0" cy="0"/>
          <a:chOff x="0" y="0"/>
          <a:chExt cx="0" cy="0"/>
        </a:xfrm>
      </p:grpSpPr>
      <p:grpSp>
        <p:nvGrpSpPr>
          <p:cNvPr id="269" name="Google Shape;269;p4"/>
          <p:cNvGrpSpPr/>
          <p:nvPr/>
        </p:nvGrpSpPr>
        <p:grpSpPr>
          <a:xfrm rot="-5400000">
            <a:off x="14008904" y="3547004"/>
            <a:ext cx="7843816" cy="714375"/>
            <a:chOff x="0" y="0"/>
            <a:chExt cx="10458421" cy="952500"/>
          </a:xfrm>
        </p:grpSpPr>
        <p:grpSp>
          <p:nvGrpSpPr>
            <p:cNvPr id="270" name="Google Shape;270;p4"/>
            <p:cNvGrpSpPr/>
            <p:nvPr/>
          </p:nvGrpSpPr>
          <p:grpSpPr>
            <a:xfrm>
              <a:off x="9505921" y="0"/>
              <a:ext cx="952500" cy="952500"/>
              <a:chOff x="0" y="0"/>
              <a:chExt cx="812800" cy="812800"/>
            </a:xfrm>
          </p:grpSpPr>
          <p:sp>
            <p:nvSpPr>
              <p:cNvPr id="271" name="Google Shape;271;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72" name="Google Shape;272;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73" name="Google Shape;273;p4"/>
            <p:cNvGrpSpPr/>
            <p:nvPr/>
          </p:nvGrpSpPr>
          <p:grpSpPr>
            <a:xfrm>
              <a:off x="7605691" y="0"/>
              <a:ext cx="952500" cy="952500"/>
              <a:chOff x="0" y="0"/>
              <a:chExt cx="812800" cy="812800"/>
            </a:xfrm>
          </p:grpSpPr>
          <p:sp>
            <p:nvSpPr>
              <p:cNvPr id="274" name="Google Shape;274;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75" name="Google Shape;275;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76" name="Google Shape;276;p4"/>
            <p:cNvGrpSpPr/>
            <p:nvPr/>
          </p:nvGrpSpPr>
          <p:grpSpPr>
            <a:xfrm>
              <a:off x="5705461" y="0"/>
              <a:ext cx="952500" cy="952500"/>
              <a:chOff x="0" y="0"/>
              <a:chExt cx="812800" cy="812800"/>
            </a:xfrm>
          </p:grpSpPr>
          <p:sp>
            <p:nvSpPr>
              <p:cNvPr id="277" name="Google Shape;277;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78" name="Google Shape;278;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79" name="Google Shape;279;p4"/>
            <p:cNvGrpSpPr/>
            <p:nvPr/>
          </p:nvGrpSpPr>
          <p:grpSpPr>
            <a:xfrm>
              <a:off x="3805230" y="0"/>
              <a:ext cx="952500" cy="952500"/>
              <a:chOff x="0" y="0"/>
              <a:chExt cx="812800" cy="812800"/>
            </a:xfrm>
          </p:grpSpPr>
          <p:sp>
            <p:nvSpPr>
              <p:cNvPr id="280" name="Google Shape;280;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81" name="Google Shape;281;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82" name="Google Shape;282;p4"/>
            <p:cNvGrpSpPr/>
            <p:nvPr/>
          </p:nvGrpSpPr>
          <p:grpSpPr>
            <a:xfrm>
              <a:off x="1905000" y="0"/>
              <a:ext cx="952500" cy="952500"/>
              <a:chOff x="0" y="0"/>
              <a:chExt cx="812800" cy="812800"/>
            </a:xfrm>
          </p:grpSpPr>
          <p:sp>
            <p:nvSpPr>
              <p:cNvPr id="283" name="Google Shape;283;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84" name="Google Shape;284;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85" name="Google Shape;285;p4"/>
            <p:cNvGrpSpPr/>
            <p:nvPr/>
          </p:nvGrpSpPr>
          <p:grpSpPr>
            <a:xfrm>
              <a:off x="0" y="0"/>
              <a:ext cx="952500" cy="952500"/>
              <a:chOff x="0" y="0"/>
              <a:chExt cx="812800" cy="812800"/>
            </a:xfrm>
          </p:grpSpPr>
          <p:sp>
            <p:nvSpPr>
              <p:cNvPr id="286" name="Google Shape;286;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87" name="Google Shape;287;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288" name="Google Shape;288;p4"/>
          <p:cNvGrpSpPr/>
          <p:nvPr/>
        </p:nvGrpSpPr>
        <p:grpSpPr>
          <a:xfrm rot="-5400000">
            <a:off x="13348924" y="2832629"/>
            <a:ext cx="6415066" cy="714375"/>
            <a:chOff x="0" y="0"/>
            <a:chExt cx="8553421" cy="952500"/>
          </a:xfrm>
        </p:grpSpPr>
        <p:grpSp>
          <p:nvGrpSpPr>
            <p:cNvPr id="289" name="Google Shape;289;p4"/>
            <p:cNvGrpSpPr/>
            <p:nvPr/>
          </p:nvGrpSpPr>
          <p:grpSpPr>
            <a:xfrm>
              <a:off x="7600921" y="0"/>
              <a:ext cx="952500" cy="952500"/>
              <a:chOff x="0" y="0"/>
              <a:chExt cx="812800" cy="812800"/>
            </a:xfrm>
          </p:grpSpPr>
          <p:sp>
            <p:nvSpPr>
              <p:cNvPr id="290" name="Google Shape;290;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44705"/>
                </a:srgbClr>
              </a:solidFill>
              <a:ln>
                <a:noFill/>
              </a:ln>
            </p:spPr>
          </p:sp>
          <p:sp>
            <p:nvSpPr>
              <p:cNvPr id="291" name="Google Shape;291;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92" name="Google Shape;292;p4"/>
            <p:cNvGrpSpPr/>
            <p:nvPr/>
          </p:nvGrpSpPr>
          <p:grpSpPr>
            <a:xfrm>
              <a:off x="5700691" y="0"/>
              <a:ext cx="952500" cy="952500"/>
              <a:chOff x="0" y="0"/>
              <a:chExt cx="812800" cy="812800"/>
            </a:xfrm>
          </p:grpSpPr>
          <p:sp>
            <p:nvSpPr>
              <p:cNvPr id="293" name="Google Shape;293;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44705"/>
                </a:srgbClr>
              </a:solidFill>
              <a:ln>
                <a:noFill/>
              </a:ln>
            </p:spPr>
          </p:sp>
          <p:sp>
            <p:nvSpPr>
              <p:cNvPr id="294" name="Google Shape;294;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95" name="Google Shape;295;p4"/>
            <p:cNvGrpSpPr/>
            <p:nvPr/>
          </p:nvGrpSpPr>
          <p:grpSpPr>
            <a:xfrm>
              <a:off x="3800461" y="0"/>
              <a:ext cx="952500" cy="952500"/>
              <a:chOff x="0" y="0"/>
              <a:chExt cx="812800" cy="812800"/>
            </a:xfrm>
          </p:grpSpPr>
          <p:sp>
            <p:nvSpPr>
              <p:cNvPr id="296" name="Google Shape;296;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44705"/>
                </a:srgbClr>
              </a:solidFill>
              <a:ln>
                <a:noFill/>
              </a:ln>
            </p:spPr>
          </p:sp>
          <p:sp>
            <p:nvSpPr>
              <p:cNvPr id="297" name="Google Shape;297;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98" name="Google Shape;298;p4"/>
            <p:cNvGrpSpPr/>
            <p:nvPr/>
          </p:nvGrpSpPr>
          <p:grpSpPr>
            <a:xfrm>
              <a:off x="1900230" y="0"/>
              <a:ext cx="952500" cy="952500"/>
              <a:chOff x="0" y="0"/>
              <a:chExt cx="812800" cy="812800"/>
            </a:xfrm>
          </p:grpSpPr>
          <p:sp>
            <p:nvSpPr>
              <p:cNvPr id="299" name="Google Shape;299;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44705"/>
                </a:srgbClr>
              </a:solidFill>
              <a:ln>
                <a:noFill/>
              </a:ln>
            </p:spPr>
          </p:sp>
          <p:sp>
            <p:nvSpPr>
              <p:cNvPr id="300" name="Google Shape;300;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01" name="Google Shape;301;p4"/>
            <p:cNvGrpSpPr/>
            <p:nvPr/>
          </p:nvGrpSpPr>
          <p:grpSpPr>
            <a:xfrm>
              <a:off x="0" y="0"/>
              <a:ext cx="952500" cy="952500"/>
              <a:chOff x="0" y="0"/>
              <a:chExt cx="812800" cy="812800"/>
            </a:xfrm>
          </p:grpSpPr>
          <p:sp>
            <p:nvSpPr>
              <p:cNvPr id="302" name="Google Shape;302;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44705"/>
                </a:srgbClr>
              </a:solidFill>
              <a:ln>
                <a:noFill/>
              </a:ln>
            </p:spPr>
          </p:sp>
          <p:sp>
            <p:nvSpPr>
              <p:cNvPr id="303" name="Google Shape;303;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304" name="Google Shape;304;p4"/>
          <p:cNvGrpSpPr/>
          <p:nvPr/>
        </p:nvGrpSpPr>
        <p:grpSpPr>
          <a:xfrm rot="-5400000">
            <a:off x="12684774" y="2120043"/>
            <a:ext cx="4989893" cy="714375"/>
            <a:chOff x="0" y="0"/>
            <a:chExt cx="6653191" cy="952500"/>
          </a:xfrm>
        </p:grpSpPr>
        <p:grpSp>
          <p:nvGrpSpPr>
            <p:cNvPr id="305" name="Google Shape;305;p4"/>
            <p:cNvGrpSpPr/>
            <p:nvPr/>
          </p:nvGrpSpPr>
          <p:grpSpPr>
            <a:xfrm>
              <a:off x="5700691" y="0"/>
              <a:ext cx="952500" cy="952500"/>
              <a:chOff x="0" y="0"/>
              <a:chExt cx="812800" cy="812800"/>
            </a:xfrm>
          </p:grpSpPr>
          <p:sp>
            <p:nvSpPr>
              <p:cNvPr id="306" name="Google Shape;306;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307" name="Google Shape;307;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08" name="Google Shape;308;p4"/>
            <p:cNvGrpSpPr/>
            <p:nvPr/>
          </p:nvGrpSpPr>
          <p:grpSpPr>
            <a:xfrm>
              <a:off x="3800461" y="0"/>
              <a:ext cx="952500" cy="952500"/>
              <a:chOff x="0" y="0"/>
              <a:chExt cx="812800" cy="812800"/>
            </a:xfrm>
          </p:grpSpPr>
          <p:sp>
            <p:nvSpPr>
              <p:cNvPr id="309" name="Google Shape;309;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310" name="Google Shape;310;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11" name="Google Shape;311;p4"/>
            <p:cNvGrpSpPr/>
            <p:nvPr/>
          </p:nvGrpSpPr>
          <p:grpSpPr>
            <a:xfrm>
              <a:off x="1900230" y="0"/>
              <a:ext cx="952500" cy="952500"/>
              <a:chOff x="0" y="0"/>
              <a:chExt cx="812800" cy="812800"/>
            </a:xfrm>
          </p:grpSpPr>
          <p:sp>
            <p:nvSpPr>
              <p:cNvPr id="312" name="Google Shape;312;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313" name="Google Shape;313;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14" name="Google Shape;314;p4"/>
            <p:cNvGrpSpPr/>
            <p:nvPr/>
          </p:nvGrpSpPr>
          <p:grpSpPr>
            <a:xfrm>
              <a:off x="0" y="0"/>
              <a:ext cx="952500" cy="952500"/>
              <a:chOff x="0" y="0"/>
              <a:chExt cx="812800" cy="812800"/>
            </a:xfrm>
          </p:grpSpPr>
          <p:sp>
            <p:nvSpPr>
              <p:cNvPr id="315" name="Google Shape;315;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316" name="Google Shape;316;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317" name="Google Shape;317;p4"/>
          <p:cNvGrpSpPr/>
          <p:nvPr/>
        </p:nvGrpSpPr>
        <p:grpSpPr>
          <a:xfrm rot="-5400000">
            <a:off x="12016235" y="1407457"/>
            <a:ext cx="3564721" cy="714375"/>
            <a:chOff x="0" y="0"/>
            <a:chExt cx="4752961" cy="952500"/>
          </a:xfrm>
        </p:grpSpPr>
        <p:grpSp>
          <p:nvGrpSpPr>
            <p:cNvPr id="318" name="Google Shape;318;p4"/>
            <p:cNvGrpSpPr/>
            <p:nvPr/>
          </p:nvGrpSpPr>
          <p:grpSpPr>
            <a:xfrm>
              <a:off x="3800461" y="0"/>
              <a:ext cx="952500" cy="952500"/>
              <a:chOff x="0" y="0"/>
              <a:chExt cx="812800" cy="812800"/>
            </a:xfrm>
          </p:grpSpPr>
          <p:sp>
            <p:nvSpPr>
              <p:cNvPr id="319" name="Google Shape;319;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320" name="Google Shape;320;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21" name="Google Shape;321;p4"/>
            <p:cNvGrpSpPr/>
            <p:nvPr/>
          </p:nvGrpSpPr>
          <p:grpSpPr>
            <a:xfrm>
              <a:off x="1900230" y="0"/>
              <a:ext cx="952500" cy="952500"/>
              <a:chOff x="0" y="0"/>
              <a:chExt cx="812800" cy="812800"/>
            </a:xfrm>
          </p:grpSpPr>
          <p:sp>
            <p:nvSpPr>
              <p:cNvPr id="322" name="Google Shape;322;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323" name="Google Shape;323;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24" name="Google Shape;324;p4"/>
            <p:cNvGrpSpPr/>
            <p:nvPr/>
          </p:nvGrpSpPr>
          <p:grpSpPr>
            <a:xfrm>
              <a:off x="0" y="0"/>
              <a:ext cx="952500" cy="952500"/>
              <a:chOff x="0" y="0"/>
              <a:chExt cx="812800" cy="812800"/>
            </a:xfrm>
          </p:grpSpPr>
          <p:sp>
            <p:nvSpPr>
              <p:cNvPr id="325" name="Google Shape;325;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326" name="Google Shape;326;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pic>
        <p:nvPicPr>
          <p:cNvPr id="1" name="Picture 0"/>
          <p:cNvPicPr>
            <a:picLocks noChangeAspect="1"/>
          </p:cNvPicPr>
          <p:nvPr/>
        </p:nvPicPr>
        <p:blipFill>
          <a:blip r:embed="rId1"/>
          <a:stretch>
            <a:fillRect/>
          </a:stretch>
        </p:blipFill>
        <p:spPr>
          <a:xfrm>
            <a:off x="589280" y="1238250"/>
            <a:ext cx="17282795" cy="8896350"/>
          </a:xfrm>
          <a:prstGeom prst="rect">
            <a:avLst/>
          </a:prstGeom>
        </p:spPr>
      </p:pic>
      <p:sp>
        <p:nvSpPr>
          <p:cNvPr id="183" name="Google Shape;183;p1"/>
          <p:cNvSpPr txBox="1"/>
          <p:nvPr/>
        </p:nvSpPr>
        <p:spPr>
          <a:xfrm>
            <a:off x="4125595" y="-238760"/>
            <a:ext cx="10210165" cy="1477010"/>
          </a:xfrm>
          <a:prstGeom prst="rect">
            <a:avLst/>
          </a:prstGeom>
          <a:noFill/>
          <a:ln>
            <a:noFill/>
          </a:ln>
        </p:spPr>
        <p:txBody>
          <a:bodyPr spcFirstLastPara="1" wrap="square" lIns="0" tIns="0" rIns="0" bIns="0" anchor="t" anchorCtr="0">
            <a:spAutoFit/>
            <a:scene3d>
              <a:camera prst="orthographicFront"/>
              <a:lightRig rig="threePt" dir="t"/>
            </a:scene3d>
          </a:bodyPr>
          <a:p>
            <a:pPr marL="0" marR="0" lvl="0" indent="0" algn="ctr" rtl="0">
              <a:lnSpc>
                <a:spcPct val="120000"/>
              </a:lnSpc>
              <a:spcBef>
                <a:spcPts val="0"/>
              </a:spcBef>
              <a:spcAft>
                <a:spcPts val="0"/>
              </a:spcAft>
              <a:buNone/>
            </a:pPr>
            <a:r>
              <a:rPr lang="en-IN" altLang="en-US" sz="8000" i="0" u="none" strike="noStrike" cap="none">
                <a:gradFill>
                  <a:gsLst>
                    <a:gs pos="0">
                      <a:srgbClr val="FBFB11"/>
                    </a:gs>
                    <a:gs pos="100000">
                      <a:srgbClr val="838309"/>
                    </a:gs>
                  </a:gsLst>
                  <a:lin scaled="0"/>
                </a:gradFill>
                <a:effectLst>
                  <a:outerShdw blurRad="38100" dist="38100" dir="2700000" algn="tl">
                    <a:srgbClr val="000000">
                      <a:alpha val="43137"/>
                    </a:srgbClr>
                  </a:outerShdw>
                </a:effectLst>
                <a:latin typeface="Britannic Bold" panose="020B0903060703020204" charset="0"/>
                <a:ea typeface="Josefin Sans"/>
                <a:cs typeface="Britannic Bold" panose="020B0903060703020204" charset="0"/>
                <a:sym typeface="Josefin Sans"/>
              </a:rPr>
              <a:t>Tableau Dashboard</a:t>
            </a:r>
            <a:endParaRPr lang="en-IN" altLang="en-US" sz="8000" i="0" u="none" strike="noStrike" cap="none">
              <a:gradFill>
                <a:gsLst>
                  <a:gs pos="0">
                    <a:srgbClr val="FBFB11"/>
                  </a:gs>
                  <a:gs pos="100000">
                    <a:srgbClr val="838309"/>
                  </a:gs>
                </a:gsLst>
                <a:lin scaled="0"/>
              </a:gradFill>
              <a:effectLst>
                <a:outerShdw blurRad="38100" dist="38100" dir="2700000" algn="tl">
                  <a:srgbClr val="000000">
                    <a:alpha val="43137"/>
                  </a:srgbClr>
                </a:outerShdw>
              </a:effectLst>
              <a:latin typeface="Britannic Bold" panose="020B0903060703020204" charset="0"/>
              <a:ea typeface="Josefin Sans"/>
              <a:cs typeface="Britannic Bold" panose="020B0903060703020204" charset="0"/>
              <a:sym typeface="Josefi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03634"/>
        </a:solidFill>
        <a:effectLst/>
      </p:bgPr>
    </p:bg>
    <p:spTree>
      <p:nvGrpSpPr>
        <p:cNvPr id="188" name="Shape 188"/>
        <p:cNvGrpSpPr/>
        <p:nvPr/>
      </p:nvGrpSpPr>
      <p:grpSpPr>
        <a:xfrm>
          <a:off x="0" y="0"/>
          <a:ext cx="0" cy="0"/>
          <a:chOff x="0" y="0"/>
          <a:chExt cx="0" cy="0"/>
        </a:xfrm>
      </p:grpSpPr>
      <p:grpSp>
        <p:nvGrpSpPr>
          <p:cNvPr id="189" name="Google Shape;189;p2"/>
          <p:cNvGrpSpPr/>
          <p:nvPr/>
        </p:nvGrpSpPr>
        <p:grpSpPr>
          <a:xfrm>
            <a:off x="17392650" y="933450"/>
            <a:ext cx="651447" cy="4134833"/>
            <a:chOff x="0" y="0"/>
            <a:chExt cx="868596" cy="5513110"/>
          </a:xfrm>
        </p:grpSpPr>
        <p:grpSp>
          <p:nvGrpSpPr>
            <p:cNvPr id="190" name="Google Shape;190;p2"/>
            <p:cNvGrpSpPr/>
            <p:nvPr/>
          </p:nvGrpSpPr>
          <p:grpSpPr>
            <a:xfrm>
              <a:off x="0" y="0"/>
              <a:ext cx="868596" cy="868595"/>
              <a:chOff x="0" y="0"/>
              <a:chExt cx="812800" cy="812800"/>
            </a:xfrm>
          </p:grpSpPr>
          <p:sp>
            <p:nvSpPr>
              <p:cNvPr id="191" name="Google Shape;191;p2"/>
              <p:cNvSpPr/>
              <p:nvPr/>
            </p:nvSpPr>
            <p:spPr>
              <a:xfrm>
                <a:off x="0" y="0"/>
                <a:ext cx="546673" cy="551897"/>
              </a:xfrm>
              <a:custGeom>
                <a:avLst/>
                <a:gdLst/>
                <a:ahLst/>
                <a:cxnLst/>
                <a:rect l="l" t="t" r="r" b="b"/>
                <a:pathLst>
                  <a:path w="546673" h="551897" extrusionOk="0">
                    <a:moveTo>
                      <a:pt x="0" y="0"/>
                    </a:moveTo>
                    <a:lnTo>
                      <a:pt x="546673" y="0"/>
                    </a:lnTo>
                    <a:lnTo>
                      <a:pt x="546673" y="551897"/>
                    </a:lnTo>
                    <a:lnTo>
                      <a:pt x="0" y="551897"/>
                    </a:lnTo>
                    <a:close/>
                  </a:path>
                </a:pathLst>
              </a:custGeom>
              <a:solidFill>
                <a:srgbClr val="F49B95"/>
              </a:solidFill>
              <a:ln>
                <a:noFill/>
              </a:ln>
            </p:spPr>
          </p:sp>
          <p:sp>
            <p:nvSpPr>
              <p:cNvPr id="192" name="Google Shape;192;p2"/>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93" name="Google Shape;193;p2"/>
            <p:cNvGrpSpPr/>
            <p:nvPr/>
          </p:nvGrpSpPr>
          <p:grpSpPr>
            <a:xfrm>
              <a:off x="0" y="1160667"/>
              <a:ext cx="868596" cy="868595"/>
              <a:chOff x="0" y="0"/>
              <a:chExt cx="812800" cy="812800"/>
            </a:xfrm>
          </p:grpSpPr>
          <p:sp>
            <p:nvSpPr>
              <p:cNvPr id="194" name="Google Shape;194;p2"/>
              <p:cNvSpPr/>
              <p:nvPr/>
            </p:nvSpPr>
            <p:spPr>
              <a:xfrm>
                <a:off x="0" y="0"/>
                <a:ext cx="546673" cy="551897"/>
              </a:xfrm>
              <a:custGeom>
                <a:avLst/>
                <a:gdLst/>
                <a:ahLst/>
                <a:cxnLst/>
                <a:rect l="l" t="t" r="r" b="b"/>
                <a:pathLst>
                  <a:path w="546673" h="551897" extrusionOk="0">
                    <a:moveTo>
                      <a:pt x="0" y="0"/>
                    </a:moveTo>
                    <a:lnTo>
                      <a:pt x="546673" y="0"/>
                    </a:lnTo>
                    <a:lnTo>
                      <a:pt x="546673" y="551897"/>
                    </a:lnTo>
                    <a:lnTo>
                      <a:pt x="0" y="551897"/>
                    </a:lnTo>
                    <a:close/>
                  </a:path>
                </a:pathLst>
              </a:custGeom>
              <a:solidFill>
                <a:srgbClr val="F49B95">
                  <a:alpha val="29803"/>
                </a:srgbClr>
              </a:solidFill>
              <a:ln>
                <a:noFill/>
              </a:ln>
            </p:spPr>
          </p:sp>
          <p:sp>
            <p:nvSpPr>
              <p:cNvPr id="195" name="Google Shape;195;p2"/>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96" name="Google Shape;196;p2"/>
            <p:cNvGrpSpPr/>
            <p:nvPr/>
          </p:nvGrpSpPr>
          <p:grpSpPr>
            <a:xfrm>
              <a:off x="0" y="2321950"/>
              <a:ext cx="868596" cy="868595"/>
              <a:chOff x="0" y="0"/>
              <a:chExt cx="812800" cy="812800"/>
            </a:xfrm>
          </p:grpSpPr>
          <p:sp>
            <p:nvSpPr>
              <p:cNvPr id="197" name="Google Shape;197;p2"/>
              <p:cNvSpPr/>
              <p:nvPr/>
            </p:nvSpPr>
            <p:spPr>
              <a:xfrm>
                <a:off x="0" y="0"/>
                <a:ext cx="546673" cy="551897"/>
              </a:xfrm>
              <a:custGeom>
                <a:avLst/>
                <a:gdLst/>
                <a:ahLst/>
                <a:cxnLst/>
                <a:rect l="l" t="t" r="r" b="b"/>
                <a:pathLst>
                  <a:path w="546673" h="551897" extrusionOk="0">
                    <a:moveTo>
                      <a:pt x="0" y="0"/>
                    </a:moveTo>
                    <a:lnTo>
                      <a:pt x="546673" y="0"/>
                    </a:lnTo>
                    <a:lnTo>
                      <a:pt x="546673" y="551897"/>
                    </a:lnTo>
                    <a:lnTo>
                      <a:pt x="0" y="551897"/>
                    </a:lnTo>
                    <a:close/>
                  </a:path>
                </a:pathLst>
              </a:custGeom>
              <a:solidFill>
                <a:srgbClr val="F49B95">
                  <a:alpha val="29803"/>
                </a:srgbClr>
              </a:solidFill>
              <a:ln>
                <a:noFill/>
              </a:ln>
            </p:spPr>
          </p:sp>
          <p:sp>
            <p:nvSpPr>
              <p:cNvPr id="198" name="Google Shape;198;p2"/>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99" name="Google Shape;199;p2"/>
            <p:cNvGrpSpPr/>
            <p:nvPr/>
          </p:nvGrpSpPr>
          <p:grpSpPr>
            <a:xfrm>
              <a:off x="0" y="3483232"/>
              <a:ext cx="868596" cy="868595"/>
              <a:chOff x="0" y="0"/>
              <a:chExt cx="812800" cy="812800"/>
            </a:xfrm>
          </p:grpSpPr>
          <p:sp>
            <p:nvSpPr>
              <p:cNvPr id="200" name="Google Shape;200;p2"/>
              <p:cNvSpPr/>
              <p:nvPr/>
            </p:nvSpPr>
            <p:spPr>
              <a:xfrm>
                <a:off x="0" y="0"/>
                <a:ext cx="546673" cy="551897"/>
              </a:xfrm>
              <a:custGeom>
                <a:avLst/>
                <a:gdLst/>
                <a:ahLst/>
                <a:cxnLst/>
                <a:rect l="l" t="t" r="r" b="b"/>
                <a:pathLst>
                  <a:path w="546673" h="551897" extrusionOk="0">
                    <a:moveTo>
                      <a:pt x="0" y="0"/>
                    </a:moveTo>
                    <a:lnTo>
                      <a:pt x="546673" y="0"/>
                    </a:lnTo>
                    <a:lnTo>
                      <a:pt x="546673" y="551897"/>
                    </a:lnTo>
                    <a:lnTo>
                      <a:pt x="0" y="551897"/>
                    </a:lnTo>
                    <a:close/>
                  </a:path>
                </a:pathLst>
              </a:custGeom>
              <a:solidFill>
                <a:srgbClr val="F49B95">
                  <a:alpha val="29803"/>
                </a:srgbClr>
              </a:solidFill>
              <a:ln>
                <a:noFill/>
              </a:ln>
            </p:spPr>
          </p:sp>
          <p:sp>
            <p:nvSpPr>
              <p:cNvPr id="201" name="Google Shape;201;p2"/>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02" name="Google Shape;202;p2"/>
            <p:cNvGrpSpPr/>
            <p:nvPr/>
          </p:nvGrpSpPr>
          <p:grpSpPr>
            <a:xfrm>
              <a:off x="0" y="4644515"/>
              <a:ext cx="868596" cy="868595"/>
              <a:chOff x="0" y="0"/>
              <a:chExt cx="812800" cy="812800"/>
            </a:xfrm>
          </p:grpSpPr>
          <p:sp>
            <p:nvSpPr>
              <p:cNvPr id="203" name="Google Shape;203;p2"/>
              <p:cNvSpPr/>
              <p:nvPr/>
            </p:nvSpPr>
            <p:spPr>
              <a:xfrm>
                <a:off x="0" y="0"/>
                <a:ext cx="546673" cy="551897"/>
              </a:xfrm>
              <a:custGeom>
                <a:avLst/>
                <a:gdLst/>
                <a:ahLst/>
                <a:cxnLst/>
                <a:rect l="l" t="t" r="r" b="b"/>
                <a:pathLst>
                  <a:path w="546673" h="551897" extrusionOk="0">
                    <a:moveTo>
                      <a:pt x="0" y="0"/>
                    </a:moveTo>
                    <a:lnTo>
                      <a:pt x="546673" y="0"/>
                    </a:lnTo>
                    <a:lnTo>
                      <a:pt x="546673" y="551897"/>
                    </a:lnTo>
                    <a:lnTo>
                      <a:pt x="0" y="551897"/>
                    </a:lnTo>
                    <a:close/>
                  </a:path>
                </a:pathLst>
              </a:custGeom>
              <a:solidFill>
                <a:srgbClr val="F49B95">
                  <a:alpha val="29803"/>
                </a:srgbClr>
              </a:solidFill>
              <a:ln>
                <a:noFill/>
              </a:ln>
            </p:spPr>
          </p:sp>
          <p:sp>
            <p:nvSpPr>
              <p:cNvPr id="204" name="Google Shape;204;p2"/>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sp>
        <p:nvSpPr>
          <p:cNvPr id="205" name="Google Shape;205;p2"/>
          <p:cNvSpPr txBox="1"/>
          <p:nvPr/>
        </p:nvSpPr>
        <p:spPr>
          <a:xfrm>
            <a:off x="686435" y="598170"/>
            <a:ext cx="14400530" cy="1113155"/>
          </a:xfrm>
          <a:prstGeom prst="rect">
            <a:avLst/>
          </a:prstGeom>
          <a:noFill/>
          <a:ln>
            <a:noFill/>
          </a:ln>
        </p:spPr>
        <p:txBody>
          <a:bodyPr spcFirstLastPara="1" wrap="square" lIns="0" tIns="0" rIns="0" bIns="0" anchor="t" anchorCtr="0">
            <a:spAutoFit/>
          </a:bodyPr>
          <a:lstStyle/>
          <a:p>
            <a:pPr marL="0" marR="0" lvl="0" indent="0" algn="l" rtl="0">
              <a:lnSpc>
                <a:spcPct val="134000"/>
              </a:lnSpc>
              <a:spcBef>
                <a:spcPts val="0"/>
              </a:spcBef>
              <a:spcAft>
                <a:spcPts val="0"/>
              </a:spcAft>
              <a:buNone/>
            </a:pPr>
            <a:r>
              <a:rPr lang="en-IN" altLang="en-US" sz="5400" b="1" i="0" u="none" strike="noStrike" cap="none">
                <a:solidFill>
                  <a:srgbClr val="F49B95"/>
                </a:solidFill>
                <a:latin typeface="Josefin Sans"/>
                <a:ea typeface="Josefin Sans"/>
                <a:cs typeface="Josefin Sans"/>
                <a:sym typeface="Josefin Sans"/>
              </a:rPr>
              <a:t>Represented Visualizations in Tableau</a:t>
            </a:r>
            <a:endParaRPr lang="en-IN" altLang="en-US" sz="5400" b="1" i="0" u="none" strike="noStrike" cap="none">
              <a:solidFill>
                <a:srgbClr val="F49B95"/>
              </a:solidFill>
              <a:latin typeface="Josefin Sans"/>
              <a:ea typeface="Josefin Sans"/>
              <a:cs typeface="Josefin Sans"/>
              <a:sym typeface="Josefin Sans"/>
            </a:endParaRPr>
          </a:p>
        </p:txBody>
      </p:sp>
      <p:grpSp>
        <p:nvGrpSpPr>
          <p:cNvPr id="206" name="Google Shape;206;p2"/>
          <p:cNvGrpSpPr/>
          <p:nvPr/>
        </p:nvGrpSpPr>
        <p:grpSpPr>
          <a:xfrm>
            <a:off x="1206322" y="2059141"/>
            <a:ext cx="5577209" cy="3443267"/>
            <a:chOff x="0" y="-17145"/>
            <a:chExt cx="7436278" cy="4591023"/>
          </a:xfrm>
        </p:grpSpPr>
        <p:sp>
          <p:nvSpPr>
            <p:cNvPr id="207" name="Google Shape;207;p2"/>
            <p:cNvSpPr txBox="1"/>
            <p:nvPr/>
          </p:nvSpPr>
          <p:spPr>
            <a:xfrm>
              <a:off x="0" y="941678"/>
              <a:ext cx="7364100" cy="3632200"/>
            </a:xfrm>
            <a:prstGeom prst="rect">
              <a:avLst/>
            </a:prstGeom>
            <a:noFill/>
            <a:ln>
              <a:noFill/>
            </a:ln>
          </p:spPr>
          <p:txBody>
            <a:bodyPr spcFirstLastPara="1" wrap="square" lIns="0" tIns="0" rIns="0" bIns="0" anchor="t" anchorCtr="0">
              <a:spAutoFit/>
            </a:bodyPr>
            <a:lstStyle/>
            <a:p>
              <a:pPr marL="237490" marR="0" lvl="1" indent="0" algn="l" rtl="0">
                <a:lnSpc>
                  <a:spcPct val="115000"/>
                </a:lnSpc>
                <a:spcBef>
                  <a:spcPts val="0"/>
                </a:spcBef>
                <a:spcAft>
                  <a:spcPts val="0"/>
                </a:spcAft>
                <a:buClr>
                  <a:srgbClr val="FFFFFF"/>
                </a:buClr>
                <a:buSzPts val="2200"/>
                <a:buFont typeface="Arial" panose="020B0604020202020204"/>
                <a:buNone/>
              </a:pPr>
              <a:r>
                <a:rPr lang="en-US" sz="2200" b="0" i="0" u="none" strike="noStrike" cap="none">
                  <a:solidFill>
                    <a:srgbClr val="FFFFFF"/>
                  </a:solidFill>
                  <a:latin typeface="Josefin Sans"/>
                  <a:ea typeface="Josefin Sans"/>
                  <a:cs typeface="Josefin Sans"/>
                  <a:sym typeface="Josefin Sans"/>
                </a:rPr>
                <a:t>A symbol map is a type of chart in which quantitative values for different locations on a map are represented using built-in or custom symbols. The size, colour, and shape properties of the symbols can be used to make the visual more easy for the user.</a:t>
              </a:r>
              <a:endParaRPr lang="en-US" sz="2200" b="0" i="0" u="none" strike="noStrike" cap="none">
                <a:solidFill>
                  <a:srgbClr val="FFFFFF"/>
                </a:solidFill>
                <a:latin typeface="Josefin Sans"/>
                <a:ea typeface="Josefin Sans"/>
                <a:cs typeface="Josefin Sans"/>
                <a:sym typeface="Josefin Sans"/>
              </a:endParaRPr>
            </a:p>
          </p:txBody>
        </p:sp>
        <p:sp>
          <p:nvSpPr>
            <p:cNvPr id="208" name="Google Shape;208;p2"/>
            <p:cNvSpPr txBox="1"/>
            <p:nvPr/>
          </p:nvSpPr>
          <p:spPr>
            <a:xfrm>
              <a:off x="427571" y="-17145"/>
              <a:ext cx="7008707" cy="741680"/>
            </a:xfrm>
            <a:prstGeom prst="rect">
              <a:avLst/>
            </a:prstGeom>
            <a:noFill/>
            <a:ln>
              <a:noFill/>
            </a:ln>
          </p:spPr>
          <p:txBody>
            <a:bodyPr spcFirstLastPara="1" wrap="square" lIns="0" tIns="0" rIns="0" bIns="0" anchor="t" anchorCtr="0">
              <a:spAutoFit/>
            </a:bodyPr>
            <a:lstStyle/>
            <a:p>
              <a:pPr marL="0" marR="0" lvl="0" indent="0" algn="l" rtl="0">
                <a:lnSpc>
                  <a:spcPct val="134000"/>
                </a:lnSpc>
                <a:spcBef>
                  <a:spcPts val="0"/>
                </a:spcBef>
                <a:spcAft>
                  <a:spcPts val="0"/>
                </a:spcAft>
                <a:buNone/>
              </a:pPr>
              <a:r>
                <a:rPr lang="en-IN" altLang="en-US" sz="2700" b="1" i="0" u="none" strike="noStrike" cap="none">
                  <a:solidFill>
                    <a:srgbClr val="F49B95"/>
                  </a:solidFill>
                  <a:latin typeface="Josefin Sans"/>
                  <a:ea typeface="Josefin Sans"/>
                  <a:cs typeface="Josefin Sans"/>
                  <a:sym typeface="Josefin Sans"/>
                </a:rPr>
                <a:t>SYMBOL MAPS</a:t>
              </a:r>
              <a:endParaRPr lang="en-IN" altLang="en-US" sz="2700" b="1" i="0" u="none" strike="noStrike" cap="none">
                <a:solidFill>
                  <a:srgbClr val="F49B95"/>
                </a:solidFill>
                <a:latin typeface="Josefin Sans"/>
                <a:ea typeface="Josefin Sans"/>
                <a:cs typeface="Josefin Sans"/>
                <a:sym typeface="Josefin Sans"/>
              </a:endParaRPr>
            </a:p>
          </p:txBody>
        </p:sp>
      </p:grpSp>
      <p:grpSp>
        <p:nvGrpSpPr>
          <p:cNvPr id="209" name="Google Shape;209;p2"/>
          <p:cNvGrpSpPr/>
          <p:nvPr/>
        </p:nvGrpSpPr>
        <p:grpSpPr>
          <a:xfrm>
            <a:off x="3691554" y="6195531"/>
            <a:ext cx="5638672" cy="2664757"/>
            <a:chOff x="0" y="-47625"/>
            <a:chExt cx="7518230" cy="3553010"/>
          </a:xfrm>
        </p:grpSpPr>
        <p:sp>
          <p:nvSpPr>
            <p:cNvPr id="210" name="Google Shape;210;p2"/>
            <p:cNvSpPr txBox="1"/>
            <p:nvPr/>
          </p:nvSpPr>
          <p:spPr>
            <a:xfrm>
              <a:off x="0" y="911198"/>
              <a:ext cx="7456500" cy="2594187"/>
            </a:xfrm>
            <a:prstGeom prst="rect">
              <a:avLst/>
            </a:prstGeom>
            <a:noFill/>
            <a:ln>
              <a:noFill/>
            </a:ln>
          </p:spPr>
          <p:txBody>
            <a:bodyPr spcFirstLastPara="1" wrap="square" lIns="0" tIns="0" rIns="0" bIns="0" anchor="t" anchorCtr="0">
              <a:spAutoFit/>
            </a:bodyPr>
            <a:lstStyle/>
            <a:p>
              <a:pPr marL="237490" marR="0" lvl="1" indent="0" algn="l" rtl="0">
                <a:lnSpc>
                  <a:spcPct val="115000"/>
                </a:lnSpc>
                <a:spcBef>
                  <a:spcPts val="0"/>
                </a:spcBef>
                <a:spcAft>
                  <a:spcPts val="0"/>
                </a:spcAft>
                <a:buClr>
                  <a:srgbClr val="FFFFFF"/>
                </a:buClr>
                <a:buSzPts val="2200"/>
                <a:buFont typeface="Arial" panose="020B0604020202020204"/>
                <a:buNone/>
              </a:pPr>
              <a:r>
                <a:rPr lang="en-US" sz="2200" b="0" i="0" u="none" strike="noStrike" cap="none">
                  <a:solidFill>
                    <a:srgbClr val="FFFFFF"/>
                  </a:solidFill>
                  <a:latin typeface="Josefin Sans"/>
                  <a:ea typeface="Josefin Sans"/>
                  <a:cs typeface="Josefin Sans"/>
                  <a:sym typeface="Josefin Sans"/>
                </a:rPr>
                <a:t>The bars are used to illustrate comparisons between categories. The chart's one axis represents the specific categories being compared, while the other axis represents a discrete value."</a:t>
              </a:r>
              <a:endParaRPr lang="en-US" sz="2200" b="0" i="0" u="none" strike="noStrike" cap="none">
                <a:solidFill>
                  <a:srgbClr val="FFFFFF"/>
                </a:solidFill>
                <a:latin typeface="Josefin Sans"/>
                <a:ea typeface="Josefin Sans"/>
                <a:cs typeface="Josefin Sans"/>
                <a:sym typeface="Josefin Sans"/>
              </a:endParaRPr>
            </a:p>
          </p:txBody>
        </p:sp>
        <p:sp>
          <p:nvSpPr>
            <p:cNvPr id="211" name="Google Shape;211;p2"/>
            <p:cNvSpPr txBox="1"/>
            <p:nvPr/>
          </p:nvSpPr>
          <p:spPr>
            <a:xfrm>
              <a:off x="663162" y="-47625"/>
              <a:ext cx="6855068" cy="741680"/>
            </a:xfrm>
            <a:prstGeom prst="rect">
              <a:avLst/>
            </a:prstGeom>
            <a:noFill/>
            <a:ln>
              <a:noFill/>
            </a:ln>
          </p:spPr>
          <p:txBody>
            <a:bodyPr spcFirstLastPara="1" wrap="square" lIns="0" tIns="0" rIns="0" bIns="0" anchor="t" anchorCtr="0">
              <a:spAutoFit/>
            </a:bodyPr>
            <a:lstStyle/>
            <a:p>
              <a:pPr marL="0" marR="0" lvl="0" indent="0" algn="l" rtl="0">
                <a:lnSpc>
                  <a:spcPct val="134000"/>
                </a:lnSpc>
                <a:spcBef>
                  <a:spcPts val="0"/>
                </a:spcBef>
                <a:spcAft>
                  <a:spcPts val="0"/>
                </a:spcAft>
                <a:buNone/>
              </a:pPr>
              <a:r>
                <a:rPr lang="en-IN" altLang="en-US" sz="2700" b="1" i="0" u="none" strike="noStrike" cap="none">
                  <a:solidFill>
                    <a:srgbClr val="F49B95"/>
                  </a:solidFill>
                  <a:latin typeface="Josefin Sans"/>
                  <a:ea typeface="Josefin Sans"/>
                  <a:cs typeface="Josefin Sans"/>
                  <a:sym typeface="Josefin Sans"/>
                </a:rPr>
                <a:t>HORIZANTAL BARS</a:t>
              </a:r>
              <a:endParaRPr lang="en-IN" altLang="en-US" sz="2700" b="1" i="0" u="none" strike="noStrike" cap="none">
                <a:solidFill>
                  <a:srgbClr val="F49B95"/>
                </a:solidFill>
                <a:latin typeface="Josefin Sans"/>
                <a:ea typeface="Josefin Sans"/>
                <a:cs typeface="Josefin Sans"/>
                <a:sym typeface="Josefin Sans"/>
              </a:endParaRPr>
            </a:p>
          </p:txBody>
        </p:sp>
      </p:grpSp>
      <p:grpSp>
        <p:nvGrpSpPr>
          <p:cNvPr id="212" name="Google Shape;212;p2"/>
          <p:cNvGrpSpPr/>
          <p:nvPr/>
        </p:nvGrpSpPr>
        <p:grpSpPr>
          <a:xfrm>
            <a:off x="9375269" y="2245831"/>
            <a:ext cx="5613272" cy="3443267"/>
            <a:chOff x="0" y="-47625"/>
            <a:chExt cx="7484363" cy="4591024"/>
          </a:xfrm>
        </p:grpSpPr>
        <p:sp>
          <p:nvSpPr>
            <p:cNvPr id="213" name="Google Shape;213;p2"/>
            <p:cNvSpPr txBox="1"/>
            <p:nvPr/>
          </p:nvSpPr>
          <p:spPr>
            <a:xfrm>
              <a:off x="0" y="911198"/>
              <a:ext cx="7207200" cy="3632201"/>
            </a:xfrm>
            <a:prstGeom prst="rect">
              <a:avLst/>
            </a:prstGeom>
            <a:noFill/>
            <a:ln>
              <a:noFill/>
            </a:ln>
          </p:spPr>
          <p:txBody>
            <a:bodyPr spcFirstLastPara="1" wrap="square" lIns="0" tIns="0" rIns="0" bIns="0" anchor="t" anchorCtr="0">
              <a:spAutoFit/>
            </a:bodyPr>
            <a:lstStyle/>
            <a:p>
              <a:pPr marL="237490" marR="0" lvl="1" indent="0" algn="l" rtl="0">
                <a:lnSpc>
                  <a:spcPct val="115000"/>
                </a:lnSpc>
                <a:spcBef>
                  <a:spcPts val="0"/>
                </a:spcBef>
                <a:spcAft>
                  <a:spcPts val="0"/>
                </a:spcAft>
                <a:buClr>
                  <a:srgbClr val="FFFFFF"/>
                </a:buClr>
                <a:buSzPts val="2200"/>
                <a:buFont typeface="Arial" panose="020B0604020202020204"/>
                <a:buNone/>
              </a:pPr>
              <a:r>
                <a:rPr lang="en-US" sz="2200" b="0" i="0" u="none" strike="noStrike" cap="none">
                  <a:solidFill>
                    <a:srgbClr val="FFFFFF"/>
                  </a:solidFill>
                  <a:latin typeface="Josefin Sans"/>
                  <a:ea typeface="Josefin Sans"/>
                  <a:cs typeface="Josefin Sans"/>
                  <a:sym typeface="Josefin Sans"/>
                </a:rPr>
                <a:t>The Tableau Line Chart is a visualisation option in which the two axes of a graph represent a dimension (such as time) and a measure (such as a company's sales). This results in the formation of Markers.</a:t>
              </a:r>
              <a:endParaRPr lang="en-US" sz="2200" b="0" i="0" u="none" strike="noStrike" cap="none">
                <a:solidFill>
                  <a:srgbClr val="FFFFFF"/>
                </a:solidFill>
                <a:latin typeface="Josefin Sans"/>
                <a:ea typeface="Josefin Sans"/>
                <a:cs typeface="Josefin Sans"/>
                <a:sym typeface="Josefin Sans"/>
              </a:endParaRPr>
            </a:p>
          </p:txBody>
        </p:sp>
        <p:sp>
          <p:nvSpPr>
            <p:cNvPr id="214" name="Google Shape;214;p2"/>
            <p:cNvSpPr txBox="1"/>
            <p:nvPr/>
          </p:nvSpPr>
          <p:spPr>
            <a:xfrm>
              <a:off x="629295" y="-47625"/>
              <a:ext cx="6855068" cy="741680"/>
            </a:xfrm>
            <a:prstGeom prst="rect">
              <a:avLst/>
            </a:prstGeom>
            <a:noFill/>
            <a:ln>
              <a:noFill/>
            </a:ln>
          </p:spPr>
          <p:txBody>
            <a:bodyPr spcFirstLastPara="1" wrap="square" lIns="0" tIns="0" rIns="0" bIns="0" anchor="t" anchorCtr="0">
              <a:spAutoFit/>
            </a:bodyPr>
            <a:lstStyle/>
            <a:p>
              <a:pPr marL="0" marR="0" lvl="0" indent="0" algn="l" rtl="0">
                <a:lnSpc>
                  <a:spcPct val="134000"/>
                </a:lnSpc>
                <a:spcBef>
                  <a:spcPts val="0"/>
                </a:spcBef>
                <a:spcAft>
                  <a:spcPts val="0"/>
                </a:spcAft>
                <a:buNone/>
              </a:pPr>
              <a:r>
                <a:rPr lang="en-IN" altLang="en-US" sz="2700" b="1" i="0" u="none" strike="noStrike" cap="none">
                  <a:solidFill>
                    <a:srgbClr val="F49B95"/>
                  </a:solidFill>
                  <a:latin typeface="Josefin Sans"/>
                  <a:ea typeface="Josefin Sans"/>
                  <a:cs typeface="Josefin Sans"/>
                  <a:sym typeface="Josefin Sans"/>
                </a:rPr>
                <a:t>LINES</a:t>
              </a:r>
              <a:endParaRPr lang="en-IN" altLang="en-US" sz="2700" b="1" i="0" u="none" strike="noStrike" cap="none">
                <a:solidFill>
                  <a:srgbClr val="F49B95"/>
                </a:solidFill>
                <a:latin typeface="Josefin Sans"/>
                <a:ea typeface="Josefin Sans"/>
                <a:cs typeface="Josefin Sans"/>
                <a:sym typeface="Josefin Sans"/>
              </a:endParaRPr>
            </a:p>
          </p:txBody>
        </p:sp>
      </p:grpSp>
      <p:grpSp>
        <p:nvGrpSpPr>
          <p:cNvPr id="1" name="Google Shape;212;p2"/>
          <p:cNvGrpSpPr/>
          <p:nvPr/>
        </p:nvGrpSpPr>
        <p:grpSpPr>
          <a:xfrm>
            <a:off x="10560179" y="6329516"/>
            <a:ext cx="5613272" cy="3054012"/>
            <a:chOff x="0" y="-47625"/>
            <a:chExt cx="7484363" cy="4072017"/>
          </a:xfrm>
        </p:grpSpPr>
        <p:sp>
          <p:nvSpPr>
            <p:cNvPr id="2" name="Google Shape;213;p2"/>
            <p:cNvSpPr txBox="1"/>
            <p:nvPr/>
          </p:nvSpPr>
          <p:spPr>
            <a:xfrm>
              <a:off x="0" y="911198"/>
              <a:ext cx="7207200" cy="3113194"/>
            </a:xfrm>
            <a:prstGeom prst="rect">
              <a:avLst/>
            </a:prstGeom>
            <a:noFill/>
            <a:ln>
              <a:noFill/>
            </a:ln>
          </p:spPr>
          <p:txBody>
            <a:bodyPr spcFirstLastPara="1" wrap="square" lIns="0" tIns="0" rIns="0" bIns="0" anchor="t" anchorCtr="0">
              <a:spAutoFit/>
            </a:bodyPr>
            <a:p>
              <a:pPr marL="237490" marR="0" lvl="1" indent="0" algn="l" rtl="0">
                <a:lnSpc>
                  <a:spcPct val="115000"/>
                </a:lnSpc>
                <a:spcBef>
                  <a:spcPts val="0"/>
                </a:spcBef>
                <a:spcAft>
                  <a:spcPts val="0"/>
                </a:spcAft>
                <a:buClr>
                  <a:srgbClr val="FFFFFF"/>
                </a:buClr>
                <a:buSzPts val="2200"/>
                <a:buFont typeface="Arial" panose="020B0604020202020204"/>
                <a:buNone/>
              </a:pPr>
              <a:r>
                <a:rPr lang="en-US" sz="2200" b="0" i="0" u="none" strike="noStrike" cap="none">
                  <a:solidFill>
                    <a:srgbClr val="FFFFFF"/>
                  </a:solidFill>
                  <a:latin typeface="Josefin Sans"/>
                  <a:ea typeface="Josefin Sans"/>
                  <a:cs typeface="Josefin Sans"/>
                  <a:sym typeface="Josefin Sans"/>
                </a:rPr>
                <a:t>Text tables are usually created in Tableau by placing one dimension on the Rows shelf and another dimension on the Columns shelf. The view is then completed by dragging one or more measures to Text on the Marks card.</a:t>
              </a:r>
              <a:endParaRPr lang="en-US" sz="2200" b="0" i="0" u="none" strike="noStrike" cap="none">
                <a:solidFill>
                  <a:srgbClr val="FFFFFF"/>
                </a:solidFill>
                <a:latin typeface="Josefin Sans"/>
                <a:ea typeface="Josefin Sans"/>
                <a:cs typeface="Josefin Sans"/>
                <a:sym typeface="Josefin Sans"/>
              </a:endParaRPr>
            </a:p>
          </p:txBody>
        </p:sp>
        <p:sp>
          <p:nvSpPr>
            <p:cNvPr id="3" name="Google Shape;214;p2"/>
            <p:cNvSpPr txBox="1"/>
            <p:nvPr/>
          </p:nvSpPr>
          <p:spPr>
            <a:xfrm>
              <a:off x="629295" y="-47625"/>
              <a:ext cx="6855068" cy="741680"/>
            </a:xfrm>
            <a:prstGeom prst="rect">
              <a:avLst/>
            </a:prstGeom>
            <a:noFill/>
            <a:ln>
              <a:noFill/>
            </a:ln>
          </p:spPr>
          <p:txBody>
            <a:bodyPr spcFirstLastPara="1" wrap="square" lIns="0" tIns="0" rIns="0" bIns="0" anchor="t" anchorCtr="0">
              <a:spAutoFit/>
            </a:bodyPr>
            <a:p>
              <a:pPr marL="0" marR="0" lvl="0" indent="0" algn="l" rtl="0">
                <a:lnSpc>
                  <a:spcPct val="134000"/>
                </a:lnSpc>
                <a:spcBef>
                  <a:spcPts val="0"/>
                </a:spcBef>
                <a:spcAft>
                  <a:spcPts val="0"/>
                </a:spcAft>
                <a:buNone/>
              </a:pPr>
              <a:r>
                <a:rPr lang="en-IN" altLang="en-US" sz="2700" b="1" i="0" u="none" strike="noStrike" cap="none">
                  <a:solidFill>
                    <a:srgbClr val="F49B95"/>
                  </a:solidFill>
                  <a:latin typeface="Josefin Sans"/>
                  <a:ea typeface="Josefin Sans"/>
                  <a:cs typeface="Josefin Sans"/>
                  <a:sym typeface="Josefin Sans"/>
                </a:rPr>
                <a:t>TEXT TABLES</a:t>
              </a:r>
              <a:endParaRPr lang="en-IN" altLang="en-US" sz="2700" b="1" i="0" u="none" strike="noStrike" cap="none">
                <a:solidFill>
                  <a:srgbClr val="F49B95"/>
                </a:solidFill>
                <a:latin typeface="Josefin Sans"/>
                <a:ea typeface="Josefin Sans"/>
                <a:cs typeface="Josefin Sans"/>
                <a:sym typeface="Josefin Sans"/>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9B95"/>
        </a:solidFill>
        <a:effectLst/>
      </p:bgPr>
    </p:bg>
    <p:spTree>
      <p:nvGrpSpPr>
        <p:cNvPr id="2184" name="Shape 2184"/>
        <p:cNvGrpSpPr/>
        <p:nvPr/>
      </p:nvGrpSpPr>
      <p:grpSpPr>
        <a:xfrm>
          <a:off x="0" y="0"/>
          <a:ext cx="0" cy="0"/>
          <a:chOff x="0" y="0"/>
          <a:chExt cx="0" cy="0"/>
        </a:xfrm>
      </p:grpSpPr>
      <p:sp>
        <p:nvSpPr>
          <p:cNvPr id="2188" name="Google Shape;2188;p28"/>
          <p:cNvSpPr txBox="1"/>
          <p:nvPr/>
        </p:nvSpPr>
        <p:spPr>
          <a:xfrm>
            <a:off x="4087495" y="3463290"/>
            <a:ext cx="10113010" cy="492506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6000" b="1" i="0" u="none" strike="noStrike" cap="none">
                <a:solidFill>
                  <a:srgbClr val="FFFFFF"/>
                </a:solidFill>
                <a:latin typeface="Josefin Sans"/>
                <a:ea typeface="Josefin Sans"/>
                <a:cs typeface="Josefin Sans"/>
                <a:sym typeface="Josefin Sans"/>
              </a:rPr>
              <a:t>THANK YOU!</a:t>
            </a:r>
            <a:endParaRPr lang="en-US" sz="16000" b="1" i="0" u="none" strike="noStrike" cap="none">
              <a:solidFill>
                <a:srgbClr val="FFFFFF"/>
              </a:solidFill>
              <a:latin typeface="Josefin Sans"/>
              <a:ea typeface="Josefin Sans"/>
              <a:cs typeface="Josefin Sans"/>
              <a:sym typeface="Josefi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9B95"/>
        </a:solidFill>
        <a:effectLst/>
      </p:bgPr>
    </p:bg>
    <p:spTree>
      <p:nvGrpSpPr>
        <p:cNvPr id="261" name="Shape 261"/>
        <p:cNvGrpSpPr/>
        <p:nvPr/>
      </p:nvGrpSpPr>
      <p:grpSpPr>
        <a:xfrm>
          <a:off x="0" y="0"/>
          <a:ext cx="0" cy="0"/>
          <a:chOff x="0" y="0"/>
          <a:chExt cx="0" cy="0"/>
        </a:xfrm>
      </p:grpSpPr>
      <p:grpSp>
        <p:nvGrpSpPr>
          <p:cNvPr id="266" name="Google Shape;266;p4"/>
          <p:cNvGrpSpPr/>
          <p:nvPr/>
        </p:nvGrpSpPr>
        <p:grpSpPr>
          <a:xfrm>
            <a:off x="529544" y="7056480"/>
            <a:ext cx="6681462" cy="2488723"/>
            <a:chOff x="-480907" y="-1153160"/>
            <a:chExt cx="8908617" cy="3318298"/>
          </a:xfrm>
        </p:grpSpPr>
        <p:sp>
          <p:nvSpPr>
            <p:cNvPr id="267" name="Google Shape;267;p4"/>
            <p:cNvSpPr txBox="1"/>
            <p:nvPr/>
          </p:nvSpPr>
          <p:spPr>
            <a:xfrm>
              <a:off x="0" y="1660525"/>
              <a:ext cx="8427710" cy="504613"/>
            </a:xfrm>
            <a:prstGeom prst="rect">
              <a:avLst/>
            </a:prstGeom>
            <a:noFill/>
            <a:ln>
              <a:noFill/>
            </a:ln>
          </p:spPr>
          <p:txBody>
            <a:bodyPr spcFirstLastPara="1" wrap="square" lIns="0" tIns="0" rIns="0" bIns="0" anchor="t" anchorCtr="0">
              <a:spAutoFit/>
            </a:bodyPr>
            <a:lstStyle/>
            <a:p>
              <a:pPr marL="0" marR="0" lvl="1" indent="0" algn="l" rtl="0">
                <a:lnSpc>
                  <a:spcPct val="112000"/>
                </a:lnSpc>
                <a:spcBef>
                  <a:spcPts val="0"/>
                </a:spcBef>
                <a:spcAft>
                  <a:spcPts val="0"/>
                </a:spcAft>
                <a:buNone/>
              </a:pPr>
              <a:endParaRPr lang="en-IN" altLang="en-US" sz="2200" b="0" i="0" u="none" strike="noStrike" cap="none">
                <a:solidFill>
                  <a:srgbClr val="000000"/>
                </a:solidFill>
                <a:latin typeface="Josefin Sans"/>
                <a:ea typeface="Josefin Sans"/>
                <a:cs typeface="Josefin Sans"/>
                <a:sym typeface="Josefin Sans"/>
              </a:endParaRPr>
            </a:p>
          </p:txBody>
        </p:sp>
        <p:sp>
          <p:nvSpPr>
            <p:cNvPr id="268" name="Google Shape;268;p4"/>
            <p:cNvSpPr txBox="1"/>
            <p:nvPr/>
          </p:nvSpPr>
          <p:spPr>
            <a:xfrm>
              <a:off x="-480907" y="-1153160"/>
              <a:ext cx="8427721" cy="2198794"/>
            </a:xfrm>
            <a:prstGeom prst="rect">
              <a:avLst/>
            </a:prstGeom>
            <a:noFill/>
            <a:ln>
              <a:noFill/>
            </a:ln>
          </p:spPr>
          <p:txBody>
            <a:bodyPr spcFirstLastPara="1" wrap="square" lIns="0" tIns="0" rIns="0" bIns="0" anchor="t" anchorCtr="0">
              <a:spAutoFit/>
            </a:bodyPr>
            <a:lstStyle/>
            <a:p>
              <a:pPr marL="0" marR="0" lvl="0" indent="0" algn="l" rtl="0">
                <a:lnSpc>
                  <a:spcPct val="134000"/>
                </a:lnSpc>
                <a:spcBef>
                  <a:spcPts val="0"/>
                </a:spcBef>
                <a:spcAft>
                  <a:spcPts val="0"/>
                </a:spcAft>
                <a:buNone/>
              </a:pPr>
              <a:r>
                <a:rPr lang="en-IN" altLang="en-US" sz="8000" b="1" i="0" u="none" strike="noStrike" cap="none">
                  <a:solidFill>
                    <a:schemeClr val="bg2">
                      <a:lumMod val="20000"/>
                      <a:lumOff val="80000"/>
                    </a:schemeClr>
                  </a:solidFill>
                  <a:effectLst>
                    <a:outerShdw blurRad="38100" dist="38100" dir="2700000" algn="tl">
                      <a:srgbClr val="000000">
                        <a:alpha val="43137"/>
                      </a:srgbClr>
                    </a:outerShdw>
                  </a:effectLst>
                  <a:latin typeface="Arial Rounded MT Bold" panose="020F0704030504030204" charset="0"/>
                  <a:ea typeface="Josefin Sans"/>
                  <a:cs typeface="Arial Rounded MT Bold" panose="020F0704030504030204" charset="0"/>
                  <a:sym typeface="Josefin Sans"/>
                </a:rPr>
                <a:t>Introduction</a:t>
              </a:r>
              <a:endParaRPr lang="en-IN" altLang="en-US" sz="8000" b="1" i="0" u="none" strike="noStrike" cap="none">
                <a:solidFill>
                  <a:schemeClr val="bg2">
                    <a:lumMod val="20000"/>
                    <a:lumOff val="80000"/>
                  </a:schemeClr>
                </a:solidFill>
                <a:effectLst>
                  <a:outerShdw blurRad="38100" dist="38100" dir="2700000" algn="tl">
                    <a:srgbClr val="000000">
                      <a:alpha val="43137"/>
                    </a:srgbClr>
                  </a:outerShdw>
                </a:effectLst>
                <a:latin typeface="Arial Rounded MT Bold" panose="020F0704030504030204" charset="0"/>
                <a:ea typeface="Josefin Sans"/>
                <a:cs typeface="Arial Rounded MT Bold" panose="020F0704030504030204" charset="0"/>
                <a:sym typeface="Josefin Sans"/>
              </a:endParaRPr>
            </a:p>
          </p:txBody>
        </p:sp>
      </p:grpSp>
      <p:grpSp>
        <p:nvGrpSpPr>
          <p:cNvPr id="269" name="Google Shape;269;p4"/>
          <p:cNvGrpSpPr/>
          <p:nvPr/>
        </p:nvGrpSpPr>
        <p:grpSpPr>
          <a:xfrm rot="-5400000">
            <a:off x="14008904" y="3547004"/>
            <a:ext cx="7843816" cy="714375"/>
            <a:chOff x="0" y="0"/>
            <a:chExt cx="10458421" cy="952500"/>
          </a:xfrm>
        </p:grpSpPr>
        <p:grpSp>
          <p:nvGrpSpPr>
            <p:cNvPr id="270" name="Google Shape;270;p4"/>
            <p:cNvGrpSpPr/>
            <p:nvPr/>
          </p:nvGrpSpPr>
          <p:grpSpPr>
            <a:xfrm>
              <a:off x="9505921" y="0"/>
              <a:ext cx="952500" cy="952500"/>
              <a:chOff x="0" y="0"/>
              <a:chExt cx="812800" cy="812800"/>
            </a:xfrm>
          </p:grpSpPr>
          <p:sp>
            <p:nvSpPr>
              <p:cNvPr id="271" name="Google Shape;271;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72" name="Google Shape;272;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73" name="Google Shape;273;p4"/>
            <p:cNvGrpSpPr/>
            <p:nvPr/>
          </p:nvGrpSpPr>
          <p:grpSpPr>
            <a:xfrm>
              <a:off x="7605691" y="0"/>
              <a:ext cx="952500" cy="952500"/>
              <a:chOff x="0" y="0"/>
              <a:chExt cx="812800" cy="812800"/>
            </a:xfrm>
          </p:grpSpPr>
          <p:sp>
            <p:nvSpPr>
              <p:cNvPr id="274" name="Google Shape;274;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75" name="Google Shape;275;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76" name="Google Shape;276;p4"/>
            <p:cNvGrpSpPr/>
            <p:nvPr/>
          </p:nvGrpSpPr>
          <p:grpSpPr>
            <a:xfrm>
              <a:off x="5705461" y="0"/>
              <a:ext cx="952500" cy="952500"/>
              <a:chOff x="0" y="0"/>
              <a:chExt cx="812800" cy="812800"/>
            </a:xfrm>
          </p:grpSpPr>
          <p:sp>
            <p:nvSpPr>
              <p:cNvPr id="277" name="Google Shape;277;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78" name="Google Shape;278;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79" name="Google Shape;279;p4"/>
            <p:cNvGrpSpPr/>
            <p:nvPr/>
          </p:nvGrpSpPr>
          <p:grpSpPr>
            <a:xfrm>
              <a:off x="3805230" y="0"/>
              <a:ext cx="952500" cy="952500"/>
              <a:chOff x="0" y="0"/>
              <a:chExt cx="812800" cy="812800"/>
            </a:xfrm>
          </p:grpSpPr>
          <p:sp>
            <p:nvSpPr>
              <p:cNvPr id="280" name="Google Shape;280;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81" name="Google Shape;281;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82" name="Google Shape;282;p4"/>
            <p:cNvGrpSpPr/>
            <p:nvPr/>
          </p:nvGrpSpPr>
          <p:grpSpPr>
            <a:xfrm>
              <a:off x="1905000" y="0"/>
              <a:ext cx="952500" cy="952500"/>
              <a:chOff x="0" y="0"/>
              <a:chExt cx="812800" cy="812800"/>
            </a:xfrm>
          </p:grpSpPr>
          <p:sp>
            <p:nvSpPr>
              <p:cNvPr id="283" name="Google Shape;283;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84" name="Google Shape;284;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85" name="Google Shape;285;p4"/>
            <p:cNvGrpSpPr/>
            <p:nvPr/>
          </p:nvGrpSpPr>
          <p:grpSpPr>
            <a:xfrm>
              <a:off x="0" y="0"/>
              <a:ext cx="952500" cy="952500"/>
              <a:chOff x="0" y="0"/>
              <a:chExt cx="812800" cy="812800"/>
            </a:xfrm>
          </p:grpSpPr>
          <p:sp>
            <p:nvSpPr>
              <p:cNvPr id="286" name="Google Shape;286;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87" name="Google Shape;287;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288" name="Google Shape;288;p4"/>
          <p:cNvGrpSpPr/>
          <p:nvPr/>
        </p:nvGrpSpPr>
        <p:grpSpPr>
          <a:xfrm rot="-5400000">
            <a:off x="13348924" y="2832629"/>
            <a:ext cx="6415066" cy="714375"/>
            <a:chOff x="0" y="0"/>
            <a:chExt cx="8553421" cy="952500"/>
          </a:xfrm>
        </p:grpSpPr>
        <p:grpSp>
          <p:nvGrpSpPr>
            <p:cNvPr id="289" name="Google Shape;289;p4"/>
            <p:cNvGrpSpPr/>
            <p:nvPr/>
          </p:nvGrpSpPr>
          <p:grpSpPr>
            <a:xfrm>
              <a:off x="7600921" y="0"/>
              <a:ext cx="952500" cy="952500"/>
              <a:chOff x="0" y="0"/>
              <a:chExt cx="812800" cy="812800"/>
            </a:xfrm>
          </p:grpSpPr>
          <p:sp>
            <p:nvSpPr>
              <p:cNvPr id="290" name="Google Shape;290;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44705"/>
                </a:srgbClr>
              </a:solidFill>
              <a:ln>
                <a:noFill/>
              </a:ln>
            </p:spPr>
          </p:sp>
          <p:sp>
            <p:nvSpPr>
              <p:cNvPr id="291" name="Google Shape;291;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92" name="Google Shape;292;p4"/>
            <p:cNvGrpSpPr/>
            <p:nvPr/>
          </p:nvGrpSpPr>
          <p:grpSpPr>
            <a:xfrm>
              <a:off x="5700691" y="0"/>
              <a:ext cx="952500" cy="952500"/>
              <a:chOff x="0" y="0"/>
              <a:chExt cx="812800" cy="812800"/>
            </a:xfrm>
          </p:grpSpPr>
          <p:sp>
            <p:nvSpPr>
              <p:cNvPr id="293" name="Google Shape;293;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44705"/>
                </a:srgbClr>
              </a:solidFill>
              <a:ln>
                <a:noFill/>
              </a:ln>
            </p:spPr>
          </p:sp>
          <p:sp>
            <p:nvSpPr>
              <p:cNvPr id="294" name="Google Shape;294;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95" name="Google Shape;295;p4"/>
            <p:cNvGrpSpPr/>
            <p:nvPr/>
          </p:nvGrpSpPr>
          <p:grpSpPr>
            <a:xfrm>
              <a:off x="3800461" y="0"/>
              <a:ext cx="952500" cy="952500"/>
              <a:chOff x="0" y="0"/>
              <a:chExt cx="812800" cy="812800"/>
            </a:xfrm>
          </p:grpSpPr>
          <p:sp>
            <p:nvSpPr>
              <p:cNvPr id="296" name="Google Shape;296;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44705"/>
                </a:srgbClr>
              </a:solidFill>
              <a:ln>
                <a:noFill/>
              </a:ln>
            </p:spPr>
          </p:sp>
          <p:sp>
            <p:nvSpPr>
              <p:cNvPr id="297" name="Google Shape;297;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98" name="Google Shape;298;p4"/>
            <p:cNvGrpSpPr/>
            <p:nvPr/>
          </p:nvGrpSpPr>
          <p:grpSpPr>
            <a:xfrm>
              <a:off x="1900230" y="0"/>
              <a:ext cx="952500" cy="952500"/>
              <a:chOff x="0" y="0"/>
              <a:chExt cx="812800" cy="812800"/>
            </a:xfrm>
          </p:grpSpPr>
          <p:sp>
            <p:nvSpPr>
              <p:cNvPr id="299" name="Google Shape;299;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44705"/>
                </a:srgbClr>
              </a:solidFill>
              <a:ln>
                <a:noFill/>
              </a:ln>
            </p:spPr>
          </p:sp>
          <p:sp>
            <p:nvSpPr>
              <p:cNvPr id="300" name="Google Shape;300;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01" name="Google Shape;301;p4"/>
            <p:cNvGrpSpPr/>
            <p:nvPr/>
          </p:nvGrpSpPr>
          <p:grpSpPr>
            <a:xfrm>
              <a:off x="0" y="0"/>
              <a:ext cx="952500" cy="952500"/>
              <a:chOff x="0" y="0"/>
              <a:chExt cx="812800" cy="812800"/>
            </a:xfrm>
          </p:grpSpPr>
          <p:sp>
            <p:nvSpPr>
              <p:cNvPr id="302" name="Google Shape;302;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44705"/>
                </a:srgbClr>
              </a:solidFill>
              <a:ln>
                <a:noFill/>
              </a:ln>
            </p:spPr>
          </p:sp>
          <p:sp>
            <p:nvSpPr>
              <p:cNvPr id="303" name="Google Shape;303;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304" name="Google Shape;304;p4"/>
          <p:cNvGrpSpPr/>
          <p:nvPr/>
        </p:nvGrpSpPr>
        <p:grpSpPr>
          <a:xfrm rot="-5400000">
            <a:off x="12684774" y="2120043"/>
            <a:ext cx="4989893" cy="714375"/>
            <a:chOff x="0" y="0"/>
            <a:chExt cx="6653191" cy="952500"/>
          </a:xfrm>
        </p:grpSpPr>
        <p:grpSp>
          <p:nvGrpSpPr>
            <p:cNvPr id="305" name="Google Shape;305;p4"/>
            <p:cNvGrpSpPr/>
            <p:nvPr/>
          </p:nvGrpSpPr>
          <p:grpSpPr>
            <a:xfrm>
              <a:off x="5700691" y="0"/>
              <a:ext cx="952500" cy="952500"/>
              <a:chOff x="0" y="0"/>
              <a:chExt cx="812800" cy="812800"/>
            </a:xfrm>
          </p:grpSpPr>
          <p:sp>
            <p:nvSpPr>
              <p:cNvPr id="306" name="Google Shape;306;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307" name="Google Shape;307;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08" name="Google Shape;308;p4"/>
            <p:cNvGrpSpPr/>
            <p:nvPr/>
          </p:nvGrpSpPr>
          <p:grpSpPr>
            <a:xfrm>
              <a:off x="3800461" y="0"/>
              <a:ext cx="952500" cy="952500"/>
              <a:chOff x="0" y="0"/>
              <a:chExt cx="812800" cy="812800"/>
            </a:xfrm>
          </p:grpSpPr>
          <p:sp>
            <p:nvSpPr>
              <p:cNvPr id="309" name="Google Shape;309;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310" name="Google Shape;310;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11" name="Google Shape;311;p4"/>
            <p:cNvGrpSpPr/>
            <p:nvPr/>
          </p:nvGrpSpPr>
          <p:grpSpPr>
            <a:xfrm>
              <a:off x="1900230" y="0"/>
              <a:ext cx="952500" cy="952500"/>
              <a:chOff x="0" y="0"/>
              <a:chExt cx="812800" cy="812800"/>
            </a:xfrm>
          </p:grpSpPr>
          <p:sp>
            <p:nvSpPr>
              <p:cNvPr id="312" name="Google Shape;312;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313" name="Google Shape;313;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14" name="Google Shape;314;p4"/>
            <p:cNvGrpSpPr/>
            <p:nvPr/>
          </p:nvGrpSpPr>
          <p:grpSpPr>
            <a:xfrm>
              <a:off x="0" y="0"/>
              <a:ext cx="952500" cy="952500"/>
              <a:chOff x="0" y="0"/>
              <a:chExt cx="812800" cy="812800"/>
            </a:xfrm>
          </p:grpSpPr>
          <p:sp>
            <p:nvSpPr>
              <p:cNvPr id="315" name="Google Shape;315;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316" name="Google Shape;316;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317" name="Google Shape;317;p4"/>
          <p:cNvGrpSpPr/>
          <p:nvPr/>
        </p:nvGrpSpPr>
        <p:grpSpPr>
          <a:xfrm rot="-5400000">
            <a:off x="12016235" y="1407457"/>
            <a:ext cx="3564721" cy="714375"/>
            <a:chOff x="0" y="0"/>
            <a:chExt cx="4752961" cy="952500"/>
          </a:xfrm>
        </p:grpSpPr>
        <p:grpSp>
          <p:nvGrpSpPr>
            <p:cNvPr id="318" name="Google Shape;318;p4"/>
            <p:cNvGrpSpPr/>
            <p:nvPr/>
          </p:nvGrpSpPr>
          <p:grpSpPr>
            <a:xfrm>
              <a:off x="3800461" y="0"/>
              <a:ext cx="952500" cy="952500"/>
              <a:chOff x="0" y="0"/>
              <a:chExt cx="812800" cy="812800"/>
            </a:xfrm>
          </p:grpSpPr>
          <p:sp>
            <p:nvSpPr>
              <p:cNvPr id="319" name="Google Shape;319;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320" name="Google Shape;320;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21" name="Google Shape;321;p4"/>
            <p:cNvGrpSpPr/>
            <p:nvPr/>
          </p:nvGrpSpPr>
          <p:grpSpPr>
            <a:xfrm>
              <a:off x="1900230" y="0"/>
              <a:ext cx="952500" cy="952500"/>
              <a:chOff x="0" y="0"/>
              <a:chExt cx="812800" cy="812800"/>
            </a:xfrm>
          </p:grpSpPr>
          <p:sp>
            <p:nvSpPr>
              <p:cNvPr id="322" name="Google Shape;322;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323" name="Google Shape;323;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24" name="Google Shape;324;p4"/>
            <p:cNvGrpSpPr/>
            <p:nvPr/>
          </p:nvGrpSpPr>
          <p:grpSpPr>
            <a:xfrm>
              <a:off x="0" y="0"/>
              <a:ext cx="952500" cy="952500"/>
              <a:chOff x="0" y="0"/>
              <a:chExt cx="812800" cy="812800"/>
            </a:xfrm>
          </p:grpSpPr>
          <p:sp>
            <p:nvSpPr>
              <p:cNvPr id="325" name="Google Shape;325;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326" name="Google Shape;326;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sp>
        <p:nvSpPr>
          <p:cNvPr id="3" name="Google Shape;268;p4"/>
          <p:cNvSpPr txBox="1"/>
          <p:nvPr/>
        </p:nvSpPr>
        <p:spPr>
          <a:xfrm>
            <a:off x="7980680" y="1080770"/>
            <a:ext cx="9523730" cy="2308225"/>
          </a:xfrm>
          <a:prstGeom prst="rect">
            <a:avLst/>
          </a:prstGeom>
          <a:noFill/>
          <a:ln>
            <a:noFill/>
          </a:ln>
        </p:spPr>
        <p:txBody>
          <a:bodyPr spcFirstLastPara="1" wrap="square" lIns="0" tIns="0" rIns="0" bIns="0" anchor="t" anchorCtr="0">
            <a:spAutoFit/>
          </a:bodyPr>
          <a:p>
            <a:pPr marL="0" marR="0" lvl="0" indent="0" algn="l" rtl="0">
              <a:lnSpc>
                <a:spcPct val="134000"/>
              </a:lnSpc>
              <a:spcBef>
                <a:spcPts val="0"/>
              </a:spcBef>
              <a:spcAft>
                <a:spcPts val="0"/>
              </a:spcAft>
              <a:buNone/>
            </a:pPr>
            <a:r>
              <a:rPr lang="en-IN" altLang="en-US" sz="2800" b="1" i="0" u="none" strike="noStrike" cap="none">
                <a:solidFill>
                  <a:srgbClr val="FFFFFF"/>
                </a:solidFill>
                <a:latin typeface="Josefin Sans"/>
                <a:ea typeface="Josefin Sans"/>
                <a:cs typeface="Josefin Sans"/>
                <a:sym typeface="Josefin Sans"/>
              </a:rPr>
              <a:t>In this project, we will visualise data using two of the most important tools that are popular in the market and are used by the majority of reputable organisations. These are as follows:</a:t>
            </a:r>
            <a:endParaRPr lang="en-IN" altLang="en-US" sz="2800" b="1" i="0" u="none" strike="noStrike" cap="none">
              <a:solidFill>
                <a:srgbClr val="FFFFFF"/>
              </a:solidFill>
              <a:latin typeface="Josefin Sans"/>
              <a:ea typeface="Josefin Sans"/>
              <a:cs typeface="Josefin Sans"/>
              <a:sym typeface="Josefin Sans"/>
            </a:endParaRPr>
          </a:p>
        </p:txBody>
      </p:sp>
      <p:sp>
        <p:nvSpPr>
          <p:cNvPr id="7" name="Google Shape;268;p4"/>
          <p:cNvSpPr txBox="1"/>
          <p:nvPr/>
        </p:nvSpPr>
        <p:spPr>
          <a:xfrm>
            <a:off x="7997190" y="3689350"/>
            <a:ext cx="9369425" cy="2308225"/>
          </a:xfrm>
          <a:prstGeom prst="rect">
            <a:avLst/>
          </a:prstGeom>
          <a:noFill/>
          <a:ln>
            <a:noFill/>
          </a:ln>
        </p:spPr>
        <p:txBody>
          <a:bodyPr spcFirstLastPara="1" wrap="square" lIns="0" tIns="0" rIns="0" bIns="0" anchor="t" anchorCtr="0">
            <a:spAutoFit/>
          </a:bodyPr>
          <a:p>
            <a:pPr marL="0" marR="0" lvl="0" indent="0" algn="l" rtl="0">
              <a:lnSpc>
                <a:spcPct val="134000"/>
              </a:lnSpc>
              <a:spcBef>
                <a:spcPts val="0"/>
              </a:spcBef>
              <a:spcAft>
                <a:spcPts val="0"/>
              </a:spcAft>
              <a:buNone/>
            </a:pPr>
            <a:r>
              <a:rPr lang="en-IN" altLang="en-US" sz="2800" b="1" i="0" u="none" strike="noStrike" cap="none">
                <a:solidFill>
                  <a:schemeClr val="tx1">
                    <a:lumMod val="50000"/>
                    <a:lumOff val="50000"/>
                  </a:schemeClr>
                </a:solidFill>
                <a:latin typeface="Josefin Sans"/>
                <a:ea typeface="Josefin Sans"/>
                <a:cs typeface="Josefin Sans"/>
                <a:sym typeface="Josefin Sans"/>
              </a:rPr>
              <a:t>1.Power Bi:</a:t>
            </a:r>
            <a:endParaRPr lang="en-IN" altLang="en-US" sz="2800" b="1" i="0" u="none" strike="noStrike" cap="none">
              <a:solidFill>
                <a:schemeClr val="tx1">
                  <a:lumMod val="50000"/>
                  <a:lumOff val="50000"/>
                </a:schemeClr>
              </a:solidFill>
              <a:latin typeface="Josefin Sans"/>
              <a:ea typeface="Josefin Sans"/>
              <a:cs typeface="Josefin Sans"/>
              <a:sym typeface="Josefin Sans"/>
            </a:endParaRPr>
          </a:p>
          <a:p>
            <a:pPr marL="0" marR="0" lvl="0" indent="0" algn="l" rtl="0">
              <a:lnSpc>
                <a:spcPct val="134000"/>
              </a:lnSpc>
              <a:spcBef>
                <a:spcPts val="0"/>
              </a:spcBef>
              <a:spcAft>
                <a:spcPts val="0"/>
              </a:spcAft>
              <a:buNone/>
            </a:pPr>
            <a:r>
              <a:rPr lang="en-IN" altLang="en-US" sz="2800" b="1" i="0" u="none" strike="noStrike" cap="none">
                <a:solidFill>
                  <a:srgbClr val="FFFFFF"/>
                </a:solidFill>
                <a:latin typeface="Josefin Sans"/>
                <a:ea typeface="Josefin Sans"/>
                <a:cs typeface="Josefin Sans"/>
                <a:sym typeface="Josefin Sans"/>
              </a:rPr>
              <a:t>This tool can assist in connecting disparate data sets, transforming and cleaning the data into a data model, and creating charts or graphs to visualise the data.</a:t>
            </a:r>
            <a:endParaRPr lang="en-IN" altLang="en-US" sz="2800" b="1" i="0" u="none" strike="noStrike" cap="none">
              <a:solidFill>
                <a:srgbClr val="FFFFFF"/>
              </a:solidFill>
              <a:latin typeface="Josefin Sans"/>
              <a:ea typeface="Josefin Sans"/>
              <a:cs typeface="Josefin Sans"/>
              <a:sym typeface="Josefin Sans"/>
            </a:endParaRPr>
          </a:p>
        </p:txBody>
      </p:sp>
      <p:sp>
        <p:nvSpPr>
          <p:cNvPr id="8" name="Google Shape;268;p4"/>
          <p:cNvSpPr txBox="1"/>
          <p:nvPr/>
        </p:nvSpPr>
        <p:spPr>
          <a:xfrm>
            <a:off x="7997190" y="6397625"/>
            <a:ext cx="9728835" cy="2308225"/>
          </a:xfrm>
          <a:prstGeom prst="rect">
            <a:avLst/>
          </a:prstGeom>
          <a:noFill/>
          <a:ln>
            <a:noFill/>
          </a:ln>
        </p:spPr>
        <p:txBody>
          <a:bodyPr spcFirstLastPara="1" wrap="square" lIns="0" tIns="0" rIns="0" bIns="0" anchor="t" anchorCtr="0">
            <a:spAutoFit/>
          </a:bodyPr>
          <a:p>
            <a:pPr marL="0" marR="0" lvl="0" indent="0" algn="l" rtl="0">
              <a:lnSpc>
                <a:spcPct val="134000"/>
              </a:lnSpc>
              <a:spcBef>
                <a:spcPts val="0"/>
              </a:spcBef>
              <a:spcAft>
                <a:spcPts val="0"/>
              </a:spcAft>
              <a:buNone/>
            </a:pPr>
            <a:r>
              <a:rPr lang="en-IN" altLang="en-US" sz="2800" b="1" i="0" u="none" strike="noStrike" cap="none">
                <a:solidFill>
                  <a:schemeClr val="tx1">
                    <a:lumMod val="50000"/>
                    <a:lumOff val="50000"/>
                  </a:schemeClr>
                </a:solidFill>
                <a:latin typeface="Josefin Sans"/>
                <a:ea typeface="Josefin Sans"/>
                <a:cs typeface="Josefin Sans"/>
                <a:sym typeface="Josefin Sans"/>
              </a:rPr>
              <a:t>2.Tableau:</a:t>
            </a:r>
            <a:endParaRPr lang="en-IN" altLang="en-US" sz="2800" b="1" i="0" u="none" strike="noStrike" cap="none">
              <a:solidFill>
                <a:schemeClr val="tx1">
                  <a:lumMod val="50000"/>
                  <a:lumOff val="50000"/>
                </a:schemeClr>
              </a:solidFill>
              <a:latin typeface="Josefin Sans"/>
              <a:ea typeface="Josefin Sans"/>
              <a:cs typeface="Josefin Sans"/>
              <a:sym typeface="Josefin Sans"/>
            </a:endParaRPr>
          </a:p>
          <a:p>
            <a:pPr marL="0" marR="0" lvl="0" indent="0" algn="l" rtl="0">
              <a:lnSpc>
                <a:spcPct val="134000"/>
              </a:lnSpc>
              <a:spcBef>
                <a:spcPts val="0"/>
              </a:spcBef>
              <a:spcAft>
                <a:spcPts val="0"/>
              </a:spcAft>
              <a:buNone/>
            </a:pPr>
            <a:r>
              <a:rPr lang="en-IN" altLang="en-US" sz="2800" b="1" i="0" u="none" strike="noStrike" cap="none">
                <a:solidFill>
                  <a:srgbClr val="FFFFFF"/>
                </a:solidFill>
                <a:latin typeface="Josefin Sans"/>
                <a:ea typeface="Josefin Sans"/>
                <a:cs typeface="Josefin Sans"/>
                <a:sym typeface="Josefin Sans"/>
              </a:rPr>
              <a:t>The one tool used in business intelligence to visualise data and reveal patterns for analysis, making the data more understandable.</a:t>
            </a:r>
            <a:endParaRPr lang="en-IN" altLang="en-US" sz="2800" b="1" i="0" u="none" strike="noStrike" cap="none">
              <a:solidFill>
                <a:srgbClr val="FFFFFF"/>
              </a:solidFill>
              <a:latin typeface="Josefin Sans"/>
              <a:ea typeface="Josefin Sans"/>
              <a:cs typeface="Josefin Sans"/>
              <a:sym typeface="Josefin Sans"/>
            </a:endParaRPr>
          </a:p>
        </p:txBody>
      </p:sp>
      <p:grpSp>
        <p:nvGrpSpPr>
          <p:cNvPr id="126" name="Google Shape;126;p1"/>
          <p:cNvGrpSpPr/>
          <p:nvPr/>
        </p:nvGrpSpPr>
        <p:grpSpPr>
          <a:xfrm>
            <a:off x="-1623695" y="1255343"/>
            <a:ext cx="7843816" cy="714375"/>
            <a:chOff x="0" y="0"/>
            <a:chExt cx="10458421" cy="952500"/>
          </a:xfrm>
        </p:grpSpPr>
        <p:grpSp>
          <p:nvGrpSpPr>
            <p:cNvPr id="127" name="Google Shape;127;p1"/>
            <p:cNvGrpSpPr/>
            <p:nvPr/>
          </p:nvGrpSpPr>
          <p:grpSpPr>
            <a:xfrm>
              <a:off x="9505921" y="0"/>
              <a:ext cx="952500" cy="952500"/>
              <a:chOff x="0" y="0"/>
              <a:chExt cx="812800" cy="812800"/>
            </a:xfrm>
          </p:grpSpPr>
          <p:sp>
            <p:nvSpPr>
              <p:cNvPr id="128" name="Google Shape;128;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4705"/>
                </a:srgbClr>
              </a:solidFill>
              <a:ln>
                <a:noFill/>
              </a:ln>
            </p:spPr>
          </p:sp>
          <p:sp>
            <p:nvSpPr>
              <p:cNvPr id="129" name="Google Shape;129;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0" name="Google Shape;130;p1"/>
            <p:cNvGrpSpPr/>
            <p:nvPr/>
          </p:nvGrpSpPr>
          <p:grpSpPr>
            <a:xfrm>
              <a:off x="7605691" y="0"/>
              <a:ext cx="952500" cy="952500"/>
              <a:chOff x="0" y="0"/>
              <a:chExt cx="812800" cy="812800"/>
            </a:xfrm>
          </p:grpSpPr>
          <p:sp>
            <p:nvSpPr>
              <p:cNvPr id="131" name="Google Shape;131;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4705"/>
                </a:srgbClr>
              </a:solidFill>
              <a:ln>
                <a:noFill/>
              </a:ln>
            </p:spPr>
          </p:sp>
          <p:sp>
            <p:nvSpPr>
              <p:cNvPr id="132" name="Google Shape;132;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3" name="Google Shape;133;p1"/>
            <p:cNvGrpSpPr/>
            <p:nvPr/>
          </p:nvGrpSpPr>
          <p:grpSpPr>
            <a:xfrm>
              <a:off x="5705461" y="0"/>
              <a:ext cx="952500" cy="952500"/>
              <a:chOff x="0" y="0"/>
              <a:chExt cx="812800" cy="812800"/>
            </a:xfrm>
          </p:grpSpPr>
          <p:sp>
            <p:nvSpPr>
              <p:cNvPr id="134" name="Google Shape;134;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4705"/>
                </a:srgbClr>
              </a:solidFill>
              <a:ln>
                <a:noFill/>
              </a:ln>
            </p:spPr>
          </p:sp>
          <p:sp>
            <p:nvSpPr>
              <p:cNvPr id="135" name="Google Shape;135;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6" name="Google Shape;136;p1"/>
            <p:cNvGrpSpPr/>
            <p:nvPr/>
          </p:nvGrpSpPr>
          <p:grpSpPr>
            <a:xfrm>
              <a:off x="3805230" y="0"/>
              <a:ext cx="952500" cy="952500"/>
              <a:chOff x="0" y="0"/>
              <a:chExt cx="812800" cy="812800"/>
            </a:xfrm>
          </p:grpSpPr>
          <p:sp>
            <p:nvSpPr>
              <p:cNvPr id="137" name="Google Shape;137;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4705"/>
                </a:srgbClr>
              </a:solidFill>
              <a:ln>
                <a:noFill/>
              </a:ln>
            </p:spPr>
          </p:sp>
          <p:sp>
            <p:nvSpPr>
              <p:cNvPr id="138" name="Google Shape;138;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9" name="Google Shape;139;p1"/>
            <p:cNvGrpSpPr/>
            <p:nvPr/>
          </p:nvGrpSpPr>
          <p:grpSpPr>
            <a:xfrm>
              <a:off x="1905000" y="0"/>
              <a:ext cx="952500" cy="952500"/>
              <a:chOff x="0" y="0"/>
              <a:chExt cx="812800" cy="812800"/>
            </a:xfrm>
          </p:grpSpPr>
          <p:sp>
            <p:nvSpPr>
              <p:cNvPr id="140" name="Google Shape;140;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4705"/>
                </a:srgbClr>
              </a:solidFill>
              <a:ln>
                <a:noFill/>
              </a:ln>
            </p:spPr>
          </p:sp>
          <p:sp>
            <p:nvSpPr>
              <p:cNvPr id="141" name="Google Shape;141;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2" name="Google Shape;142;p1"/>
            <p:cNvGrpSpPr/>
            <p:nvPr/>
          </p:nvGrpSpPr>
          <p:grpSpPr>
            <a:xfrm>
              <a:off x="0" y="0"/>
              <a:ext cx="952500" cy="952500"/>
              <a:chOff x="0" y="0"/>
              <a:chExt cx="812800" cy="812800"/>
            </a:xfrm>
          </p:grpSpPr>
          <p:sp>
            <p:nvSpPr>
              <p:cNvPr id="143" name="Google Shape;143;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4705"/>
                </a:srgbClr>
              </a:solidFill>
              <a:ln>
                <a:noFill/>
              </a:ln>
            </p:spPr>
          </p:sp>
          <p:sp>
            <p:nvSpPr>
              <p:cNvPr id="144" name="Google Shape;144;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145" name="Google Shape;145;p1"/>
          <p:cNvGrpSpPr/>
          <p:nvPr/>
        </p:nvGrpSpPr>
        <p:grpSpPr>
          <a:xfrm>
            <a:off x="-3025775" y="2674568"/>
            <a:ext cx="7843816" cy="714375"/>
            <a:chOff x="0" y="0"/>
            <a:chExt cx="10458421" cy="952500"/>
          </a:xfrm>
        </p:grpSpPr>
        <p:grpSp>
          <p:nvGrpSpPr>
            <p:cNvPr id="146" name="Google Shape;146;p1"/>
            <p:cNvGrpSpPr/>
            <p:nvPr/>
          </p:nvGrpSpPr>
          <p:grpSpPr>
            <a:xfrm>
              <a:off x="9505921" y="0"/>
              <a:ext cx="952500" cy="952500"/>
              <a:chOff x="0" y="0"/>
              <a:chExt cx="812800" cy="812800"/>
            </a:xfrm>
          </p:grpSpPr>
          <p:sp>
            <p:nvSpPr>
              <p:cNvPr id="147" name="Google Shape;147;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14901"/>
                </a:srgbClr>
              </a:solidFill>
              <a:ln>
                <a:noFill/>
              </a:ln>
            </p:spPr>
          </p:sp>
          <p:sp>
            <p:nvSpPr>
              <p:cNvPr id="148" name="Google Shape;148;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9" name="Google Shape;149;p1"/>
            <p:cNvGrpSpPr/>
            <p:nvPr/>
          </p:nvGrpSpPr>
          <p:grpSpPr>
            <a:xfrm>
              <a:off x="7605691" y="0"/>
              <a:ext cx="952500" cy="952500"/>
              <a:chOff x="0" y="0"/>
              <a:chExt cx="812800" cy="812800"/>
            </a:xfrm>
          </p:grpSpPr>
          <p:sp>
            <p:nvSpPr>
              <p:cNvPr id="150" name="Google Shape;150;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14901"/>
                </a:srgbClr>
              </a:solidFill>
              <a:ln>
                <a:noFill/>
              </a:ln>
            </p:spPr>
          </p:sp>
          <p:sp>
            <p:nvSpPr>
              <p:cNvPr id="151" name="Google Shape;151;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52" name="Google Shape;152;p1"/>
            <p:cNvGrpSpPr/>
            <p:nvPr/>
          </p:nvGrpSpPr>
          <p:grpSpPr>
            <a:xfrm>
              <a:off x="5705461" y="0"/>
              <a:ext cx="952500" cy="952500"/>
              <a:chOff x="0" y="0"/>
              <a:chExt cx="812800" cy="812800"/>
            </a:xfrm>
          </p:grpSpPr>
          <p:sp>
            <p:nvSpPr>
              <p:cNvPr id="153" name="Google Shape;153;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14901"/>
                </a:srgbClr>
              </a:solidFill>
              <a:ln>
                <a:noFill/>
              </a:ln>
            </p:spPr>
          </p:sp>
          <p:sp>
            <p:nvSpPr>
              <p:cNvPr id="154" name="Google Shape;154;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55" name="Google Shape;155;p1"/>
            <p:cNvGrpSpPr/>
            <p:nvPr/>
          </p:nvGrpSpPr>
          <p:grpSpPr>
            <a:xfrm>
              <a:off x="3805230" y="0"/>
              <a:ext cx="952500" cy="952500"/>
              <a:chOff x="0" y="0"/>
              <a:chExt cx="812800" cy="812800"/>
            </a:xfrm>
          </p:grpSpPr>
          <p:sp>
            <p:nvSpPr>
              <p:cNvPr id="156" name="Google Shape;156;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14901"/>
                </a:srgbClr>
              </a:solidFill>
              <a:ln>
                <a:noFill/>
              </a:ln>
            </p:spPr>
          </p:sp>
          <p:sp>
            <p:nvSpPr>
              <p:cNvPr id="157" name="Google Shape;157;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58" name="Google Shape;158;p1"/>
            <p:cNvGrpSpPr/>
            <p:nvPr/>
          </p:nvGrpSpPr>
          <p:grpSpPr>
            <a:xfrm>
              <a:off x="1905000" y="0"/>
              <a:ext cx="952500" cy="952500"/>
              <a:chOff x="0" y="0"/>
              <a:chExt cx="812800" cy="812800"/>
            </a:xfrm>
          </p:grpSpPr>
          <p:sp>
            <p:nvSpPr>
              <p:cNvPr id="159" name="Google Shape;159;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14901"/>
                </a:srgbClr>
              </a:solidFill>
              <a:ln>
                <a:noFill/>
              </a:ln>
            </p:spPr>
          </p:sp>
          <p:sp>
            <p:nvSpPr>
              <p:cNvPr id="160" name="Google Shape;160;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61" name="Google Shape;161;p1"/>
            <p:cNvGrpSpPr/>
            <p:nvPr/>
          </p:nvGrpSpPr>
          <p:grpSpPr>
            <a:xfrm>
              <a:off x="0" y="0"/>
              <a:ext cx="952500" cy="952500"/>
              <a:chOff x="0" y="0"/>
              <a:chExt cx="812800" cy="812800"/>
            </a:xfrm>
          </p:grpSpPr>
          <p:sp>
            <p:nvSpPr>
              <p:cNvPr id="162" name="Google Shape;162;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14901"/>
                </a:srgbClr>
              </a:solidFill>
              <a:ln>
                <a:noFill/>
              </a:ln>
            </p:spPr>
          </p:sp>
          <p:sp>
            <p:nvSpPr>
              <p:cNvPr id="163" name="Google Shape;163;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164" name="Google Shape;164;p1"/>
          <p:cNvGrpSpPr/>
          <p:nvPr/>
        </p:nvGrpSpPr>
        <p:grpSpPr>
          <a:xfrm>
            <a:off x="-457200" y="-16510"/>
            <a:ext cx="7843816" cy="714375"/>
            <a:chOff x="0" y="0"/>
            <a:chExt cx="10458421" cy="952500"/>
          </a:xfrm>
        </p:grpSpPr>
        <p:grpSp>
          <p:nvGrpSpPr>
            <p:cNvPr id="165" name="Google Shape;165;p1"/>
            <p:cNvGrpSpPr/>
            <p:nvPr/>
          </p:nvGrpSpPr>
          <p:grpSpPr>
            <a:xfrm>
              <a:off x="9505921" y="0"/>
              <a:ext cx="952500" cy="952500"/>
              <a:chOff x="0" y="0"/>
              <a:chExt cx="812800" cy="812800"/>
            </a:xfrm>
          </p:grpSpPr>
          <p:sp>
            <p:nvSpPr>
              <p:cNvPr id="166" name="Google Shape;166;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9803"/>
                </a:srgbClr>
              </a:solidFill>
              <a:ln>
                <a:noFill/>
              </a:ln>
            </p:spPr>
          </p:sp>
          <p:sp>
            <p:nvSpPr>
              <p:cNvPr id="167" name="Google Shape;167;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68" name="Google Shape;168;p1"/>
            <p:cNvGrpSpPr/>
            <p:nvPr/>
          </p:nvGrpSpPr>
          <p:grpSpPr>
            <a:xfrm>
              <a:off x="7605691" y="0"/>
              <a:ext cx="952500" cy="952500"/>
              <a:chOff x="0" y="0"/>
              <a:chExt cx="812800" cy="812800"/>
            </a:xfrm>
          </p:grpSpPr>
          <p:sp>
            <p:nvSpPr>
              <p:cNvPr id="169" name="Google Shape;169;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9803"/>
                </a:srgbClr>
              </a:solidFill>
              <a:ln>
                <a:noFill/>
              </a:ln>
            </p:spPr>
          </p:sp>
          <p:sp>
            <p:nvSpPr>
              <p:cNvPr id="170" name="Google Shape;170;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1" name="Google Shape;171;p1"/>
            <p:cNvGrpSpPr/>
            <p:nvPr/>
          </p:nvGrpSpPr>
          <p:grpSpPr>
            <a:xfrm>
              <a:off x="5705461" y="0"/>
              <a:ext cx="952500" cy="952500"/>
              <a:chOff x="0" y="0"/>
              <a:chExt cx="812800" cy="812800"/>
            </a:xfrm>
          </p:grpSpPr>
          <p:sp>
            <p:nvSpPr>
              <p:cNvPr id="172" name="Google Shape;172;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9803"/>
                </a:srgbClr>
              </a:solidFill>
              <a:ln>
                <a:noFill/>
              </a:ln>
            </p:spPr>
          </p:sp>
          <p:sp>
            <p:nvSpPr>
              <p:cNvPr id="173" name="Google Shape;173;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4" name="Google Shape;174;p1"/>
            <p:cNvGrpSpPr/>
            <p:nvPr/>
          </p:nvGrpSpPr>
          <p:grpSpPr>
            <a:xfrm>
              <a:off x="3805230" y="0"/>
              <a:ext cx="952500" cy="952500"/>
              <a:chOff x="0" y="0"/>
              <a:chExt cx="812800" cy="812800"/>
            </a:xfrm>
          </p:grpSpPr>
          <p:sp>
            <p:nvSpPr>
              <p:cNvPr id="175" name="Google Shape;175;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9803"/>
                </a:srgbClr>
              </a:solidFill>
              <a:ln>
                <a:noFill/>
              </a:ln>
            </p:spPr>
          </p:sp>
          <p:sp>
            <p:nvSpPr>
              <p:cNvPr id="176" name="Google Shape;176;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7" name="Google Shape;177;p1"/>
            <p:cNvGrpSpPr/>
            <p:nvPr/>
          </p:nvGrpSpPr>
          <p:grpSpPr>
            <a:xfrm>
              <a:off x="1905000" y="0"/>
              <a:ext cx="952500" cy="952500"/>
              <a:chOff x="0" y="0"/>
              <a:chExt cx="812800" cy="812800"/>
            </a:xfrm>
          </p:grpSpPr>
          <p:sp>
            <p:nvSpPr>
              <p:cNvPr id="178" name="Google Shape;178;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9803"/>
                </a:srgbClr>
              </a:solidFill>
              <a:ln>
                <a:noFill/>
              </a:ln>
            </p:spPr>
          </p:sp>
          <p:sp>
            <p:nvSpPr>
              <p:cNvPr id="179" name="Google Shape;179;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80" name="Google Shape;180;p1"/>
            <p:cNvGrpSpPr/>
            <p:nvPr/>
          </p:nvGrpSpPr>
          <p:grpSpPr>
            <a:xfrm>
              <a:off x="0" y="0"/>
              <a:ext cx="952500" cy="952500"/>
              <a:chOff x="0" y="0"/>
              <a:chExt cx="812800" cy="812800"/>
            </a:xfrm>
          </p:grpSpPr>
          <p:sp>
            <p:nvSpPr>
              <p:cNvPr id="181" name="Google Shape;181;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9803"/>
                </a:srgbClr>
              </a:solidFill>
              <a:ln>
                <a:noFill/>
              </a:ln>
            </p:spPr>
          </p:sp>
          <p:sp>
            <p:nvSpPr>
              <p:cNvPr id="182" name="Google Shape;182;p1"/>
              <p:cNvSpPr txBox="1"/>
              <p:nvPr/>
            </p:nvSpPr>
            <p:spPr>
              <a:xfrm>
                <a:off x="0" y="19050"/>
                <a:ext cx="812800" cy="793750"/>
              </a:xfrm>
              <a:prstGeom prst="rect">
                <a:avLst/>
              </a:prstGeom>
              <a:noFill/>
              <a:ln>
                <a:noFill/>
              </a:ln>
            </p:spPr>
            <p:txBody>
              <a:bodyPr spcFirstLastPara="1" wrap="square" lIns="50800" tIns="50800" rIns="50800" bIns="50800" anchor="ctr" anchorCtr="0">
                <a:noAutofit/>
              </a:bodyPr>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03634"/>
        </a:solidFill>
        <a:effectLst/>
      </p:bgPr>
    </p:bg>
    <p:spTree>
      <p:nvGrpSpPr>
        <p:cNvPr id="330" name="Shape 330"/>
        <p:cNvGrpSpPr/>
        <p:nvPr/>
      </p:nvGrpSpPr>
      <p:grpSpPr>
        <a:xfrm>
          <a:off x="0" y="0"/>
          <a:ext cx="0" cy="0"/>
          <a:chOff x="0" y="0"/>
          <a:chExt cx="0" cy="0"/>
        </a:xfrm>
      </p:grpSpPr>
      <p:sp>
        <p:nvSpPr>
          <p:cNvPr id="334" name="Google Shape;334;p5"/>
          <p:cNvSpPr txBox="1"/>
          <p:nvPr/>
        </p:nvSpPr>
        <p:spPr>
          <a:xfrm>
            <a:off x="3279775" y="2855595"/>
            <a:ext cx="11271250" cy="123063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IN" altLang="en-US" sz="7500" b="1" i="0" u="none" strike="noStrike" cap="none">
                <a:solidFill>
                  <a:srgbClr val="F49B95"/>
                </a:solidFill>
                <a:latin typeface="Times New Roman" panose="02020603050405020304" charset="0"/>
                <a:ea typeface="Josefin Sans"/>
                <a:cs typeface="Times New Roman" panose="02020603050405020304" charset="0"/>
                <a:sym typeface="Josefin Sans"/>
              </a:rPr>
              <a:t>Datasets and Tools </a:t>
            </a:r>
            <a:r>
              <a:rPr lang="en-IN" altLang="en-US" sz="8000" b="1" i="0" u="none" strike="noStrike" cap="none">
                <a:solidFill>
                  <a:srgbClr val="F49B95"/>
                </a:solidFill>
                <a:latin typeface="Times New Roman" panose="02020603050405020304" charset="0"/>
                <a:ea typeface="Josefin Sans"/>
                <a:cs typeface="Times New Roman" panose="02020603050405020304" charset="0"/>
                <a:sym typeface="Josefin Sans"/>
              </a:rPr>
              <a:t>used</a:t>
            </a:r>
            <a:endParaRPr lang="en-IN" altLang="en-US" sz="7500" b="1" i="0" u="none" strike="noStrike" cap="none">
              <a:solidFill>
                <a:srgbClr val="F49B95"/>
              </a:solidFill>
              <a:latin typeface="Times New Roman" panose="02020603050405020304" charset="0"/>
              <a:ea typeface="Josefin Sans"/>
              <a:cs typeface="Times New Roman" panose="02020603050405020304" charset="0"/>
              <a:sym typeface="Josefin Sans"/>
            </a:endParaRPr>
          </a:p>
        </p:txBody>
      </p:sp>
      <p:grpSp>
        <p:nvGrpSpPr>
          <p:cNvPr id="335" name="Google Shape;335;p5"/>
          <p:cNvGrpSpPr/>
          <p:nvPr/>
        </p:nvGrpSpPr>
        <p:grpSpPr>
          <a:xfrm>
            <a:off x="0" y="1646809"/>
            <a:ext cx="12130066" cy="714375"/>
            <a:chOff x="0" y="0"/>
            <a:chExt cx="16173421" cy="952500"/>
          </a:xfrm>
        </p:grpSpPr>
        <p:grpSp>
          <p:nvGrpSpPr>
            <p:cNvPr id="336" name="Google Shape;336;p5"/>
            <p:cNvGrpSpPr/>
            <p:nvPr/>
          </p:nvGrpSpPr>
          <p:grpSpPr>
            <a:xfrm>
              <a:off x="9505921" y="0"/>
              <a:ext cx="952500" cy="952500"/>
              <a:chOff x="0" y="0"/>
              <a:chExt cx="812800" cy="812800"/>
            </a:xfrm>
          </p:grpSpPr>
          <p:sp>
            <p:nvSpPr>
              <p:cNvPr id="337" name="Google Shape;337;p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14901"/>
                </a:srgbClr>
              </a:solidFill>
              <a:ln>
                <a:noFill/>
              </a:ln>
            </p:spPr>
          </p:sp>
          <p:sp>
            <p:nvSpPr>
              <p:cNvPr id="338" name="Google Shape;338;p5"/>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39" name="Google Shape;339;p5"/>
            <p:cNvGrpSpPr/>
            <p:nvPr/>
          </p:nvGrpSpPr>
          <p:grpSpPr>
            <a:xfrm>
              <a:off x="11410921" y="0"/>
              <a:ext cx="952500" cy="952500"/>
              <a:chOff x="0" y="0"/>
              <a:chExt cx="812800" cy="812800"/>
            </a:xfrm>
          </p:grpSpPr>
          <p:sp>
            <p:nvSpPr>
              <p:cNvPr id="340" name="Google Shape;340;p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14901"/>
                </a:srgbClr>
              </a:solidFill>
              <a:ln>
                <a:noFill/>
              </a:ln>
            </p:spPr>
          </p:sp>
          <p:sp>
            <p:nvSpPr>
              <p:cNvPr id="341" name="Google Shape;341;p5"/>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42" name="Google Shape;342;p5"/>
            <p:cNvGrpSpPr/>
            <p:nvPr/>
          </p:nvGrpSpPr>
          <p:grpSpPr>
            <a:xfrm>
              <a:off x="13315921" y="0"/>
              <a:ext cx="952500" cy="952500"/>
              <a:chOff x="0" y="0"/>
              <a:chExt cx="812800" cy="812800"/>
            </a:xfrm>
          </p:grpSpPr>
          <p:sp>
            <p:nvSpPr>
              <p:cNvPr id="343" name="Google Shape;343;p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14901"/>
                </a:srgbClr>
              </a:solidFill>
              <a:ln>
                <a:noFill/>
              </a:ln>
            </p:spPr>
          </p:sp>
          <p:sp>
            <p:nvSpPr>
              <p:cNvPr id="344" name="Google Shape;344;p5"/>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45" name="Google Shape;345;p5"/>
            <p:cNvGrpSpPr/>
            <p:nvPr/>
          </p:nvGrpSpPr>
          <p:grpSpPr>
            <a:xfrm>
              <a:off x="15220921" y="0"/>
              <a:ext cx="952500" cy="952500"/>
              <a:chOff x="0" y="0"/>
              <a:chExt cx="812800" cy="812800"/>
            </a:xfrm>
          </p:grpSpPr>
          <p:sp>
            <p:nvSpPr>
              <p:cNvPr id="346" name="Google Shape;346;p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14901"/>
                </a:srgbClr>
              </a:solidFill>
              <a:ln>
                <a:noFill/>
              </a:ln>
            </p:spPr>
          </p:sp>
          <p:sp>
            <p:nvSpPr>
              <p:cNvPr id="347" name="Google Shape;347;p5"/>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48" name="Google Shape;348;p5"/>
            <p:cNvGrpSpPr/>
            <p:nvPr/>
          </p:nvGrpSpPr>
          <p:grpSpPr>
            <a:xfrm>
              <a:off x="7605691" y="0"/>
              <a:ext cx="952500" cy="952500"/>
              <a:chOff x="0" y="0"/>
              <a:chExt cx="812800" cy="812800"/>
            </a:xfrm>
          </p:grpSpPr>
          <p:sp>
            <p:nvSpPr>
              <p:cNvPr id="349" name="Google Shape;349;p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14901"/>
                </a:srgbClr>
              </a:solidFill>
              <a:ln>
                <a:noFill/>
              </a:ln>
            </p:spPr>
          </p:sp>
          <p:sp>
            <p:nvSpPr>
              <p:cNvPr id="350" name="Google Shape;350;p5"/>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51" name="Google Shape;351;p5"/>
            <p:cNvGrpSpPr/>
            <p:nvPr/>
          </p:nvGrpSpPr>
          <p:grpSpPr>
            <a:xfrm>
              <a:off x="5705461" y="0"/>
              <a:ext cx="952500" cy="952500"/>
              <a:chOff x="0" y="0"/>
              <a:chExt cx="812800" cy="812800"/>
            </a:xfrm>
          </p:grpSpPr>
          <p:sp>
            <p:nvSpPr>
              <p:cNvPr id="352" name="Google Shape;352;p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14901"/>
                </a:srgbClr>
              </a:solidFill>
              <a:ln>
                <a:noFill/>
              </a:ln>
            </p:spPr>
          </p:sp>
          <p:sp>
            <p:nvSpPr>
              <p:cNvPr id="353" name="Google Shape;353;p5"/>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54" name="Google Shape;354;p5"/>
            <p:cNvGrpSpPr/>
            <p:nvPr/>
          </p:nvGrpSpPr>
          <p:grpSpPr>
            <a:xfrm>
              <a:off x="3805230" y="0"/>
              <a:ext cx="952500" cy="952500"/>
              <a:chOff x="0" y="0"/>
              <a:chExt cx="812800" cy="812800"/>
            </a:xfrm>
          </p:grpSpPr>
          <p:sp>
            <p:nvSpPr>
              <p:cNvPr id="355" name="Google Shape;355;p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14901"/>
                </a:srgbClr>
              </a:solidFill>
              <a:ln>
                <a:noFill/>
              </a:ln>
            </p:spPr>
          </p:sp>
          <p:sp>
            <p:nvSpPr>
              <p:cNvPr id="356" name="Google Shape;356;p5"/>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57" name="Google Shape;357;p5"/>
            <p:cNvGrpSpPr/>
            <p:nvPr/>
          </p:nvGrpSpPr>
          <p:grpSpPr>
            <a:xfrm>
              <a:off x="1905000" y="0"/>
              <a:ext cx="952500" cy="952500"/>
              <a:chOff x="0" y="0"/>
              <a:chExt cx="812800" cy="812800"/>
            </a:xfrm>
          </p:grpSpPr>
          <p:sp>
            <p:nvSpPr>
              <p:cNvPr id="358" name="Google Shape;358;p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14901"/>
                </a:srgbClr>
              </a:solidFill>
              <a:ln>
                <a:noFill/>
              </a:ln>
            </p:spPr>
          </p:sp>
          <p:sp>
            <p:nvSpPr>
              <p:cNvPr id="359" name="Google Shape;359;p5"/>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60" name="Google Shape;360;p5"/>
            <p:cNvGrpSpPr/>
            <p:nvPr/>
          </p:nvGrpSpPr>
          <p:grpSpPr>
            <a:xfrm>
              <a:off x="0" y="0"/>
              <a:ext cx="952500" cy="952500"/>
              <a:chOff x="0" y="0"/>
              <a:chExt cx="812800" cy="812800"/>
            </a:xfrm>
          </p:grpSpPr>
          <p:sp>
            <p:nvSpPr>
              <p:cNvPr id="361" name="Google Shape;361;p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14901"/>
                </a:srgbClr>
              </a:solidFill>
              <a:ln>
                <a:noFill/>
              </a:ln>
            </p:spPr>
          </p:sp>
          <p:sp>
            <p:nvSpPr>
              <p:cNvPr id="362" name="Google Shape;362;p5"/>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363" name="Google Shape;363;p5"/>
          <p:cNvGrpSpPr/>
          <p:nvPr/>
        </p:nvGrpSpPr>
        <p:grpSpPr>
          <a:xfrm>
            <a:off x="14210798" y="7220013"/>
            <a:ext cx="4077202" cy="453275"/>
            <a:chOff x="0" y="0"/>
            <a:chExt cx="5436269" cy="604366"/>
          </a:xfrm>
        </p:grpSpPr>
        <p:grpSp>
          <p:nvGrpSpPr>
            <p:cNvPr id="364" name="Google Shape;364;p5"/>
            <p:cNvGrpSpPr/>
            <p:nvPr/>
          </p:nvGrpSpPr>
          <p:grpSpPr>
            <a:xfrm>
              <a:off x="1205706" y="0"/>
              <a:ext cx="604366" cy="604366"/>
              <a:chOff x="0" y="0"/>
              <a:chExt cx="812800" cy="812800"/>
            </a:xfrm>
          </p:grpSpPr>
          <p:sp>
            <p:nvSpPr>
              <p:cNvPr id="365" name="Google Shape;365;p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366" name="Google Shape;366;p5"/>
              <p:cNvSpPr txBox="1"/>
              <p:nvPr/>
            </p:nvSpPr>
            <p:spPr>
              <a:xfrm>
                <a:off x="0" y="9525"/>
                <a:ext cx="812800" cy="803275"/>
              </a:xfrm>
              <a:prstGeom prst="rect">
                <a:avLst/>
              </a:prstGeom>
              <a:noFill/>
              <a:ln>
                <a:noFill/>
              </a:ln>
            </p:spPr>
            <p:txBody>
              <a:bodyPr spcFirstLastPara="1" wrap="square" lIns="40500" tIns="40500" rIns="40500" bIns="405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67" name="Google Shape;367;p5"/>
            <p:cNvGrpSpPr/>
            <p:nvPr/>
          </p:nvGrpSpPr>
          <p:grpSpPr>
            <a:xfrm>
              <a:off x="2414438" y="0"/>
              <a:ext cx="604366" cy="604366"/>
              <a:chOff x="0" y="0"/>
              <a:chExt cx="812800" cy="812800"/>
            </a:xfrm>
          </p:grpSpPr>
          <p:sp>
            <p:nvSpPr>
              <p:cNvPr id="368" name="Google Shape;368;p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369" name="Google Shape;369;p5"/>
              <p:cNvSpPr txBox="1"/>
              <p:nvPr/>
            </p:nvSpPr>
            <p:spPr>
              <a:xfrm>
                <a:off x="0" y="9525"/>
                <a:ext cx="812800" cy="803275"/>
              </a:xfrm>
              <a:prstGeom prst="rect">
                <a:avLst/>
              </a:prstGeom>
              <a:noFill/>
              <a:ln>
                <a:noFill/>
              </a:ln>
            </p:spPr>
            <p:txBody>
              <a:bodyPr spcFirstLastPara="1" wrap="square" lIns="40500" tIns="40500" rIns="40500" bIns="405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70" name="Google Shape;370;p5"/>
            <p:cNvGrpSpPr/>
            <p:nvPr/>
          </p:nvGrpSpPr>
          <p:grpSpPr>
            <a:xfrm>
              <a:off x="3623171" y="0"/>
              <a:ext cx="604366" cy="604366"/>
              <a:chOff x="0" y="0"/>
              <a:chExt cx="812800" cy="812800"/>
            </a:xfrm>
          </p:grpSpPr>
          <p:sp>
            <p:nvSpPr>
              <p:cNvPr id="371" name="Google Shape;371;p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372" name="Google Shape;372;p5"/>
              <p:cNvSpPr txBox="1"/>
              <p:nvPr/>
            </p:nvSpPr>
            <p:spPr>
              <a:xfrm>
                <a:off x="0" y="9525"/>
                <a:ext cx="812800" cy="803275"/>
              </a:xfrm>
              <a:prstGeom prst="rect">
                <a:avLst/>
              </a:prstGeom>
              <a:noFill/>
              <a:ln>
                <a:noFill/>
              </a:ln>
            </p:spPr>
            <p:txBody>
              <a:bodyPr spcFirstLastPara="1" wrap="square" lIns="40500" tIns="40500" rIns="40500" bIns="405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73" name="Google Shape;373;p5"/>
            <p:cNvGrpSpPr/>
            <p:nvPr/>
          </p:nvGrpSpPr>
          <p:grpSpPr>
            <a:xfrm>
              <a:off x="4831903" y="0"/>
              <a:ext cx="604366" cy="604366"/>
              <a:chOff x="0" y="0"/>
              <a:chExt cx="812800" cy="812800"/>
            </a:xfrm>
          </p:grpSpPr>
          <p:sp>
            <p:nvSpPr>
              <p:cNvPr id="374" name="Google Shape;374;p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375" name="Google Shape;375;p5"/>
              <p:cNvSpPr txBox="1"/>
              <p:nvPr/>
            </p:nvSpPr>
            <p:spPr>
              <a:xfrm>
                <a:off x="0" y="9525"/>
                <a:ext cx="812800" cy="803275"/>
              </a:xfrm>
              <a:prstGeom prst="rect">
                <a:avLst/>
              </a:prstGeom>
              <a:noFill/>
              <a:ln>
                <a:noFill/>
              </a:ln>
            </p:spPr>
            <p:txBody>
              <a:bodyPr spcFirstLastPara="1" wrap="square" lIns="40500" tIns="40500" rIns="40500" bIns="405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76" name="Google Shape;376;p5"/>
            <p:cNvGrpSpPr/>
            <p:nvPr/>
          </p:nvGrpSpPr>
          <p:grpSpPr>
            <a:xfrm>
              <a:off x="0" y="0"/>
              <a:ext cx="604366" cy="604366"/>
              <a:chOff x="0" y="0"/>
              <a:chExt cx="812800" cy="812800"/>
            </a:xfrm>
          </p:grpSpPr>
          <p:sp>
            <p:nvSpPr>
              <p:cNvPr id="377" name="Google Shape;377;p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378" name="Google Shape;378;p5"/>
              <p:cNvSpPr txBox="1"/>
              <p:nvPr/>
            </p:nvSpPr>
            <p:spPr>
              <a:xfrm>
                <a:off x="0" y="9525"/>
                <a:ext cx="812800" cy="803275"/>
              </a:xfrm>
              <a:prstGeom prst="rect">
                <a:avLst/>
              </a:prstGeom>
              <a:noFill/>
              <a:ln>
                <a:noFill/>
              </a:ln>
            </p:spPr>
            <p:txBody>
              <a:bodyPr spcFirstLastPara="1" wrap="square" lIns="40500" tIns="40500" rIns="40500" bIns="405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379" name="Google Shape;379;p5"/>
          <p:cNvGrpSpPr/>
          <p:nvPr/>
        </p:nvGrpSpPr>
        <p:grpSpPr>
          <a:xfrm>
            <a:off x="14210798" y="8017588"/>
            <a:ext cx="4077202" cy="453275"/>
            <a:chOff x="0" y="0"/>
            <a:chExt cx="5436269" cy="604366"/>
          </a:xfrm>
        </p:grpSpPr>
        <p:grpSp>
          <p:nvGrpSpPr>
            <p:cNvPr id="380" name="Google Shape;380;p5"/>
            <p:cNvGrpSpPr/>
            <p:nvPr/>
          </p:nvGrpSpPr>
          <p:grpSpPr>
            <a:xfrm>
              <a:off x="1205706" y="0"/>
              <a:ext cx="604366" cy="604366"/>
              <a:chOff x="0" y="0"/>
              <a:chExt cx="812800" cy="812800"/>
            </a:xfrm>
          </p:grpSpPr>
          <p:sp>
            <p:nvSpPr>
              <p:cNvPr id="381" name="Google Shape;381;p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382" name="Google Shape;382;p5"/>
              <p:cNvSpPr txBox="1"/>
              <p:nvPr/>
            </p:nvSpPr>
            <p:spPr>
              <a:xfrm>
                <a:off x="0" y="9525"/>
                <a:ext cx="812800" cy="803275"/>
              </a:xfrm>
              <a:prstGeom prst="rect">
                <a:avLst/>
              </a:prstGeom>
              <a:noFill/>
              <a:ln>
                <a:noFill/>
              </a:ln>
            </p:spPr>
            <p:txBody>
              <a:bodyPr spcFirstLastPara="1" wrap="square" lIns="40500" tIns="40500" rIns="40500" bIns="405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83" name="Google Shape;383;p5"/>
            <p:cNvGrpSpPr/>
            <p:nvPr/>
          </p:nvGrpSpPr>
          <p:grpSpPr>
            <a:xfrm>
              <a:off x="2414438" y="0"/>
              <a:ext cx="604366" cy="604366"/>
              <a:chOff x="0" y="0"/>
              <a:chExt cx="812800" cy="812800"/>
            </a:xfrm>
          </p:grpSpPr>
          <p:sp>
            <p:nvSpPr>
              <p:cNvPr id="384" name="Google Shape;384;p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385" name="Google Shape;385;p5"/>
              <p:cNvSpPr txBox="1"/>
              <p:nvPr/>
            </p:nvSpPr>
            <p:spPr>
              <a:xfrm>
                <a:off x="0" y="9525"/>
                <a:ext cx="812800" cy="803275"/>
              </a:xfrm>
              <a:prstGeom prst="rect">
                <a:avLst/>
              </a:prstGeom>
              <a:noFill/>
              <a:ln>
                <a:noFill/>
              </a:ln>
            </p:spPr>
            <p:txBody>
              <a:bodyPr spcFirstLastPara="1" wrap="square" lIns="40500" tIns="40500" rIns="40500" bIns="405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86" name="Google Shape;386;p5"/>
            <p:cNvGrpSpPr/>
            <p:nvPr/>
          </p:nvGrpSpPr>
          <p:grpSpPr>
            <a:xfrm>
              <a:off x="3623171" y="0"/>
              <a:ext cx="604366" cy="604366"/>
              <a:chOff x="0" y="0"/>
              <a:chExt cx="812800" cy="812800"/>
            </a:xfrm>
          </p:grpSpPr>
          <p:sp>
            <p:nvSpPr>
              <p:cNvPr id="387" name="Google Shape;387;p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388" name="Google Shape;388;p5"/>
              <p:cNvSpPr txBox="1"/>
              <p:nvPr/>
            </p:nvSpPr>
            <p:spPr>
              <a:xfrm>
                <a:off x="0" y="9525"/>
                <a:ext cx="812800" cy="803275"/>
              </a:xfrm>
              <a:prstGeom prst="rect">
                <a:avLst/>
              </a:prstGeom>
              <a:noFill/>
              <a:ln>
                <a:noFill/>
              </a:ln>
            </p:spPr>
            <p:txBody>
              <a:bodyPr spcFirstLastPara="1" wrap="square" lIns="40500" tIns="40500" rIns="40500" bIns="405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89" name="Google Shape;389;p5"/>
            <p:cNvGrpSpPr/>
            <p:nvPr/>
          </p:nvGrpSpPr>
          <p:grpSpPr>
            <a:xfrm>
              <a:off x="4831903" y="0"/>
              <a:ext cx="604366" cy="604366"/>
              <a:chOff x="0" y="0"/>
              <a:chExt cx="812800" cy="812800"/>
            </a:xfrm>
          </p:grpSpPr>
          <p:sp>
            <p:nvSpPr>
              <p:cNvPr id="390" name="Google Shape;390;p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391" name="Google Shape;391;p5"/>
              <p:cNvSpPr txBox="1"/>
              <p:nvPr/>
            </p:nvSpPr>
            <p:spPr>
              <a:xfrm>
                <a:off x="0" y="9525"/>
                <a:ext cx="812800" cy="803275"/>
              </a:xfrm>
              <a:prstGeom prst="rect">
                <a:avLst/>
              </a:prstGeom>
              <a:noFill/>
              <a:ln>
                <a:noFill/>
              </a:ln>
            </p:spPr>
            <p:txBody>
              <a:bodyPr spcFirstLastPara="1" wrap="square" lIns="40500" tIns="40500" rIns="40500" bIns="405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92" name="Google Shape;392;p5"/>
            <p:cNvGrpSpPr/>
            <p:nvPr/>
          </p:nvGrpSpPr>
          <p:grpSpPr>
            <a:xfrm>
              <a:off x="0" y="0"/>
              <a:ext cx="604366" cy="604366"/>
              <a:chOff x="0" y="0"/>
              <a:chExt cx="812800" cy="812800"/>
            </a:xfrm>
          </p:grpSpPr>
          <p:sp>
            <p:nvSpPr>
              <p:cNvPr id="393" name="Google Shape;393;p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394" name="Google Shape;394;p5"/>
              <p:cNvSpPr txBox="1"/>
              <p:nvPr/>
            </p:nvSpPr>
            <p:spPr>
              <a:xfrm>
                <a:off x="0" y="9525"/>
                <a:ext cx="812800" cy="803275"/>
              </a:xfrm>
              <a:prstGeom prst="rect">
                <a:avLst/>
              </a:prstGeom>
              <a:noFill/>
              <a:ln>
                <a:noFill/>
              </a:ln>
            </p:spPr>
            <p:txBody>
              <a:bodyPr spcFirstLastPara="1" wrap="square" lIns="40500" tIns="40500" rIns="40500" bIns="405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sp>
        <p:nvSpPr>
          <p:cNvPr id="1" name="Google Shape;334;p5"/>
          <p:cNvSpPr txBox="1"/>
          <p:nvPr/>
        </p:nvSpPr>
        <p:spPr>
          <a:xfrm>
            <a:off x="2143125" y="5867400"/>
            <a:ext cx="10914380" cy="984885"/>
          </a:xfrm>
          <a:prstGeom prst="rect">
            <a:avLst/>
          </a:prstGeom>
          <a:noFill/>
          <a:ln>
            <a:noFill/>
          </a:ln>
        </p:spPr>
        <p:txBody>
          <a:bodyPr spcFirstLastPara="1" wrap="square" lIns="0" tIns="0" rIns="0" bIns="0" anchor="t" anchorCtr="0">
            <a:spAutoFit/>
          </a:bodyPr>
          <a:p>
            <a:pPr marL="0" marR="0" lvl="0" indent="0" algn="l" rtl="0">
              <a:lnSpc>
                <a:spcPct val="100000"/>
              </a:lnSpc>
              <a:spcBef>
                <a:spcPts val="0"/>
              </a:spcBef>
              <a:spcAft>
                <a:spcPts val="0"/>
              </a:spcAft>
              <a:buNone/>
            </a:pPr>
            <a:r>
              <a:rPr lang="en-IN" altLang="en-US" sz="3200" b="1" i="0" u="none" strike="noStrike" cap="none">
                <a:solidFill>
                  <a:schemeClr val="tx2"/>
                </a:solidFill>
                <a:latin typeface="Josefin Sans"/>
                <a:ea typeface="Josefin Sans"/>
                <a:cs typeface="Josefin Sans"/>
                <a:sym typeface="Josefin Sans"/>
              </a:rPr>
              <a:t>1. Global Sample Superstore Data</a:t>
            </a:r>
            <a:endParaRPr lang="en-IN" altLang="en-US" sz="3200" b="1" i="0" u="none" strike="noStrike" cap="none">
              <a:solidFill>
                <a:schemeClr val="tx2"/>
              </a:solidFill>
              <a:latin typeface="Josefin Sans"/>
              <a:ea typeface="Josefin Sans"/>
              <a:cs typeface="Josefin Sans"/>
              <a:sym typeface="Josefin Sans"/>
            </a:endParaRPr>
          </a:p>
          <a:p>
            <a:pPr marL="0" marR="0" lvl="0" indent="0" algn="l" rtl="0">
              <a:lnSpc>
                <a:spcPct val="100000"/>
              </a:lnSpc>
              <a:spcBef>
                <a:spcPts val="0"/>
              </a:spcBef>
              <a:spcAft>
                <a:spcPts val="0"/>
              </a:spcAft>
              <a:buNone/>
            </a:pPr>
            <a:r>
              <a:rPr lang="en-IN" altLang="en-US" sz="3200" b="1" i="0" u="none" strike="noStrike" cap="none">
                <a:solidFill>
                  <a:schemeClr val="tx2"/>
                </a:solidFill>
                <a:latin typeface="Josefin Sans"/>
                <a:ea typeface="Josefin Sans"/>
                <a:cs typeface="Josefin Sans"/>
                <a:sym typeface="Josefin Sans"/>
              </a:rPr>
              <a:t>2. Covid-19 Data</a:t>
            </a:r>
            <a:endParaRPr lang="en-IN" altLang="en-US" sz="3200" b="1" i="0" u="none" strike="noStrike" cap="none">
              <a:solidFill>
                <a:schemeClr val="tx2"/>
              </a:solidFill>
              <a:latin typeface="Josefin Sans"/>
              <a:ea typeface="Josefin Sans"/>
              <a:cs typeface="Josefin Sans"/>
              <a:sym typeface="Josefin Sans"/>
            </a:endParaRPr>
          </a:p>
        </p:txBody>
      </p:sp>
      <p:sp>
        <p:nvSpPr>
          <p:cNvPr id="2" name="Google Shape;334;p5"/>
          <p:cNvSpPr txBox="1"/>
          <p:nvPr/>
        </p:nvSpPr>
        <p:spPr>
          <a:xfrm>
            <a:off x="2143125" y="5197475"/>
            <a:ext cx="10914380" cy="553720"/>
          </a:xfrm>
          <a:prstGeom prst="rect">
            <a:avLst/>
          </a:prstGeom>
          <a:noFill/>
          <a:ln>
            <a:noFill/>
          </a:ln>
        </p:spPr>
        <p:txBody>
          <a:bodyPr spcFirstLastPara="1" wrap="square" lIns="0" tIns="0" rIns="0" bIns="0" anchor="t" anchorCtr="0">
            <a:spAutoFit/>
          </a:bodyPr>
          <a:p>
            <a:pPr marL="0" marR="0" lvl="0" indent="0" algn="l" rtl="0">
              <a:lnSpc>
                <a:spcPct val="100000"/>
              </a:lnSpc>
              <a:spcBef>
                <a:spcPts val="0"/>
              </a:spcBef>
              <a:spcAft>
                <a:spcPts val="0"/>
              </a:spcAft>
              <a:buNone/>
            </a:pPr>
            <a:r>
              <a:rPr lang="en-IN" altLang="en-US" sz="3600" b="1" i="0" u="none" strike="noStrike" cap="none">
                <a:solidFill>
                  <a:schemeClr val="tx2"/>
                </a:solidFill>
                <a:latin typeface="Josefin Sans"/>
                <a:ea typeface="Josefin Sans"/>
                <a:cs typeface="Josefin Sans"/>
                <a:sym typeface="Josefin Sans"/>
              </a:rPr>
              <a:t>Datasets:</a:t>
            </a:r>
            <a:endParaRPr lang="en-IN" altLang="en-US" sz="3600" b="1" i="0" u="none" strike="noStrike" cap="none">
              <a:solidFill>
                <a:schemeClr val="tx2"/>
              </a:solidFill>
              <a:latin typeface="Josefin Sans"/>
              <a:ea typeface="Josefin Sans"/>
              <a:cs typeface="Josefin Sans"/>
              <a:sym typeface="Josefin Sans"/>
            </a:endParaRPr>
          </a:p>
        </p:txBody>
      </p:sp>
      <p:sp>
        <p:nvSpPr>
          <p:cNvPr id="3" name="Google Shape;334;p5"/>
          <p:cNvSpPr txBox="1"/>
          <p:nvPr/>
        </p:nvSpPr>
        <p:spPr>
          <a:xfrm>
            <a:off x="2143125" y="7873365"/>
            <a:ext cx="10914380" cy="1477010"/>
          </a:xfrm>
          <a:prstGeom prst="rect">
            <a:avLst/>
          </a:prstGeom>
          <a:noFill/>
          <a:ln>
            <a:noFill/>
          </a:ln>
        </p:spPr>
        <p:txBody>
          <a:bodyPr spcFirstLastPara="1" wrap="square" lIns="0" tIns="0" rIns="0" bIns="0" anchor="t" anchorCtr="0">
            <a:spAutoFit/>
          </a:bodyPr>
          <a:p>
            <a:pPr marL="0" marR="0" lvl="0" indent="0" algn="l" rtl="0">
              <a:lnSpc>
                <a:spcPct val="100000"/>
              </a:lnSpc>
              <a:spcBef>
                <a:spcPts val="0"/>
              </a:spcBef>
              <a:spcAft>
                <a:spcPts val="0"/>
              </a:spcAft>
              <a:buNone/>
            </a:pPr>
            <a:r>
              <a:rPr lang="en-IN" altLang="en-US" sz="3200" b="1" i="0" u="none" strike="noStrike" cap="none">
                <a:solidFill>
                  <a:schemeClr val="tx2"/>
                </a:solidFill>
                <a:latin typeface="Josefin Sans"/>
                <a:ea typeface="Josefin Sans"/>
                <a:cs typeface="Josefin Sans"/>
                <a:sym typeface="Josefin Sans"/>
              </a:rPr>
              <a:t>1. Power Bi</a:t>
            </a:r>
            <a:endParaRPr lang="en-IN" altLang="en-US" sz="3200" b="1" i="0" u="none" strike="noStrike" cap="none">
              <a:solidFill>
                <a:schemeClr val="tx2"/>
              </a:solidFill>
              <a:latin typeface="Josefin Sans"/>
              <a:ea typeface="Josefin Sans"/>
              <a:cs typeface="Josefin Sans"/>
              <a:sym typeface="Josefin Sans"/>
            </a:endParaRPr>
          </a:p>
          <a:p>
            <a:pPr marL="0" marR="0" lvl="0" indent="0" algn="l" rtl="0">
              <a:lnSpc>
                <a:spcPct val="100000"/>
              </a:lnSpc>
              <a:spcBef>
                <a:spcPts val="0"/>
              </a:spcBef>
              <a:spcAft>
                <a:spcPts val="0"/>
              </a:spcAft>
              <a:buNone/>
            </a:pPr>
            <a:r>
              <a:rPr lang="en-IN" altLang="en-US" sz="3200" b="1" i="0" u="none" strike="noStrike" cap="none">
                <a:solidFill>
                  <a:schemeClr val="tx2"/>
                </a:solidFill>
                <a:latin typeface="Josefin Sans"/>
                <a:ea typeface="Josefin Sans"/>
                <a:cs typeface="Josefin Sans"/>
                <a:sym typeface="Josefin Sans"/>
              </a:rPr>
              <a:t>2. Tableau</a:t>
            </a:r>
            <a:endParaRPr lang="en-IN" altLang="en-US" sz="3200" b="1" i="0" u="none" strike="noStrike" cap="none">
              <a:solidFill>
                <a:schemeClr val="tx2"/>
              </a:solidFill>
              <a:latin typeface="Josefin Sans"/>
              <a:ea typeface="Josefin Sans"/>
              <a:cs typeface="Josefin Sans"/>
              <a:sym typeface="Josefin Sans"/>
            </a:endParaRPr>
          </a:p>
          <a:p>
            <a:pPr marL="0" marR="0" lvl="0" indent="0" algn="l" rtl="0">
              <a:lnSpc>
                <a:spcPct val="100000"/>
              </a:lnSpc>
              <a:spcBef>
                <a:spcPts val="0"/>
              </a:spcBef>
              <a:spcAft>
                <a:spcPts val="0"/>
              </a:spcAft>
              <a:buNone/>
            </a:pPr>
            <a:r>
              <a:rPr lang="en-IN" altLang="en-US" sz="3200" b="1" i="0" u="none" strike="noStrike" cap="none">
                <a:solidFill>
                  <a:schemeClr val="tx2"/>
                </a:solidFill>
                <a:latin typeface="Josefin Sans"/>
                <a:ea typeface="Josefin Sans"/>
                <a:cs typeface="Josefin Sans"/>
                <a:sym typeface="Josefin Sans"/>
              </a:rPr>
              <a:t>3. Excel</a:t>
            </a:r>
            <a:endParaRPr lang="en-IN" altLang="en-US" sz="3200" b="1" i="0" u="none" strike="noStrike" cap="none">
              <a:solidFill>
                <a:schemeClr val="tx2"/>
              </a:solidFill>
              <a:latin typeface="Josefin Sans"/>
              <a:ea typeface="Josefin Sans"/>
              <a:cs typeface="Josefin Sans"/>
              <a:sym typeface="Josefin Sans"/>
            </a:endParaRPr>
          </a:p>
        </p:txBody>
      </p:sp>
      <p:sp>
        <p:nvSpPr>
          <p:cNvPr id="4" name="Google Shape;334;p5"/>
          <p:cNvSpPr txBox="1"/>
          <p:nvPr/>
        </p:nvSpPr>
        <p:spPr>
          <a:xfrm>
            <a:off x="2143125" y="7270115"/>
            <a:ext cx="10914380" cy="553720"/>
          </a:xfrm>
          <a:prstGeom prst="rect">
            <a:avLst/>
          </a:prstGeom>
          <a:noFill/>
          <a:ln>
            <a:noFill/>
          </a:ln>
        </p:spPr>
        <p:txBody>
          <a:bodyPr spcFirstLastPara="1" wrap="square" lIns="0" tIns="0" rIns="0" bIns="0" anchor="t" anchorCtr="0">
            <a:spAutoFit/>
          </a:bodyPr>
          <a:p>
            <a:pPr marL="0" marR="0" lvl="0" indent="0" algn="l" rtl="0">
              <a:lnSpc>
                <a:spcPct val="100000"/>
              </a:lnSpc>
              <a:spcBef>
                <a:spcPts val="0"/>
              </a:spcBef>
              <a:spcAft>
                <a:spcPts val="0"/>
              </a:spcAft>
              <a:buNone/>
            </a:pPr>
            <a:r>
              <a:rPr lang="en-IN" altLang="en-US" sz="3600" b="1" i="0" u="none" strike="noStrike" cap="none">
                <a:solidFill>
                  <a:schemeClr val="tx2"/>
                </a:solidFill>
                <a:latin typeface="Josefin Sans"/>
                <a:ea typeface="Josefin Sans"/>
                <a:cs typeface="Josefin Sans"/>
                <a:sym typeface="Josefin Sans"/>
              </a:rPr>
              <a:t>Tools:</a:t>
            </a:r>
            <a:endParaRPr lang="en-IN" altLang="en-US" sz="3600" b="1" i="0" u="none" strike="noStrike" cap="none">
              <a:solidFill>
                <a:schemeClr val="tx2"/>
              </a:solidFill>
              <a:latin typeface="Josefin Sans"/>
              <a:ea typeface="Josefin Sans"/>
              <a:cs typeface="Josefin Sans"/>
              <a:sym typeface="Josefi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03634"/>
        </a:solidFill>
        <a:effectLst/>
      </p:bgPr>
    </p:bg>
    <p:spTree>
      <p:nvGrpSpPr>
        <p:cNvPr id="2369" name="Shape 2369"/>
        <p:cNvGrpSpPr/>
        <p:nvPr/>
      </p:nvGrpSpPr>
      <p:grpSpPr>
        <a:xfrm>
          <a:off x="0" y="0"/>
          <a:ext cx="0" cy="0"/>
          <a:chOff x="0" y="0"/>
          <a:chExt cx="0" cy="0"/>
        </a:xfrm>
      </p:grpSpPr>
      <p:sp>
        <p:nvSpPr>
          <p:cNvPr id="2370" name="Google Shape;2370;p31"/>
          <p:cNvSpPr txBox="1"/>
          <p:nvPr/>
        </p:nvSpPr>
        <p:spPr>
          <a:xfrm>
            <a:off x="338134" y="1790283"/>
            <a:ext cx="17612400" cy="1238250"/>
          </a:xfrm>
          <a:prstGeom prst="rect">
            <a:avLst/>
          </a:prstGeom>
          <a:noFill/>
          <a:ln>
            <a:noFill/>
          </a:ln>
        </p:spPr>
        <p:txBody>
          <a:bodyPr spcFirstLastPara="1" wrap="square" lIns="0" tIns="0" rIns="0" bIns="0" anchor="t" anchorCtr="0">
            <a:spAutoFit/>
          </a:bodyPr>
          <a:lstStyle/>
          <a:p>
            <a:pPr marL="0" indent="0" algn="ctr">
              <a:lnSpc>
                <a:spcPct val="115000"/>
              </a:lnSpc>
              <a:buNone/>
            </a:pPr>
            <a:r>
              <a:rPr lang="en-IN" altLang="en-US" sz="7000" b="1" cap="none">
                <a:solidFill>
                  <a:srgbClr val="F49B95"/>
                </a:solidFill>
                <a:latin typeface="Times New Roman" panose="02020603050405020304" charset="0"/>
                <a:ea typeface="Josefin Sans"/>
                <a:cs typeface="Times New Roman" panose="02020603050405020304" charset="0"/>
                <a:sym typeface="Josefin Sans"/>
              </a:rPr>
              <a:t>The Major tools used in the whole Project</a:t>
            </a:r>
            <a:endParaRPr lang="en-IN" altLang="en-US" sz="7000" b="1" cap="none">
              <a:solidFill>
                <a:srgbClr val="F49B95"/>
              </a:solidFill>
              <a:latin typeface="Times New Roman" panose="02020603050405020304" charset="0"/>
              <a:ea typeface="Josefin Sans"/>
              <a:cs typeface="Times New Roman" panose="02020603050405020304" charset="0"/>
              <a:sym typeface="Josefin Sans"/>
            </a:endParaRPr>
          </a:p>
        </p:txBody>
      </p:sp>
      <p:pic>
        <p:nvPicPr>
          <p:cNvPr id="1" name="Picture 0" descr="pbi"/>
          <p:cNvPicPr>
            <a:picLocks noChangeAspect="1"/>
          </p:cNvPicPr>
          <p:nvPr/>
        </p:nvPicPr>
        <p:blipFill>
          <a:blip r:embed="rId1"/>
          <a:stretch>
            <a:fillRect/>
          </a:stretch>
        </p:blipFill>
        <p:spPr>
          <a:xfrm>
            <a:off x="407035" y="5660390"/>
            <a:ext cx="4396740" cy="2961640"/>
          </a:xfrm>
          <a:prstGeom prst="rect">
            <a:avLst/>
          </a:prstGeom>
        </p:spPr>
      </p:pic>
      <p:pic>
        <p:nvPicPr>
          <p:cNvPr id="6" name="Picture 5"/>
          <p:cNvPicPr>
            <a:picLocks noChangeAspect="1"/>
          </p:cNvPicPr>
          <p:nvPr/>
        </p:nvPicPr>
        <p:blipFill>
          <a:blip r:embed="rId2"/>
          <a:stretch>
            <a:fillRect/>
          </a:stretch>
        </p:blipFill>
        <p:spPr>
          <a:xfrm>
            <a:off x="4860925" y="6722110"/>
            <a:ext cx="4048125" cy="838200"/>
          </a:xfrm>
          <a:prstGeom prst="rect">
            <a:avLst/>
          </a:prstGeom>
        </p:spPr>
      </p:pic>
      <p:pic>
        <p:nvPicPr>
          <p:cNvPr id="7" name="Picture 6"/>
          <p:cNvPicPr>
            <a:picLocks noChangeAspect="1"/>
          </p:cNvPicPr>
          <p:nvPr/>
        </p:nvPicPr>
        <p:blipFill>
          <a:blip r:embed="rId3"/>
          <a:stretch>
            <a:fillRect/>
          </a:stretch>
        </p:blipFill>
        <p:spPr>
          <a:xfrm>
            <a:off x="10293350" y="6068060"/>
            <a:ext cx="2145665" cy="2145665"/>
          </a:xfrm>
          <a:prstGeom prst="rect">
            <a:avLst/>
          </a:prstGeom>
        </p:spPr>
      </p:pic>
      <p:pic>
        <p:nvPicPr>
          <p:cNvPr id="8" name="Picture 7"/>
          <p:cNvPicPr>
            <a:picLocks noChangeAspect="1"/>
          </p:cNvPicPr>
          <p:nvPr/>
        </p:nvPicPr>
        <p:blipFill>
          <a:blip r:embed="rId4"/>
          <a:stretch>
            <a:fillRect/>
          </a:stretch>
        </p:blipFill>
        <p:spPr>
          <a:xfrm>
            <a:off x="14117955" y="6068060"/>
            <a:ext cx="2228850" cy="2057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9B95"/>
        </a:solidFill>
        <a:effectLst/>
      </p:bgPr>
    </p:bg>
    <p:spTree>
      <p:nvGrpSpPr>
        <p:cNvPr id="261" name="Shape 261"/>
        <p:cNvGrpSpPr/>
        <p:nvPr/>
      </p:nvGrpSpPr>
      <p:grpSpPr>
        <a:xfrm>
          <a:off x="0" y="0"/>
          <a:ext cx="0" cy="0"/>
          <a:chOff x="0" y="0"/>
          <a:chExt cx="0" cy="0"/>
        </a:xfrm>
      </p:grpSpPr>
      <p:grpSp>
        <p:nvGrpSpPr>
          <p:cNvPr id="269" name="Google Shape;269;p4"/>
          <p:cNvGrpSpPr/>
          <p:nvPr/>
        </p:nvGrpSpPr>
        <p:grpSpPr>
          <a:xfrm rot="-5400000">
            <a:off x="14008904" y="3547004"/>
            <a:ext cx="7843816" cy="714375"/>
            <a:chOff x="0" y="0"/>
            <a:chExt cx="10458421" cy="952500"/>
          </a:xfrm>
        </p:grpSpPr>
        <p:grpSp>
          <p:nvGrpSpPr>
            <p:cNvPr id="270" name="Google Shape;270;p4"/>
            <p:cNvGrpSpPr/>
            <p:nvPr/>
          </p:nvGrpSpPr>
          <p:grpSpPr>
            <a:xfrm>
              <a:off x="9505921" y="0"/>
              <a:ext cx="952500" cy="952500"/>
              <a:chOff x="0" y="0"/>
              <a:chExt cx="812800" cy="812800"/>
            </a:xfrm>
          </p:grpSpPr>
          <p:sp>
            <p:nvSpPr>
              <p:cNvPr id="271" name="Google Shape;271;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72" name="Google Shape;272;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73" name="Google Shape;273;p4"/>
            <p:cNvGrpSpPr/>
            <p:nvPr/>
          </p:nvGrpSpPr>
          <p:grpSpPr>
            <a:xfrm>
              <a:off x="7605691" y="0"/>
              <a:ext cx="952500" cy="952500"/>
              <a:chOff x="0" y="0"/>
              <a:chExt cx="812800" cy="812800"/>
            </a:xfrm>
          </p:grpSpPr>
          <p:sp>
            <p:nvSpPr>
              <p:cNvPr id="274" name="Google Shape;274;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75" name="Google Shape;275;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76" name="Google Shape;276;p4"/>
            <p:cNvGrpSpPr/>
            <p:nvPr/>
          </p:nvGrpSpPr>
          <p:grpSpPr>
            <a:xfrm>
              <a:off x="5705461" y="0"/>
              <a:ext cx="952500" cy="952500"/>
              <a:chOff x="0" y="0"/>
              <a:chExt cx="812800" cy="812800"/>
            </a:xfrm>
          </p:grpSpPr>
          <p:sp>
            <p:nvSpPr>
              <p:cNvPr id="277" name="Google Shape;277;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78" name="Google Shape;278;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79" name="Google Shape;279;p4"/>
            <p:cNvGrpSpPr/>
            <p:nvPr/>
          </p:nvGrpSpPr>
          <p:grpSpPr>
            <a:xfrm>
              <a:off x="3805230" y="0"/>
              <a:ext cx="952500" cy="952500"/>
              <a:chOff x="0" y="0"/>
              <a:chExt cx="812800" cy="812800"/>
            </a:xfrm>
          </p:grpSpPr>
          <p:sp>
            <p:nvSpPr>
              <p:cNvPr id="280" name="Google Shape;280;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81" name="Google Shape;281;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82" name="Google Shape;282;p4"/>
            <p:cNvGrpSpPr/>
            <p:nvPr/>
          </p:nvGrpSpPr>
          <p:grpSpPr>
            <a:xfrm>
              <a:off x="1905000" y="0"/>
              <a:ext cx="952500" cy="952500"/>
              <a:chOff x="0" y="0"/>
              <a:chExt cx="812800" cy="812800"/>
            </a:xfrm>
          </p:grpSpPr>
          <p:sp>
            <p:nvSpPr>
              <p:cNvPr id="283" name="Google Shape;283;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84" name="Google Shape;284;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85" name="Google Shape;285;p4"/>
            <p:cNvGrpSpPr/>
            <p:nvPr/>
          </p:nvGrpSpPr>
          <p:grpSpPr>
            <a:xfrm>
              <a:off x="0" y="0"/>
              <a:ext cx="952500" cy="952500"/>
              <a:chOff x="0" y="0"/>
              <a:chExt cx="812800" cy="812800"/>
            </a:xfrm>
          </p:grpSpPr>
          <p:sp>
            <p:nvSpPr>
              <p:cNvPr id="286" name="Google Shape;286;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87" name="Google Shape;287;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288" name="Google Shape;288;p4"/>
          <p:cNvGrpSpPr/>
          <p:nvPr/>
        </p:nvGrpSpPr>
        <p:grpSpPr>
          <a:xfrm rot="-5400000">
            <a:off x="13348924" y="2832629"/>
            <a:ext cx="6415066" cy="714375"/>
            <a:chOff x="0" y="0"/>
            <a:chExt cx="8553421" cy="952500"/>
          </a:xfrm>
        </p:grpSpPr>
        <p:grpSp>
          <p:nvGrpSpPr>
            <p:cNvPr id="289" name="Google Shape;289;p4"/>
            <p:cNvGrpSpPr/>
            <p:nvPr/>
          </p:nvGrpSpPr>
          <p:grpSpPr>
            <a:xfrm>
              <a:off x="7600921" y="0"/>
              <a:ext cx="952500" cy="952500"/>
              <a:chOff x="0" y="0"/>
              <a:chExt cx="812800" cy="812800"/>
            </a:xfrm>
          </p:grpSpPr>
          <p:sp>
            <p:nvSpPr>
              <p:cNvPr id="290" name="Google Shape;290;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44705"/>
                </a:srgbClr>
              </a:solidFill>
              <a:ln>
                <a:noFill/>
              </a:ln>
            </p:spPr>
          </p:sp>
          <p:sp>
            <p:nvSpPr>
              <p:cNvPr id="291" name="Google Shape;291;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92" name="Google Shape;292;p4"/>
            <p:cNvGrpSpPr/>
            <p:nvPr/>
          </p:nvGrpSpPr>
          <p:grpSpPr>
            <a:xfrm>
              <a:off x="5700691" y="0"/>
              <a:ext cx="952500" cy="952500"/>
              <a:chOff x="0" y="0"/>
              <a:chExt cx="812800" cy="812800"/>
            </a:xfrm>
          </p:grpSpPr>
          <p:sp>
            <p:nvSpPr>
              <p:cNvPr id="293" name="Google Shape;293;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44705"/>
                </a:srgbClr>
              </a:solidFill>
              <a:ln>
                <a:noFill/>
              </a:ln>
            </p:spPr>
          </p:sp>
          <p:sp>
            <p:nvSpPr>
              <p:cNvPr id="294" name="Google Shape;294;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95" name="Google Shape;295;p4"/>
            <p:cNvGrpSpPr/>
            <p:nvPr/>
          </p:nvGrpSpPr>
          <p:grpSpPr>
            <a:xfrm>
              <a:off x="3800461" y="0"/>
              <a:ext cx="952500" cy="952500"/>
              <a:chOff x="0" y="0"/>
              <a:chExt cx="812800" cy="812800"/>
            </a:xfrm>
          </p:grpSpPr>
          <p:sp>
            <p:nvSpPr>
              <p:cNvPr id="296" name="Google Shape;296;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44705"/>
                </a:srgbClr>
              </a:solidFill>
              <a:ln>
                <a:noFill/>
              </a:ln>
            </p:spPr>
          </p:sp>
          <p:sp>
            <p:nvSpPr>
              <p:cNvPr id="297" name="Google Shape;297;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98" name="Google Shape;298;p4"/>
            <p:cNvGrpSpPr/>
            <p:nvPr/>
          </p:nvGrpSpPr>
          <p:grpSpPr>
            <a:xfrm>
              <a:off x="1900230" y="0"/>
              <a:ext cx="952500" cy="952500"/>
              <a:chOff x="0" y="0"/>
              <a:chExt cx="812800" cy="812800"/>
            </a:xfrm>
          </p:grpSpPr>
          <p:sp>
            <p:nvSpPr>
              <p:cNvPr id="299" name="Google Shape;299;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44705"/>
                </a:srgbClr>
              </a:solidFill>
              <a:ln>
                <a:noFill/>
              </a:ln>
            </p:spPr>
          </p:sp>
          <p:sp>
            <p:nvSpPr>
              <p:cNvPr id="300" name="Google Shape;300;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01" name="Google Shape;301;p4"/>
            <p:cNvGrpSpPr/>
            <p:nvPr/>
          </p:nvGrpSpPr>
          <p:grpSpPr>
            <a:xfrm>
              <a:off x="0" y="0"/>
              <a:ext cx="952500" cy="952500"/>
              <a:chOff x="0" y="0"/>
              <a:chExt cx="812800" cy="812800"/>
            </a:xfrm>
          </p:grpSpPr>
          <p:sp>
            <p:nvSpPr>
              <p:cNvPr id="302" name="Google Shape;302;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44705"/>
                </a:srgbClr>
              </a:solidFill>
              <a:ln>
                <a:noFill/>
              </a:ln>
            </p:spPr>
          </p:sp>
          <p:sp>
            <p:nvSpPr>
              <p:cNvPr id="303" name="Google Shape;303;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304" name="Google Shape;304;p4"/>
          <p:cNvGrpSpPr/>
          <p:nvPr/>
        </p:nvGrpSpPr>
        <p:grpSpPr>
          <a:xfrm rot="-5400000">
            <a:off x="12684774" y="2120043"/>
            <a:ext cx="4989893" cy="714375"/>
            <a:chOff x="0" y="0"/>
            <a:chExt cx="6653191" cy="952500"/>
          </a:xfrm>
        </p:grpSpPr>
        <p:grpSp>
          <p:nvGrpSpPr>
            <p:cNvPr id="305" name="Google Shape;305;p4"/>
            <p:cNvGrpSpPr/>
            <p:nvPr/>
          </p:nvGrpSpPr>
          <p:grpSpPr>
            <a:xfrm>
              <a:off x="5700691" y="0"/>
              <a:ext cx="952500" cy="952500"/>
              <a:chOff x="0" y="0"/>
              <a:chExt cx="812800" cy="812800"/>
            </a:xfrm>
          </p:grpSpPr>
          <p:sp>
            <p:nvSpPr>
              <p:cNvPr id="306" name="Google Shape;306;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307" name="Google Shape;307;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08" name="Google Shape;308;p4"/>
            <p:cNvGrpSpPr/>
            <p:nvPr/>
          </p:nvGrpSpPr>
          <p:grpSpPr>
            <a:xfrm>
              <a:off x="3800461" y="0"/>
              <a:ext cx="952500" cy="952500"/>
              <a:chOff x="0" y="0"/>
              <a:chExt cx="812800" cy="812800"/>
            </a:xfrm>
          </p:grpSpPr>
          <p:sp>
            <p:nvSpPr>
              <p:cNvPr id="309" name="Google Shape;309;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310" name="Google Shape;310;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11" name="Google Shape;311;p4"/>
            <p:cNvGrpSpPr/>
            <p:nvPr/>
          </p:nvGrpSpPr>
          <p:grpSpPr>
            <a:xfrm>
              <a:off x="1900230" y="0"/>
              <a:ext cx="952500" cy="952500"/>
              <a:chOff x="0" y="0"/>
              <a:chExt cx="812800" cy="812800"/>
            </a:xfrm>
          </p:grpSpPr>
          <p:sp>
            <p:nvSpPr>
              <p:cNvPr id="312" name="Google Shape;312;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313" name="Google Shape;313;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14" name="Google Shape;314;p4"/>
            <p:cNvGrpSpPr/>
            <p:nvPr/>
          </p:nvGrpSpPr>
          <p:grpSpPr>
            <a:xfrm>
              <a:off x="0" y="0"/>
              <a:ext cx="952500" cy="952500"/>
              <a:chOff x="0" y="0"/>
              <a:chExt cx="812800" cy="812800"/>
            </a:xfrm>
          </p:grpSpPr>
          <p:sp>
            <p:nvSpPr>
              <p:cNvPr id="315" name="Google Shape;315;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316" name="Google Shape;316;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317" name="Google Shape;317;p4"/>
          <p:cNvGrpSpPr/>
          <p:nvPr/>
        </p:nvGrpSpPr>
        <p:grpSpPr>
          <a:xfrm rot="-5400000">
            <a:off x="12016235" y="1407457"/>
            <a:ext cx="3564721" cy="714375"/>
            <a:chOff x="0" y="0"/>
            <a:chExt cx="4752961" cy="952500"/>
          </a:xfrm>
        </p:grpSpPr>
        <p:grpSp>
          <p:nvGrpSpPr>
            <p:cNvPr id="318" name="Google Shape;318;p4"/>
            <p:cNvGrpSpPr/>
            <p:nvPr/>
          </p:nvGrpSpPr>
          <p:grpSpPr>
            <a:xfrm>
              <a:off x="3800461" y="0"/>
              <a:ext cx="952500" cy="952500"/>
              <a:chOff x="0" y="0"/>
              <a:chExt cx="812800" cy="812800"/>
            </a:xfrm>
          </p:grpSpPr>
          <p:sp>
            <p:nvSpPr>
              <p:cNvPr id="319" name="Google Shape;319;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320" name="Google Shape;320;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21" name="Google Shape;321;p4"/>
            <p:cNvGrpSpPr/>
            <p:nvPr/>
          </p:nvGrpSpPr>
          <p:grpSpPr>
            <a:xfrm>
              <a:off x="1900230" y="0"/>
              <a:ext cx="952500" cy="952500"/>
              <a:chOff x="0" y="0"/>
              <a:chExt cx="812800" cy="812800"/>
            </a:xfrm>
          </p:grpSpPr>
          <p:sp>
            <p:nvSpPr>
              <p:cNvPr id="322" name="Google Shape;322;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323" name="Google Shape;323;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24" name="Google Shape;324;p4"/>
            <p:cNvGrpSpPr/>
            <p:nvPr/>
          </p:nvGrpSpPr>
          <p:grpSpPr>
            <a:xfrm>
              <a:off x="0" y="0"/>
              <a:ext cx="952500" cy="952500"/>
              <a:chOff x="0" y="0"/>
              <a:chExt cx="812800" cy="812800"/>
            </a:xfrm>
          </p:grpSpPr>
          <p:sp>
            <p:nvSpPr>
              <p:cNvPr id="325" name="Google Shape;325;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326" name="Google Shape;326;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sp>
        <p:nvSpPr>
          <p:cNvPr id="334" name="Google Shape;334;p5"/>
          <p:cNvSpPr txBox="1"/>
          <p:nvPr/>
        </p:nvSpPr>
        <p:spPr>
          <a:xfrm>
            <a:off x="148590" y="188595"/>
            <a:ext cx="5793105" cy="1753870"/>
          </a:xfrm>
          <a:prstGeom prst="rect">
            <a:avLst/>
          </a:prstGeom>
          <a:noFill/>
          <a:ln>
            <a:noFill/>
          </a:ln>
        </p:spPr>
        <p:txBody>
          <a:bodyPr spcFirstLastPara="1" wrap="square" lIns="0" tIns="0" rIns="0" bIns="0" anchor="t" anchorCtr="0">
            <a:spAutoFit/>
            <a:scene3d>
              <a:camera prst="orthographicFront"/>
              <a:lightRig rig="threePt" dir="t"/>
            </a:scene3d>
          </a:bodyPr>
          <a:p>
            <a:pPr marL="0" marR="0" lvl="0" indent="0" algn="l" rtl="0">
              <a:lnSpc>
                <a:spcPct val="100000"/>
              </a:lnSpc>
              <a:spcBef>
                <a:spcPts val="0"/>
              </a:spcBef>
              <a:spcAft>
                <a:spcPts val="0"/>
              </a:spcAft>
              <a:buNone/>
            </a:pPr>
            <a:r>
              <a:rPr lang="en-IN" altLang="en-US" sz="5400" b="1" i="0" u="none" strike="noStrike" cap="none">
                <a:ln>
                  <a:solidFill>
                    <a:sysClr val="windowText" lastClr="000000"/>
                  </a:solidFill>
                </a:ln>
                <a:solidFill>
                  <a:schemeClr val="tx1">
                    <a:lumMod val="50000"/>
                    <a:lumOff val="50000"/>
                  </a:schemeClr>
                </a:solidFill>
                <a:effectLst>
                  <a:outerShdw blurRad="38100" dist="19050" dir="2700000" algn="tl" rotWithShape="0">
                    <a:schemeClr val="dk1">
                      <a:lumMod val="50000"/>
                      <a:alpha val="40000"/>
                    </a:schemeClr>
                  </a:outerShdw>
                </a:effectLst>
                <a:latin typeface="Josefin Sans"/>
                <a:ea typeface="Josefin Sans"/>
                <a:cs typeface="Josefin Sans"/>
                <a:sym typeface="Josefin Sans"/>
              </a:rPr>
              <a:t>Excel Dashboard Analysis</a:t>
            </a:r>
            <a:r>
              <a:rPr lang="en-IN" altLang="en-US" sz="6000" b="1" i="0" u="none" strike="noStrike" cap="none">
                <a:ln>
                  <a:solidFill>
                    <a:sysClr val="windowText" lastClr="000000"/>
                  </a:solidFill>
                </a:ln>
                <a:solidFill>
                  <a:schemeClr val="tx1">
                    <a:lumMod val="50000"/>
                    <a:lumOff val="50000"/>
                  </a:schemeClr>
                </a:solidFill>
                <a:effectLst>
                  <a:outerShdw blurRad="38100" dist="19050" dir="2700000" algn="tl" rotWithShape="0">
                    <a:schemeClr val="dk1">
                      <a:lumMod val="50000"/>
                      <a:alpha val="40000"/>
                    </a:schemeClr>
                  </a:outerShdw>
                </a:effectLst>
                <a:latin typeface="Josefin Sans"/>
                <a:ea typeface="Josefin Sans"/>
                <a:cs typeface="Josefin Sans"/>
                <a:sym typeface="Josefin Sans"/>
              </a:rPr>
              <a:t> </a:t>
            </a:r>
            <a:r>
              <a:rPr lang="en-IN" altLang="en-US" sz="5400" b="1" i="0" u="none" strike="noStrike" cap="none">
                <a:ln>
                  <a:solidFill>
                    <a:sysClr val="windowText" lastClr="000000"/>
                  </a:solidFill>
                </a:ln>
                <a:solidFill>
                  <a:schemeClr val="tx1">
                    <a:lumMod val="50000"/>
                    <a:lumOff val="50000"/>
                  </a:schemeClr>
                </a:solidFill>
                <a:effectLst>
                  <a:outerShdw blurRad="38100" dist="19050" dir="2700000" algn="tl" rotWithShape="0">
                    <a:schemeClr val="dk1">
                      <a:lumMod val="50000"/>
                      <a:alpha val="40000"/>
                    </a:schemeClr>
                  </a:outerShdw>
                </a:effectLst>
                <a:latin typeface="Josefin Sans"/>
                <a:ea typeface="Josefin Sans"/>
                <a:cs typeface="Josefin Sans"/>
                <a:sym typeface="Josefin Sans"/>
              </a:rPr>
              <a:t>Tools </a:t>
            </a:r>
            <a:endParaRPr lang="en-IN" altLang="en-US" sz="5400" b="1" i="0" u="none" strike="noStrike" cap="none">
              <a:ln>
                <a:solidFill>
                  <a:sysClr val="windowText" lastClr="000000"/>
                </a:solidFill>
              </a:ln>
              <a:solidFill>
                <a:schemeClr val="tx1">
                  <a:lumMod val="50000"/>
                  <a:lumOff val="50000"/>
                </a:schemeClr>
              </a:solidFill>
              <a:effectLst>
                <a:outerShdw blurRad="38100" dist="19050" dir="2700000" algn="tl" rotWithShape="0">
                  <a:schemeClr val="dk1">
                    <a:lumMod val="50000"/>
                    <a:alpha val="40000"/>
                  </a:schemeClr>
                </a:outerShdw>
              </a:effectLst>
              <a:latin typeface="Josefin Sans"/>
              <a:ea typeface="Josefin Sans"/>
              <a:cs typeface="Josefin Sans"/>
              <a:sym typeface="Josefin Sans"/>
            </a:endParaRPr>
          </a:p>
        </p:txBody>
      </p:sp>
      <p:sp>
        <p:nvSpPr>
          <p:cNvPr id="11" name="Google Shape;334;p5"/>
          <p:cNvSpPr txBox="1"/>
          <p:nvPr/>
        </p:nvSpPr>
        <p:spPr>
          <a:xfrm>
            <a:off x="148590" y="2121535"/>
            <a:ext cx="5634990" cy="2215515"/>
          </a:xfrm>
          <a:prstGeom prst="rect">
            <a:avLst/>
          </a:prstGeom>
          <a:noFill/>
          <a:ln>
            <a:noFill/>
          </a:ln>
        </p:spPr>
        <p:txBody>
          <a:bodyPr spcFirstLastPara="1" wrap="square" lIns="0" tIns="0" rIns="0" bIns="0" anchor="t" anchorCtr="0">
            <a:spAutoFit/>
          </a:bodyPr>
          <a:p>
            <a:pPr marL="571500" marR="0" lvl="0" indent="-571500" algn="l" rtl="0">
              <a:lnSpc>
                <a:spcPct val="100000"/>
              </a:lnSpc>
              <a:spcBef>
                <a:spcPts val="0"/>
              </a:spcBef>
              <a:spcAft>
                <a:spcPts val="0"/>
              </a:spcAft>
              <a:buFont typeface="Wingdings" panose="05000000000000000000" charset="0"/>
              <a:buChar char="Ø"/>
            </a:pPr>
            <a:r>
              <a:rPr lang="en-IN" altLang="en-US" sz="3600" b="1" i="0" u="none" strike="noStrike" cap="none">
                <a:solidFill>
                  <a:schemeClr val="tx1"/>
                </a:solidFill>
                <a:latin typeface="Josefin Sans"/>
                <a:ea typeface="Josefin Sans"/>
                <a:cs typeface="Josefin Sans"/>
                <a:sym typeface="Josefin Sans"/>
              </a:rPr>
              <a:t>Slicer</a:t>
            </a:r>
            <a:endParaRPr lang="en-IN" altLang="en-US" sz="3600" b="1" i="0" u="none" strike="noStrike" cap="none">
              <a:solidFill>
                <a:schemeClr val="tx1"/>
              </a:solidFill>
              <a:latin typeface="Josefin Sans"/>
              <a:ea typeface="Josefin Sans"/>
              <a:cs typeface="Josefin Sans"/>
              <a:sym typeface="Josefin Sans"/>
            </a:endParaRPr>
          </a:p>
          <a:p>
            <a:pPr marL="571500" marR="0" lvl="0" indent="-571500" algn="l" rtl="0">
              <a:lnSpc>
                <a:spcPct val="100000"/>
              </a:lnSpc>
              <a:spcBef>
                <a:spcPts val="0"/>
              </a:spcBef>
              <a:spcAft>
                <a:spcPts val="0"/>
              </a:spcAft>
              <a:buFont typeface="Wingdings" panose="05000000000000000000" charset="0"/>
              <a:buChar char="Ø"/>
            </a:pPr>
            <a:r>
              <a:rPr lang="en-IN" altLang="en-US" sz="3600" b="1" i="0" u="none" strike="noStrike" cap="none">
                <a:solidFill>
                  <a:schemeClr val="tx1"/>
                </a:solidFill>
                <a:latin typeface="Josefin Sans"/>
                <a:ea typeface="Josefin Sans"/>
                <a:cs typeface="Josefin Sans"/>
                <a:sym typeface="Josefin Sans"/>
              </a:rPr>
              <a:t>Piechart</a:t>
            </a:r>
            <a:endParaRPr lang="en-IN" altLang="en-US" sz="3600" b="1" i="0" u="none" strike="noStrike" cap="none">
              <a:solidFill>
                <a:schemeClr val="tx1"/>
              </a:solidFill>
              <a:latin typeface="Josefin Sans"/>
              <a:ea typeface="Josefin Sans"/>
              <a:cs typeface="Josefin Sans"/>
              <a:sym typeface="Josefin Sans"/>
            </a:endParaRPr>
          </a:p>
          <a:p>
            <a:pPr marL="571500" marR="0" lvl="0" indent="-571500" algn="l" rtl="0">
              <a:lnSpc>
                <a:spcPct val="100000"/>
              </a:lnSpc>
              <a:spcBef>
                <a:spcPts val="0"/>
              </a:spcBef>
              <a:spcAft>
                <a:spcPts val="0"/>
              </a:spcAft>
              <a:buFont typeface="Wingdings" panose="05000000000000000000" charset="0"/>
              <a:buChar char="Ø"/>
            </a:pPr>
            <a:r>
              <a:rPr lang="en-IN" altLang="en-US" sz="3600" b="1" i="0" u="none" strike="noStrike" cap="none">
                <a:solidFill>
                  <a:schemeClr val="tx1"/>
                </a:solidFill>
                <a:latin typeface="Josefin Sans"/>
                <a:ea typeface="Josefin Sans"/>
                <a:cs typeface="Josefin Sans"/>
                <a:sym typeface="Josefin Sans"/>
              </a:rPr>
              <a:t>Cluster chart</a:t>
            </a:r>
            <a:endParaRPr lang="en-IN" altLang="en-US" sz="3600" b="1" i="0" u="none" strike="noStrike" cap="none">
              <a:solidFill>
                <a:schemeClr val="tx1"/>
              </a:solidFill>
              <a:latin typeface="Josefin Sans"/>
              <a:ea typeface="Josefin Sans"/>
              <a:cs typeface="Josefin Sans"/>
              <a:sym typeface="Josefin Sans"/>
            </a:endParaRPr>
          </a:p>
          <a:p>
            <a:pPr marL="571500" marR="0" lvl="0" indent="-571500" algn="l" rtl="0">
              <a:lnSpc>
                <a:spcPct val="100000"/>
              </a:lnSpc>
              <a:spcBef>
                <a:spcPts val="0"/>
              </a:spcBef>
              <a:spcAft>
                <a:spcPts val="0"/>
              </a:spcAft>
              <a:buFont typeface="Wingdings" panose="05000000000000000000" charset="0"/>
              <a:buChar char="Ø"/>
            </a:pPr>
            <a:r>
              <a:rPr lang="en-IN" altLang="en-US" sz="3600" b="1" i="0" u="none" strike="noStrike" cap="none">
                <a:solidFill>
                  <a:schemeClr val="tx1"/>
                </a:solidFill>
                <a:latin typeface="Josefin Sans"/>
                <a:ea typeface="Josefin Sans"/>
                <a:cs typeface="Josefin Sans"/>
                <a:sym typeface="Josefin Sans"/>
              </a:rPr>
              <a:t>Line Chart</a:t>
            </a:r>
            <a:endParaRPr lang="en-IN" altLang="en-US" sz="3600" b="1" i="0" u="none" strike="noStrike" cap="none">
              <a:solidFill>
                <a:schemeClr val="tx1"/>
              </a:solidFill>
              <a:latin typeface="Josefin Sans"/>
              <a:ea typeface="Josefin Sans"/>
              <a:cs typeface="Josefin Sans"/>
              <a:sym typeface="Josefin Sans"/>
            </a:endParaRPr>
          </a:p>
        </p:txBody>
      </p:sp>
      <p:pic>
        <p:nvPicPr>
          <p:cNvPr id="12" name="Picture 11"/>
          <p:cNvPicPr>
            <a:picLocks noChangeAspect="1"/>
          </p:cNvPicPr>
          <p:nvPr/>
        </p:nvPicPr>
        <p:blipFill>
          <a:blip r:embed="rId1"/>
          <a:stretch>
            <a:fillRect/>
          </a:stretch>
        </p:blipFill>
        <p:spPr>
          <a:xfrm>
            <a:off x="5941695" y="154305"/>
            <a:ext cx="12196445" cy="9963150"/>
          </a:xfrm>
          <a:prstGeom prst="rect">
            <a:avLst/>
          </a:prstGeom>
        </p:spPr>
      </p:pic>
      <p:sp>
        <p:nvSpPr>
          <p:cNvPr id="13" name="Google Shape;334;p5"/>
          <p:cNvSpPr txBox="1"/>
          <p:nvPr/>
        </p:nvSpPr>
        <p:spPr>
          <a:xfrm>
            <a:off x="170815" y="188595"/>
            <a:ext cx="5862955" cy="1753870"/>
          </a:xfrm>
          <a:prstGeom prst="rect">
            <a:avLst/>
          </a:prstGeom>
          <a:noFill/>
          <a:ln>
            <a:noFill/>
          </a:ln>
        </p:spPr>
        <p:txBody>
          <a:bodyPr spcFirstLastPara="1" wrap="square" lIns="0" tIns="0" rIns="0" bIns="0" anchor="t" anchorCtr="0">
            <a:spAutoFit/>
            <a:scene3d>
              <a:camera prst="orthographicFront"/>
              <a:lightRig rig="threePt" dir="t"/>
            </a:scene3d>
          </a:bodyPr>
          <a:p>
            <a:pPr marL="0" marR="0" lvl="0" indent="0" algn="l" rtl="0">
              <a:lnSpc>
                <a:spcPct val="100000"/>
              </a:lnSpc>
              <a:spcBef>
                <a:spcPts val="0"/>
              </a:spcBef>
              <a:spcAft>
                <a:spcPts val="0"/>
              </a:spcAft>
              <a:buNone/>
            </a:pPr>
            <a:r>
              <a:rPr lang="en-IN" altLang="en-US" sz="5400" b="1" i="0" u="none" strike="noStrike" cap="none">
                <a:ln>
                  <a:solidFill>
                    <a:sysClr val="windowText" lastClr="000000"/>
                  </a:solidFill>
                </a:ln>
                <a:solidFill>
                  <a:schemeClr val="tx1">
                    <a:lumMod val="50000"/>
                    <a:lumOff val="50000"/>
                  </a:schemeClr>
                </a:solidFill>
                <a:effectLst>
                  <a:outerShdw blurRad="38100" dist="19050" dir="2700000" algn="tl" rotWithShape="0">
                    <a:schemeClr val="dk1">
                      <a:lumMod val="50000"/>
                      <a:alpha val="40000"/>
                    </a:schemeClr>
                  </a:outerShdw>
                </a:effectLst>
                <a:latin typeface="Josefin Sans"/>
                <a:ea typeface="Josefin Sans"/>
                <a:cs typeface="Josefin Sans"/>
                <a:sym typeface="Josefin Sans"/>
              </a:rPr>
              <a:t>Excel Dashboard Analysis</a:t>
            </a:r>
            <a:r>
              <a:rPr lang="en-IN" altLang="en-US" sz="6000" b="1" i="0" u="none" strike="noStrike" cap="none">
                <a:ln>
                  <a:solidFill>
                    <a:sysClr val="windowText" lastClr="000000"/>
                  </a:solidFill>
                </a:ln>
                <a:solidFill>
                  <a:schemeClr val="tx1">
                    <a:lumMod val="50000"/>
                    <a:lumOff val="50000"/>
                  </a:schemeClr>
                </a:solidFill>
                <a:effectLst>
                  <a:outerShdw blurRad="38100" dist="19050" dir="2700000" algn="tl" rotWithShape="0">
                    <a:schemeClr val="dk1">
                      <a:lumMod val="50000"/>
                      <a:alpha val="40000"/>
                    </a:schemeClr>
                  </a:outerShdw>
                </a:effectLst>
                <a:latin typeface="Josefin Sans"/>
                <a:ea typeface="Josefin Sans"/>
                <a:cs typeface="Josefin Sans"/>
                <a:sym typeface="Josefin Sans"/>
              </a:rPr>
              <a:t> </a:t>
            </a:r>
            <a:r>
              <a:rPr lang="en-IN" altLang="en-US" sz="5400" b="1" i="0" u="none" strike="noStrike" cap="none">
                <a:ln>
                  <a:solidFill>
                    <a:sysClr val="windowText" lastClr="000000"/>
                  </a:solidFill>
                </a:ln>
                <a:solidFill>
                  <a:schemeClr val="tx1">
                    <a:lumMod val="50000"/>
                    <a:lumOff val="50000"/>
                  </a:schemeClr>
                </a:solidFill>
                <a:effectLst>
                  <a:outerShdw blurRad="38100" dist="19050" dir="2700000" algn="tl" rotWithShape="0">
                    <a:schemeClr val="dk1">
                      <a:lumMod val="50000"/>
                      <a:alpha val="40000"/>
                    </a:schemeClr>
                  </a:outerShdw>
                </a:effectLst>
                <a:latin typeface="Josefin Sans"/>
                <a:ea typeface="Josefin Sans"/>
                <a:cs typeface="Josefin Sans"/>
                <a:sym typeface="Josefin Sans"/>
              </a:rPr>
              <a:t>Tools </a:t>
            </a:r>
            <a:endParaRPr lang="en-IN" altLang="en-US" sz="5400" b="1" i="0" u="none" strike="noStrike" cap="none">
              <a:ln>
                <a:solidFill>
                  <a:sysClr val="windowText" lastClr="000000"/>
                </a:solidFill>
              </a:ln>
              <a:solidFill>
                <a:schemeClr val="tx1">
                  <a:lumMod val="50000"/>
                  <a:lumOff val="50000"/>
                </a:schemeClr>
              </a:solidFill>
              <a:effectLst>
                <a:outerShdw blurRad="38100" dist="19050" dir="2700000" algn="tl" rotWithShape="0">
                  <a:schemeClr val="dk1">
                    <a:lumMod val="50000"/>
                    <a:alpha val="40000"/>
                  </a:schemeClr>
                </a:outerShdw>
              </a:effectLst>
              <a:latin typeface="Josefin Sans"/>
              <a:ea typeface="Josefin Sans"/>
              <a:cs typeface="Josefin Sans"/>
              <a:sym typeface="Josefin Sans"/>
            </a:endParaRPr>
          </a:p>
        </p:txBody>
      </p:sp>
      <p:sp>
        <p:nvSpPr>
          <p:cNvPr id="14" name="Google Shape;334;p5"/>
          <p:cNvSpPr txBox="1"/>
          <p:nvPr/>
        </p:nvSpPr>
        <p:spPr>
          <a:xfrm>
            <a:off x="170815" y="2121535"/>
            <a:ext cx="5702300" cy="2215515"/>
          </a:xfrm>
          <a:prstGeom prst="rect">
            <a:avLst/>
          </a:prstGeom>
          <a:noFill/>
          <a:ln>
            <a:noFill/>
          </a:ln>
        </p:spPr>
        <p:txBody>
          <a:bodyPr spcFirstLastPara="1" wrap="square" lIns="0" tIns="0" rIns="0" bIns="0" anchor="t" anchorCtr="0">
            <a:spAutoFit/>
          </a:bodyPr>
          <a:p>
            <a:pPr marL="571500" marR="0" lvl="0" indent="-571500" algn="l" rtl="0">
              <a:lnSpc>
                <a:spcPct val="100000"/>
              </a:lnSpc>
              <a:spcBef>
                <a:spcPts val="0"/>
              </a:spcBef>
              <a:spcAft>
                <a:spcPts val="0"/>
              </a:spcAft>
              <a:buFont typeface="Wingdings" panose="05000000000000000000" charset="0"/>
              <a:buChar char="Ø"/>
            </a:pPr>
            <a:r>
              <a:rPr lang="en-IN" altLang="en-US" sz="3600" b="1" i="1" u="none" strike="noStrike" cap="none">
                <a:solidFill>
                  <a:srgbClr val="7030A0"/>
                </a:solidFill>
                <a:effectLst/>
                <a:latin typeface="Josefin Sans"/>
                <a:ea typeface="Josefin Sans"/>
                <a:cs typeface="Josefin Sans"/>
                <a:sym typeface="Josefin Sans"/>
              </a:rPr>
              <a:t>Slicer</a:t>
            </a:r>
            <a:endParaRPr lang="en-IN" altLang="en-US" sz="3600" b="1" i="1" u="none" strike="noStrike" cap="none">
              <a:solidFill>
                <a:srgbClr val="7030A0"/>
              </a:solidFill>
              <a:effectLst/>
              <a:latin typeface="Josefin Sans"/>
              <a:ea typeface="Josefin Sans"/>
              <a:cs typeface="Josefin Sans"/>
              <a:sym typeface="Josefin Sans"/>
            </a:endParaRPr>
          </a:p>
          <a:p>
            <a:pPr marL="571500" marR="0" lvl="0" indent="-571500" algn="l" rtl="0">
              <a:lnSpc>
                <a:spcPct val="100000"/>
              </a:lnSpc>
              <a:spcBef>
                <a:spcPts val="0"/>
              </a:spcBef>
              <a:spcAft>
                <a:spcPts val="0"/>
              </a:spcAft>
              <a:buFont typeface="Wingdings" panose="05000000000000000000" charset="0"/>
              <a:buChar char="Ø"/>
            </a:pPr>
            <a:r>
              <a:rPr lang="en-IN" altLang="en-US" sz="3600" b="1" i="1" u="none" strike="noStrike" cap="none">
                <a:solidFill>
                  <a:srgbClr val="7030A0"/>
                </a:solidFill>
                <a:effectLst/>
                <a:latin typeface="Josefin Sans"/>
                <a:ea typeface="Josefin Sans"/>
                <a:cs typeface="Josefin Sans"/>
                <a:sym typeface="Josefin Sans"/>
              </a:rPr>
              <a:t>Piechart</a:t>
            </a:r>
            <a:endParaRPr lang="en-IN" altLang="en-US" sz="3600" b="1" i="1" u="none" strike="noStrike" cap="none">
              <a:solidFill>
                <a:srgbClr val="7030A0"/>
              </a:solidFill>
              <a:effectLst/>
              <a:latin typeface="Josefin Sans"/>
              <a:ea typeface="Josefin Sans"/>
              <a:cs typeface="Josefin Sans"/>
              <a:sym typeface="Josefin Sans"/>
            </a:endParaRPr>
          </a:p>
          <a:p>
            <a:pPr marL="571500" marR="0" lvl="0" indent="-571500" algn="l" rtl="0">
              <a:lnSpc>
                <a:spcPct val="100000"/>
              </a:lnSpc>
              <a:spcBef>
                <a:spcPts val="0"/>
              </a:spcBef>
              <a:spcAft>
                <a:spcPts val="0"/>
              </a:spcAft>
              <a:buFont typeface="Wingdings" panose="05000000000000000000" charset="0"/>
              <a:buChar char="Ø"/>
            </a:pPr>
            <a:r>
              <a:rPr lang="en-IN" altLang="en-US" sz="3600" b="1" i="1" u="none" strike="noStrike" cap="none">
                <a:solidFill>
                  <a:srgbClr val="7030A0"/>
                </a:solidFill>
                <a:effectLst/>
                <a:latin typeface="Josefin Sans"/>
                <a:ea typeface="Josefin Sans"/>
                <a:cs typeface="Josefin Sans"/>
                <a:sym typeface="Josefin Sans"/>
              </a:rPr>
              <a:t>Cluster chart</a:t>
            </a:r>
            <a:endParaRPr lang="en-IN" altLang="en-US" sz="3600" b="1" i="1" u="none" strike="noStrike" cap="none">
              <a:solidFill>
                <a:srgbClr val="7030A0"/>
              </a:solidFill>
              <a:effectLst/>
              <a:latin typeface="Josefin Sans"/>
              <a:ea typeface="Josefin Sans"/>
              <a:cs typeface="Josefin Sans"/>
              <a:sym typeface="Josefin Sans"/>
            </a:endParaRPr>
          </a:p>
          <a:p>
            <a:pPr marL="571500" marR="0" lvl="0" indent="-571500" algn="l" rtl="0">
              <a:lnSpc>
                <a:spcPct val="100000"/>
              </a:lnSpc>
              <a:spcBef>
                <a:spcPts val="0"/>
              </a:spcBef>
              <a:spcAft>
                <a:spcPts val="0"/>
              </a:spcAft>
              <a:buFont typeface="Wingdings" panose="05000000000000000000" charset="0"/>
              <a:buChar char="Ø"/>
            </a:pPr>
            <a:r>
              <a:rPr lang="en-IN" altLang="en-US" sz="3600" b="1" i="1" u="none" strike="noStrike" cap="none">
                <a:solidFill>
                  <a:srgbClr val="7030A0"/>
                </a:solidFill>
                <a:effectLst/>
                <a:latin typeface="Josefin Sans"/>
                <a:ea typeface="Josefin Sans"/>
                <a:cs typeface="Josefin Sans"/>
                <a:sym typeface="Josefin Sans"/>
              </a:rPr>
              <a:t>Line Chart</a:t>
            </a:r>
            <a:endParaRPr lang="en-IN" altLang="en-US" sz="3600" b="1" i="1" u="none" strike="noStrike" cap="none">
              <a:solidFill>
                <a:srgbClr val="7030A0"/>
              </a:solidFill>
              <a:effectLst/>
              <a:latin typeface="Josefin Sans"/>
              <a:ea typeface="Josefin Sans"/>
              <a:cs typeface="Josefin Sans"/>
              <a:sym typeface="Josefin Sans"/>
            </a:endParaRPr>
          </a:p>
        </p:txBody>
      </p:sp>
      <p:sp>
        <p:nvSpPr>
          <p:cNvPr id="15" name="Google Shape;334;p5"/>
          <p:cNvSpPr txBox="1"/>
          <p:nvPr/>
        </p:nvSpPr>
        <p:spPr>
          <a:xfrm>
            <a:off x="170815" y="4748530"/>
            <a:ext cx="4819650" cy="3077845"/>
          </a:xfrm>
          <a:prstGeom prst="rect">
            <a:avLst/>
          </a:prstGeom>
          <a:noFill/>
          <a:ln>
            <a:noFill/>
          </a:ln>
        </p:spPr>
        <p:txBody>
          <a:bodyPr spcFirstLastPara="1" wrap="square" lIns="0" tIns="0" rIns="0" bIns="0" anchor="t" anchorCtr="0">
            <a:spAutoFit/>
          </a:bodyPr>
          <a:p>
            <a:pPr marL="0" marR="0" lvl="0" indent="0" algn="l" rtl="0">
              <a:lnSpc>
                <a:spcPct val="100000"/>
              </a:lnSpc>
              <a:spcBef>
                <a:spcPts val="0"/>
              </a:spcBef>
              <a:spcAft>
                <a:spcPts val="0"/>
              </a:spcAft>
              <a:buFont typeface="Wingdings" panose="05000000000000000000" charset="0"/>
              <a:buNone/>
            </a:pPr>
            <a:r>
              <a:rPr lang="en-IN" altLang="en-US" sz="4000" b="1" u="none" strike="noStrike" cap="none">
                <a:solidFill>
                  <a:schemeClr val="bg1"/>
                </a:solidFill>
                <a:effectLst/>
                <a:latin typeface="Times New Roman" panose="02020603050405020304" charset="0"/>
                <a:ea typeface="Josefin Sans"/>
                <a:cs typeface="Times New Roman" panose="02020603050405020304" charset="0"/>
                <a:sym typeface="Josefin Sans"/>
              </a:rPr>
              <a:t>Done Visualizing the Global superstore Data by using the above mentioned charts</a:t>
            </a:r>
            <a:endParaRPr lang="en-IN" altLang="en-US" sz="4000" b="1" u="none" strike="noStrike" cap="none">
              <a:solidFill>
                <a:schemeClr val="bg1"/>
              </a:solidFill>
              <a:effectLst/>
              <a:latin typeface="Times New Roman" panose="02020603050405020304" charset="0"/>
              <a:ea typeface="Josefin Sans"/>
              <a:cs typeface="Times New Roman" panose="02020603050405020304" charset="0"/>
              <a:sym typeface="Josefin Sans"/>
            </a:endParaRPr>
          </a:p>
        </p:txBody>
      </p:sp>
      <p:sp>
        <p:nvSpPr>
          <p:cNvPr id="16" name="Google Shape;334;p5"/>
          <p:cNvSpPr txBox="1"/>
          <p:nvPr/>
        </p:nvSpPr>
        <p:spPr>
          <a:xfrm>
            <a:off x="148590" y="188595"/>
            <a:ext cx="5862955" cy="1753870"/>
          </a:xfrm>
          <a:prstGeom prst="rect">
            <a:avLst/>
          </a:prstGeom>
          <a:noFill/>
          <a:ln>
            <a:noFill/>
          </a:ln>
        </p:spPr>
        <p:txBody>
          <a:bodyPr spcFirstLastPara="1" wrap="square" lIns="0" tIns="0" rIns="0" bIns="0" anchor="t" anchorCtr="0">
            <a:spAutoFit/>
            <a:scene3d>
              <a:camera prst="orthographicFront"/>
              <a:lightRig rig="threePt" dir="t"/>
            </a:scene3d>
          </a:bodyPr>
          <a:p>
            <a:pPr marL="0" marR="0" lvl="0" indent="0" algn="l" rtl="0">
              <a:lnSpc>
                <a:spcPct val="100000"/>
              </a:lnSpc>
              <a:spcBef>
                <a:spcPts val="0"/>
              </a:spcBef>
              <a:spcAft>
                <a:spcPts val="0"/>
              </a:spcAft>
              <a:buNone/>
            </a:pPr>
            <a:r>
              <a:rPr lang="en-IN" altLang="en-US" sz="5400" b="1" i="0" u="none" strike="noStrike" cap="none">
                <a:ln>
                  <a:solidFill>
                    <a:sysClr val="windowText" lastClr="000000"/>
                  </a:solidFill>
                </a:ln>
                <a:solidFill>
                  <a:schemeClr val="tx1">
                    <a:lumMod val="50000"/>
                    <a:lumOff val="50000"/>
                  </a:schemeClr>
                </a:solidFill>
                <a:effectLst>
                  <a:outerShdw blurRad="38100" dist="19050" dir="2700000" algn="tl" rotWithShape="0">
                    <a:schemeClr val="dk1">
                      <a:lumMod val="50000"/>
                      <a:alpha val="40000"/>
                    </a:schemeClr>
                  </a:outerShdw>
                </a:effectLst>
                <a:latin typeface="Josefin Sans"/>
                <a:ea typeface="Josefin Sans"/>
                <a:cs typeface="Josefin Sans"/>
                <a:sym typeface="Josefin Sans"/>
              </a:rPr>
              <a:t>Excel Dashboard Analysis</a:t>
            </a:r>
            <a:r>
              <a:rPr lang="en-IN" altLang="en-US" sz="6000" b="1" i="0" u="none" strike="noStrike" cap="none">
                <a:ln>
                  <a:solidFill>
                    <a:sysClr val="windowText" lastClr="000000"/>
                  </a:solidFill>
                </a:ln>
                <a:solidFill>
                  <a:schemeClr val="tx1">
                    <a:lumMod val="50000"/>
                    <a:lumOff val="50000"/>
                  </a:schemeClr>
                </a:solidFill>
                <a:effectLst>
                  <a:outerShdw blurRad="38100" dist="19050" dir="2700000" algn="tl" rotWithShape="0">
                    <a:schemeClr val="dk1">
                      <a:lumMod val="50000"/>
                      <a:alpha val="40000"/>
                    </a:schemeClr>
                  </a:outerShdw>
                </a:effectLst>
                <a:latin typeface="Josefin Sans"/>
                <a:ea typeface="Josefin Sans"/>
                <a:cs typeface="Josefin Sans"/>
                <a:sym typeface="Josefin Sans"/>
              </a:rPr>
              <a:t> </a:t>
            </a:r>
            <a:r>
              <a:rPr lang="en-IN" altLang="en-US" sz="5400" b="1" i="0" u="none" strike="noStrike" cap="none">
                <a:ln>
                  <a:solidFill>
                    <a:sysClr val="windowText" lastClr="000000"/>
                  </a:solidFill>
                </a:ln>
                <a:solidFill>
                  <a:schemeClr val="tx1">
                    <a:lumMod val="50000"/>
                    <a:lumOff val="50000"/>
                  </a:schemeClr>
                </a:solidFill>
                <a:effectLst>
                  <a:outerShdw blurRad="38100" dist="19050" dir="2700000" algn="tl" rotWithShape="0">
                    <a:schemeClr val="dk1">
                      <a:lumMod val="50000"/>
                      <a:alpha val="40000"/>
                    </a:schemeClr>
                  </a:outerShdw>
                </a:effectLst>
                <a:latin typeface="Josefin Sans"/>
                <a:ea typeface="Josefin Sans"/>
                <a:cs typeface="Josefin Sans"/>
                <a:sym typeface="Josefin Sans"/>
              </a:rPr>
              <a:t>Tools </a:t>
            </a:r>
            <a:endParaRPr lang="en-IN" altLang="en-US" sz="5400" b="1" i="0" u="none" strike="noStrike" cap="none">
              <a:ln>
                <a:solidFill>
                  <a:sysClr val="windowText" lastClr="000000"/>
                </a:solidFill>
              </a:ln>
              <a:solidFill>
                <a:schemeClr val="tx1">
                  <a:lumMod val="50000"/>
                  <a:lumOff val="50000"/>
                </a:schemeClr>
              </a:solidFill>
              <a:effectLst>
                <a:outerShdw blurRad="38100" dist="19050" dir="2700000" algn="tl" rotWithShape="0">
                  <a:schemeClr val="dk1">
                    <a:lumMod val="50000"/>
                    <a:alpha val="40000"/>
                  </a:schemeClr>
                </a:outerShdw>
              </a:effectLst>
              <a:latin typeface="Josefin Sans"/>
              <a:ea typeface="Josefin Sans"/>
              <a:cs typeface="Josefin Sans"/>
              <a:sym typeface="Josefin Sans"/>
            </a:endParaRPr>
          </a:p>
        </p:txBody>
      </p:sp>
      <p:sp>
        <p:nvSpPr>
          <p:cNvPr id="17" name="Google Shape;334;p5"/>
          <p:cNvSpPr txBox="1"/>
          <p:nvPr/>
        </p:nvSpPr>
        <p:spPr>
          <a:xfrm>
            <a:off x="148590" y="2121535"/>
            <a:ext cx="5702300" cy="2215515"/>
          </a:xfrm>
          <a:prstGeom prst="rect">
            <a:avLst/>
          </a:prstGeom>
          <a:noFill/>
          <a:ln>
            <a:noFill/>
          </a:ln>
        </p:spPr>
        <p:txBody>
          <a:bodyPr spcFirstLastPara="1" wrap="square" lIns="0" tIns="0" rIns="0" bIns="0" anchor="t" anchorCtr="0">
            <a:spAutoFit/>
          </a:bodyPr>
          <a:p>
            <a:pPr marL="571500" marR="0" lvl="0" indent="-571500" algn="l" rtl="0">
              <a:lnSpc>
                <a:spcPct val="100000"/>
              </a:lnSpc>
              <a:spcBef>
                <a:spcPts val="0"/>
              </a:spcBef>
              <a:spcAft>
                <a:spcPts val="0"/>
              </a:spcAft>
              <a:buFont typeface="Wingdings" panose="05000000000000000000" charset="0"/>
              <a:buChar char="Ø"/>
            </a:pPr>
            <a:r>
              <a:rPr lang="en-IN" altLang="en-US" sz="3600" b="1" i="1" u="none" strike="noStrike" cap="none">
                <a:solidFill>
                  <a:srgbClr val="7030A0"/>
                </a:solidFill>
                <a:effectLst/>
                <a:latin typeface="Josefin Sans"/>
                <a:ea typeface="Josefin Sans"/>
                <a:cs typeface="Josefin Sans"/>
                <a:sym typeface="Josefin Sans"/>
              </a:rPr>
              <a:t>Slicer</a:t>
            </a:r>
            <a:endParaRPr lang="en-IN" altLang="en-US" sz="3600" b="1" i="1" u="none" strike="noStrike" cap="none">
              <a:solidFill>
                <a:srgbClr val="7030A0"/>
              </a:solidFill>
              <a:effectLst/>
              <a:latin typeface="Josefin Sans"/>
              <a:ea typeface="Josefin Sans"/>
              <a:cs typeface="Josefin Sans"/>
              <a:sym typeface="Josefin Sans"/>
            </a:endParaRPr>
          </a:p>
          <a:p>
            <a:pPr marL="571500" marR="0" lvl="0" indent="-571500" algn="l" rtl="0">
              <a:lnSpc>
                <a:spcPct val="100000"/>
              </a:lnSpc>
              <a:spcBef>
                <a:spcPts val="0"/>
              </a:spcBef>
              <a:spcAft>
                <a:spcPts val="0"/>
              </a:spcAft>
              <a:buFont typeface="Wingdings" panose="05000000000000000000" charset="0"/>
              <a:buChar char="Ø"/>
            </a:pPr>
            <a:r>
              <a:rPr lang="en-IN" altLang="en-US" sz="3600" b="1" i="1" u="none" strike="noStrike" cap="none">
                <a:solidFill>
                  <a:srgbClr val="7030A0"/>
                </a:solidFill>
                <a:effectLst/>
                <a:latin typeface="Josefin Sans"/>
                <a:ea typeface="Josefin Sans"/>
                <a:cs typeface="Josefin Sans"/>
                <a:sym typeface="Josefin Sans"/>
              </a:rPr>
              <a:t>Piechart</a:t>
            </a:r>
            <a:endParaRPr lang="en-IN" altLang="en-US" sz="3600" b="1" i="1" u="none" strike="noStrike" cap="none">
              <a:solidFill>
                <a:srgbClr val="7030A0"/>
              </a:solidFill>
              <a:effectLst/>
              <a:latin typeface="Josefin Sans"/>
              <a:ea typeface="Josefin Sans"/>
              <a:cs typeface="Josefin Sans"/>
              <a:sym typeface="Josefin Sans"/>
            </a:endParaRPr>
          </a:p>
          <a:p>
            <a:pPr marL="571500" marR="0" lvl="0" indent="-571500" algn="l" rtl="0">
              <a:lnSpc>
                <a:spcPct val="100000"/>
              </a:lnSpc>
              <a:spcBef>
                <a:spcPts val="0"/>
              </a:spcBef>
              <a:spcAft>
                <a:spcPts val="0"/>
              </a:spcAft>
              <a:buFont typeface="Wingdings" panose="05000000000000000000" charset="0"/>
              <a:buChar char="Ø"/>
            </a:pPr>
            <a:r>
              <a:rPr lang="en-IN" altLang="en-US" sz="3600" b="1" i="1" u="none" strike="noStrike" cap="none">
                <a:solidFill>
                  <a:srgbClr val="7030A0"/>
                </a:solidFill>
                <a:effectLst/>
                <a:latin typeface="Josefin Sans"/>
                <a:ea typeface="Josefin Sans"/>
                <a:cs typeface="Josefin Sans"/>
                <a:sym typeface="Josefin Sans"/>
              </a:rPr>
              <a:t>Cluster chart</a:t>
            </a:r>
            <a:endParaRPr lang="en-IN" altLang="en-US" sz="3600" b="1" i="1" u="none" strike="noStrike" cap="none">
              <a:solidFill>
                <a:srgbClr val="7030A0"/>
              </a:solidFill>
              <a:effectLst/>
              <a:latin typeface="Josefin Sans"/>
              <a:ea typeface="Josefin Sans"/>
              <a:cs typeface="Josefin Sans"/>
              <a:sym typeface="Josefin Sans"/>
            </a:endParaRPr>
          </a:p>
          <a:p>
            <a:pPr marL="571500" marR="0" lvl="0" indent="-571500" algn="l" rtl="0">
              <a:lnSpc>
                <a:spcPct val="100000"/>
              </a:lnSpc>
              <a:spcBef>
                <a:spcPts val="0"/>
              </a:spcBef>
              <a:spcAft>
                <a:spcPts val="0"/>
              </a:spcAft>
              <a:buFont typeface="Wingdings" panose="05000000000000000000" charset="0"/>
              <a:buChar char="Ø"/>
            </a:pPr>
            <a:r>
              <a:rPr lang="en-IN" altLang="en-US" sz="3600" b="1" i="1" u="none" strike="noStrike" cap="none">
                <a:solidFill>
                  <a:srgbClr val="7030A0"/>
                </a:solidFill>
                <a:effectLst/>
                <a:latin typeface="Josefin Sans"/>
                <a:ea typeface="Josefin Sans"/>
                <a:cs typeface="Josefin Sans"/>
                <a:sym typeface="Josefin Sans"/>
              </a:rPr>
              <a:t>Line Chart</a:t>
            </a:r>
            <a:endParaRPr lang="en-IN" altLang="en-US" sz="3600" b="1" i="1" u="none" strike="noStrike" cap="none">
              <a:solidFill>
                <a:srgbClr val="7030A0"/>
              </a:solidFill>
              <a:effectLst/>
              <a:latin typeface="Josefin Sans"/>
              <a:ea typeface="Josefin Sans"/>
              <a:cs typeface="Josefin Sans"/>
              <a:sym typeface="Josefi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30" name="Shape 630"/>
        <p:cNvGrpSpPr/>
        <p:nvPr/>
      </p:nvGrpSpPr>
      <p:grpSpPr>
        <a:xfrm>
          <a:off x="0" y="0"/>
          <a:ext cx="0" cy="0"/>
          <a:chOff x="0" y="0"/>
          <a:chExt cx="0" cy="0"/>
        </a:xfrm>
      </p:grpSpPr>
      <p:sp>
        <p:nvSpPr>
          <p:cNvPr id="631" name="Google Shape;631;p7"/>
          <p:cNvSpPr txBox="1"/>
          <p:nvPr/>
        </p:nvSpPr>
        <p:spPr>
          <a:xfrm>
            <a:off x="890224" y="1141062"/>
            <a:ext cx="7324618" cy="1546225"/>
          </a:xfrm>
          <a:prstGeom prst="rect">
            <a:avLst/>
          </a:prstGeom>
          <a:noFill/>
          <a:ln>
            <a:noFill/>
          </a:ln>
        </p:spPr>
        <p:txBody>
          <a:bodyPr spcFirstLastPara="1" wrap="square" lIns="0" tIns="0" rIns="0" bIns="0" anchor="t" anchorCtr="0">
            <a:spAutoFit/>
          </a:bodyPr>
          <a:lstStyle/>
          <a:p>
            <a:pPr marL="0" marR="0" lvl="0" indent="0" algn="l" rtl="0">
              <a:lnSpc>
                <a:spcPct val="134000"/>
              </a:lnSpc>
              <a:spcBef>
                <a:spcPts val="0"/>
              </a:spcBef>
              <a:spcAft>
                <a:spcPts val="0"/>
              </a:spcAft>
              <a:buNone/>
            </a:pPr>
            <a:r>
              <a:rPr lang="en-IN" altLang="en-US" sz="7500" b="1" i="0" u="none" strike="noStrike" cap="none">
                <a:solidFill>
                  <a:srgbClr val="F49B95"/>
                </a:solidFill>
                <a:latin typeface="Josefin Sans"/>
                <a:ea typeface="Josefin Sans"/>
                <a:cs typeface="Josefin Sans"/>
                <a:sym typeface="Josefin Sans"/>
              </a:rPr>
              <a:t>POWER BI</a:t>
            </a:r>
            <a:endParaRPr lang="en-IN" altLang="en-US" sz="7500" b="1" i="0" u="none" strike="noStrike" cap="none">
              <a:solidFill>
                <a:srgbClr val="F49B95"/>
              </a:solidFill>
              <a:latin typeface="Josefin Sans"/>
              <a:ea typeface="Josefin Sans"/>
              <a:cs typeface="Josefin Sans"/>
              <a:sym typeface="Josefin Sans"/>
            </a:endParaRPr>
          </a:p>
        </p:txBody>
      </p:sp>
      <p:grpSp>
        <p:nvGrpSpPr>
          <p:cNvPr id="632" name="Google Shape;632;p7"/>
          <p:cNvGrpSpPr/>
          <p:nvPr/>
        </p:nvGrpSpPr>
        <p:grpSpPr>
          <a:xfrm>
            <a:off x="9144000" y="-180826"/>
            <a:ext cx="9144000" cy="10467826"/>
            <a:chOff x="0" y="-47625"/>
            <a:chExt cx="2408296" cy="2756958"/>
          </a:xfrm>
        </p:grpSpPr>
        <p:sp>
          <p:nvSpPr>
            <p:cNvPr id="633" name="Google Shape;633;p7"/>
            <p:cNvSpPr/>
            <p:nvPr/>
          </p:nvSpPr>
          <p:spPr>
            <a:xfrm>
              <a:off x="0" y="0"/>
              <a:ext cx="2408296" cy="2709333"/>
            </a:xfrm>
            <a:custGeom>
              <a:avLst/>
              <a:gdLst/>
              <a:ahLst/>
              <a:cxnLst/>
              <a:rect l="l" t="t" r="r" b="b"/>
              <a:pathLst>
                <a:path w="2408296" h="2709333" extrusionOk="0">
                  <a:moveTo>
                    <a:pt x="0" y="0"/>
                  </a:moveTo>
                  <a:lnTo>
                    <a:pt x="2408296" y="0"/>
                  </a:lnTo>
                  <a:lnTo>
                    <a:pt x="2408296" y="2709333"/>
                  </a:lnTo>
                  <a:lnTo>
                    <a:pt x="0" y="2709333"/>
                  </a:lnTo>
                  <a:close/>
                </a:path>
              </a:pathLst>
            </a:custGeom>
            <a:solidFill>
              <a:srgbClr val="F49B95"/>
            </a:solidFill>
            <a:ln>
              <a:noFill/>
            </a:ln>
          </p:spPr>
        </p:sp>
        <p:sp>
          <p:nvSpPr>
            <p:cNvPr id="634" name="Google Shape;634;p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38" name="Google Shape;638;p7"/>
          <p:cNvSpPr txBox="1"/>
          <p:nvPr/>
        </p:nvSpPr>
        <p:spPr>
          <a:xfrm>
            <a:off x="13883005" y="5716270"/>
            <a:ext cx="3942715" cy="757555"/>
          </a:xfrm>
          <a:prstGeom prst="rect">
            <a:avLst/>
          </a:prstGeom>
          <a:noFill/>
          <a:ln>
            <a:noFill/>
          </a:ln>
        </p:spPr>
        <p:txBody>
          <a:bodyPr spcFirstLastPara="1" wrap="square" lIns="0" tIns="0" rIns="0" bIns="0" anchor="t" anchorCtr="0">
            <a:spAutoFit/>
          </a:bodyPr>
          <a:lstStyle/>
          <a:p>
            <a:pPr marL="0" marR="0" lvl="0" indent="0" algn="ctr" rtl="0">
              <a:lnSpc>
                <a:spcPct val="112000"/>
              </a:lnSpc>
              <a:spcBef>
                <a:spcPts val="0"/>
              </a:spcBef>
              <a:spcAft>
                <a:spcPts val="0"/>
              </a:spcAft>
              <a:buNone/>
            </a:pPr>
            <a:r>
              <a:rPr lang="en-IN" altLang="en-US" sz="2200" b="0" i="0" u="none" strike="noStrike" cap="none">
                <a:solidFill>
                  <a:srgbClr val="503634"/>
                </a:solidFill>
                <a:latin typeface="Josefin Sans"/>
                <a:ea typeface="Josefin Sans"/>
                <a:cs typeface="Josefin Sans"/>
                <a:sym typeface="Josefin Sans"/>
              </a:rPr>
              <a:t>GLOBAL SUPERSTORE DATA</a:t>
            </a:r>
            <a:endParaRPr lang="en-IN" altLang="en-US" sz="2200" b="0" i="0" u="none" strike="noStrike" cap="none">
              <a:solidFill>
                <a:srgbClr val="503634"/>
              </a:solidFill>
              <a:latin typeface="Josefin Sans"/>
              <a:ea typeface="Josefin Sans"/>
              <a:cs typeface="Josefin Sans"/>
              <a:sym typeface="Josefin Sans"/>
            </a:endParaRPr>
          </a:p>
        </p:txBody>
      </p:sp>
      <p:grpSp>
        <p:nvGrpSpPr>
          <p:cNvPr id="642" name="Google Shape;642;p7"/>
          <p:cNvGrpSpPr/>
          <p:nvPr/>
        </p:nvGrpSpPr>
        <p:grpSpPr>
          <a:xfrm>
            <a:off x="0" y="3169927"/>
            <a:ext cx="3928729" cy="462028"/>
            <a:chOff x="0" y="0"/>
            <a:chExt cx="5238305" cy="616037"/>
          </a:xfrm>
        </p:grpSpPr>
        <p:grpSp>
          <p:nvGrpSpPr>
            <p:cNvPr id="643" name="Google Shape;643;p7"/>
            <p:cNvGrpSpPr/>
            <p:nvPr/>
          </p:nvGrpSpPr>
          <p:grpSpPr>
            <a:xfrm>
              <a:off x="1155567" y="0"/>
              <a:ext cx="616037" cy="616037"/>
              <a:chOff x="0" y="0"/>
              <a:chExt cx="812800" cy="812800"/>
            </a:xfrm>
          </p:grpSpPr>
          <p:sp>
            <p:nvSpPr>
              <p:cNvPr id="644" name="Google Shape;644;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645" name="Google Shape;645;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46" name="Google Shape;646;p7"/>
            <p:cNvGrpSpPr/>
            <p:nvPr/>
          </p:nvGrpSpPr>
          <p:grpSpPr>
            <a:xfrm>
              <a:off x="2311134" y="0"/>
              <a:ext cx="616037" cy="616037"/>
              <a:chOff x="0" y="0"/>
              <a:chExt cx="812800" cy="812800"/>
            </a:xfrm>
          </p:grpSpPr>
          <p:sp>
            <p:nvSpPr>
              <p:cNvPr id="647" name="Google Shape;647;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648" name="Google Shape;648;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49" name="Google Shape;649;p7"/>
            <p:cNvGrpSpPr/>
            <p:nvPr/>
          </p:nvGrpSpPr>
          <p:grpSpPr>
            <a:xfrm>
              <a:off x="3466701" y="0"/>
              <a:ext cx="616037" cy="616037"/>
              <a:chOff x="0" y="0"/>
              <a:chExt cx="812800" cy="812800"/>
            </a:xfrm>
          </p:grpSpPr>
          <p:sp>
            <p:nvSpPr>
              <p:cNvPr id="650" name="Google Shape;650;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651" name="Google Shape;651;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52" name="Google Shape;652;p7"/>
            <p:cNvGrpSpPr/>
            <p:nvPr/>
          </p:nvGrpSpPr>
          <p:grpSpPr>
            <a:xfrm>
              <a:off x="4622268" y="0"/>
              <a:ext cx="616037" cy="616037"/>
              <a:chOff x="0" y="0"/>
              <a:chExt cx="812800" cy="812800"/>
            </a:xfrm>
          </p:grpSpPr>
          <p:sp>
            <p:nvSpPr>
              <p:cNvPr id="653" name="Google Shape;653;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654" name="Google Shape;654;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55" name="Google Shape;655;p7"/>
            <p:cNvGrpSpPr/>
            <p:nvPr/>
          </p:nvGrpSpPr>
          <p:grpSpPr>
            <a:xfrm>
              <a:off x="0" y="0"/>
              <a:ext cx="616037" cy="616037"/>
              <a:chOff x="0" y="0"/>
              <a:chExt cx="812800" cy="812800"/>
            </a:xfrm>
          </p:grpSpPr>
          <p:sp>
            <p:nvSpPr>
              <p:cNvPr id="656" name="Google Shape;656;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657" name="Google Shape;657;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658" name="Google Shape;658;p7"/>
          <p:cNvGrpSpPr/>
          <p:nvPr/>
        </p:nvGrpSpPr>
        <p:grpSpPr>
          <a:xfrm>
            <a:off x="14359271" y="6990108"/>
            <a:ext cx="3928729" cy="1243857"/>
            <a:chOff x="0" y="0"/>
            <a:chExt cx="5238305" cy="1658476"/>
          </a:xfrm>
        </p:grpSpPr>
        <p:grpSp>
          <p:nvGrpSpPr>
            <p:cNvPr id="659" name="Google Shape;659;p7"/>
            <p:cNvGrpSpPr/>
            <p:nvPr/>
          </p:nvGrpSpPr>
          <p:grpSpPr>
            <a:xfrm>
              <a:off x="1155567" y="0"/>
              <a:ext cx="616037" cy="616037"/>
              <a:chOff x="0" y="0"/>
              <a:chExt cx="812800" cy="812800"/>
            </a:xfrm>
          </p:grpSpPr>
          <p:sp>
            <p:nvSpPr>
              <p:cNvPr id="660" name="Google Shape;660;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661" name="Google Shape;661;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62" name="Google Shape;662;p7"/>
            <p:cNvGrpSpPr/>
            <p:nvPr/>
          </p:nvGrpSpPr>
          <p:grpSpPr>
            <a:xfrm>
              <a:off x="2311134" y="0"/>
              <a:ext cx="616037" cy="616037"/>
              <a:chOff x="0" y="0"/>
              <a:chExt cx="812800" cy="812800"/>
            </a:xfrm>
          </p:grpSpPr>
          <p:sp>
            <p:nvSpPr>
              <p:cNvPr id="663" name="Google Shape;663;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664" name="Google Shape;664;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65" name="Google Shape;665;p7"/>
            <p:cNvGrpSpPr/>
            <p:nvPr/>
          </p:nvGrpSpPr>
          <p:grpSpPr>
            <a:xfrm>
              <a:off x="3466701" y="0"/>
              <a:ext cx="616037" cy="616037"/>
              <a:chOff x="0" y="0"/>
              <a:chExt cx="812800" cy="812800"/>
            </a:xfrm>
          </p:grpSpPr>
          <p:sp>
            <p:nvSpPr>
              <p:cNvPr id="666" name="Google Shape;666;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667" name="Google Shape;667;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68" name="Google Shape;668;p7"/>
            <p:cNvGrpSpPr/>
            <p:nvPr/>
          </p:nvGrpSpPr>
          <p:grpSpPr>
            <a:xfrm>
              <a:off x="4622268" y="0"/>
              <a:ext cx="616037" cy="616037"/>
              <a:chOff x="0" y="0"/>
              <a:chExt cx="812800" cy="812800"/>
            </a:xfrm>
          </p:grpSpPr>
          <p:sp>
            <p:nvSpPr>
              <p:cNvPr id="669" name="Google Shape;669;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670" name="Google Shape;670;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71" name="Google Shape;671;p7"/>
            <p:cNvGrpSpPr/>
            <p:nvPr/>
          </p:nvGrpSpPr>
          <p:grpSpPr>
            <a:xfrm>
              <a:off x="0" y="0"/>
              <a:ext cx="616037" cy="616037"/>
              <a:chOff x="0" y="0"/>
              <a:chExt cx="812800" cy="812800"/>
            </a:xfrm>
          </p:grpSpPr>
          <p:sp>
            <p:nvSpPr>
              <p:cNvPr id="672" name="Google Shape;672;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673" name="Google Shape;673;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74" name="Google Shape;674;p7"/>
            <p:cNvGrpSpPr/>
            <p:nvPr/>
          </p:nvGrpSpPr>
          <p:grpSpPr>
            <a:xfrm>
              <a:off x="1155567" y="1042439"/>
              <a:ext cx="616037" cy="616037"/>
              <a:chOff x="0" y="0"/>
              <a:chExt cx="812800" cy="812800"/>
            </a:xfrm>
          </p:grpSpPr>
          <p:sp>
            <p:nvSpPr>
              <p:cNvPr id="675" name="Google Shape;675;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676" name="Google Shape;676;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77" name="Google Shape;677;p7"/>
            <p:cNvGrpSpPr/>
            <p:nvPr/>
          </p:nvGrpSpPr>
          <p:grpSpPr>
            <a:xfrm>
              <a:off x="2311134" y="1042439"/>
              <a:ext cx="616037" cy="616037"/>
              <a:chOff x="0" y="0"/>
              <a:chExt cx="812800" cy="812800"/>
            </a:xfrm>
          </p:grpSpPr>
          <p:sp>
            <p:nvSpPr>
              <p:cNvPr id="678" name="Google Shape;678;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679" name="Google Shape;679;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80" name="Google Shape;680;p7"/>
            <p:cNvGrpSpPr/>
            <p:nvPr/>
          </p:nvGrpSpPr>
          <p:grpSpPr>
            <a:xfrm>
              <a:off x="3466701" y="1042439"/>
              <a:ext cx="616037" cy="616037"/>
              <a:chOff x="0" y="0"/>
              <a:chExt cx="812800" cy="812800"/>
            </a:xfrm>
          </p:grpSpPr>
          <p:sp>
            <p:nvSpPr>
              <p:cNvPr id="681" name="Google Shape;681;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682" name="Google Shape;682;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83" name="Google Shape;683;p7"/>
            <p:cNvGrpSpPr/>
            <p:nvPr/>
          </p:nvGrpSpPr>
          <p:grpSpPr>
            <a:xfrm>
              <a:off x="4622268" y="1042439"/>
              <a:ext cx="616037" cy="616037"/>
              <a:chOff x="0" y="0"/>
              <a:chExt cx="812800" cy="812800"/>
            </a:xfrm>
          </p:grpSpPr>
          <p:sp>
            <p:nvSpPr>
              <p:cNvPr id="684" name="Google Shape;684;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685" name="Google Shape;685;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86" name="Google Shape;686;p7"/>
            <p:cNvGrpSpPr/>
            <p:nvPr/>
          </p:nvGrpSpPr>
          <p:grpSpPr>
            <a:xfrm>
              <a:off x="0" y="1042439"/>
              <a:ext cx="616037" cy="616037"/>
              <a:chOff x="0" y="0"/>
              <a:chExt cx="812800" cy="812800"/>
            </a:xfrm>
          </p:grpSpPr>
          <p:sp>
            <p:nvSpPr>
              <p:cNvPr id="687" name="Google Shape;687;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FFFFF">
                  <a:alpha val="29803"/>
                </a:srgbClr>
              </a:solidFill>
              <a:ln>
                <a:noFill/>
              </a:ln>
            </p:spPr>
          </p:sp>
          <p:sp>
            <p:nvSpPr>
              <p:cNvPr id="688" name="Google Shape;688;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689" name="Google Shape;689;p7"/>
          <p:cNvGrpSpPr/>
          <p:nvPr/>
        </p:nvGrpSpPr>
        <p:grpSpPr>
          <a:xfrm>
            <a:off x="0" y="3951756"/>
            <a:ext cx="3928729" cy="462028"/>
            <a:chOff x="0" y="0"/>
            <a:chExt cx="5238305" cy="616037"/>
          </a:xfrm>
        </p:grpSpPr>
        <p:grpSp>
          <p:nvGrpSpPr>
            <p:cNvPr id="690" name="Google Shape;690;p7"/>
            <p:cNvGrpSpPr/>
            <p:nvPr/>
          </p:nvGrpSpPr>
          <p:grpSpPr>
            <a:xfrm>
              <a:off x="1155567" y="0"/>
              <a:ext cx="616037" cy="616037"/>
              <a:chOff x="0" y="0"/>
              <a:chExt cx="812800" cy="812800"/>
            </a:xfrm>
          </p:grpSpPr>
          <p:sp>
            <p:nvSpPr>
              <p:cNvPr id="691" name="Google Shape;691;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692" name="Google Shape;692;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93" name="Google Shape;693;p7"/>
            <p:cNvGrpSpPr/>
            <p:nvPr/>
          </p:nvGrpSpPr>
          <p:grpSpPr>
            <a:xfrm>
              <a:off x="2311134" y="0"/>
              <a:ext cx="616037" cy="616037"/>
              <a:chOff x="0" y="0"/>
              <a:chExt cx="812800" cy="812800"/>
            </a:xfrm>
          </p:grpSpPr>
          <p:sp>
            <p:nvSpPr>
              <p:cNvPr id="694" name="Google Shape;694;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695" name="Google Shape;695;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96" name="Google Shape;696;p7"/>
            <p:cNvGrpSpPr/>
            <p:nvPr/>
          </p:nvGrpSpPr>
          <p:grpSpPr>
            <a:xfrm>
              <a:off x="3466701" y="0"/>
              <a:ext cx="616037" cy="616037"/>
              <a:chOff x="0" y="0"/>
              <a:chExt cx="812800" cy="812800"/>
            </a:xfrm>
          </p:grpSpPr>
          <p:sp>
            <p:nvSpPr>
              <p:cNvPr id="697" name="Google Shape;697;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698" name="Google Shape;698;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99" name="Google Shape;699;p7"/>
            <p:cNvGrpSpPr/>
            <p:nvPr/>
          </p:nvGrpSpPr>
          <p:grpSpPr>
            <a:xfrm>
              <a:off x="4622268" y="0"/>
              <a:ext cx="616037" cy="616037"/>
              <a:chOff x="0" y="0"/>
              <a:chExt cx="812800" cy="812800"/>
            </a:xfrm>
          </p:grpSpPr>
          <p:sp>
            <p:nvSpPr>
              <p:cNvPr id="700" name="Google Shape;700;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701" name="Google Shape;701;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02" name="Google Shape;702;p7"/>
            <p:cNvGrpSpPr/>
            <p:nvPr/>
          </p:nvGrpSpPr>
          <p:grpSpPr>
            <a:xfrm>
              <a:off x="0" y="0"/>
              <a:ext cx="616037" cy="616037"/>
              <a:chOff x="0" y="0"/>
              <a:chExt cx="812800" cy="812800"/>
            </a:xfrm>
          </p:grpSpPr>
          <p:sp>
            <p:nvSpPr>
              <p:cNvPr id="703" name="Google Shape;703;p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29803"/>
                </a:srgbClr>
              </a:solidFill>
              <a:ln>
                <a:noFill/>
              </a:ln>
            </p:spPr>
          </p:sp>
          <p:sp>
            <p:nvSpPr>
              <p:cNvPr id="704" name="Google Shape;704;p7"/>
              <p:cNvSpPr txBox="1"/>
              <p:nvPr/>
            </p:nvSpPr>
            <p:spPr>
              <a:xfrm>
                <a:off x="0" y="9525"/>
                <a:ext cx="812800" cy="803275"/>
              </a:xfrm>
              <a:prstGeom prst="rect">
                <a:avLst/>
              </a:prstGeom>
              <a:noFill/>
              <a:ln>
                <a:noFill/>
              </a:ln>
            </p:spPr>
            <p:txBody>
              <a:bodyPr spcFirstLastPara="1" wrap="square" lIns="32850" tIns="32850" rIns="32850" bIns="3285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pic>
        <p:nvPicPr>
          <p:cNvPr id="1" name="Picture 0"/>
          <p:cNvPicPr>
            <a:picLocks noChangeAspect="1"/>
          </p:cNvPicPr>
          <p:nvPr/>
        </p:nvPicPr>
        <p:blipFill>
          <a:blip r:embed="rId1"/>
          <a:stretch>
            <a:fillRect/>
          </a:stretch>
        </p:blipFill>
        <p:spPr>
          <a:xfrm>
            <a:off x="4966970" y="2506345"/>
            <a:ext cx="8963660" cy="59791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9B95"/>
        </a:solidFill>
        <a:effectLst/>
      </p:bgPr>
    </p:bg>
    <p:spTree>
      <p:nvGrpSpPr>
        <p:cNvPr id="261" name="Shape 261"/>
        <p:cNvGrpSpPr/>
        <p:nvPr/>
      </p:nvGrpSpPr>
      <p:grpSpPr>
        <a:xfrm>
          <a:off x="0" y="0"/>
          <a:ext cx="0" cy="0"/>
          <a:chOff x="0" y="0"/>
          <a:chExt cx="0" cy="0"/>
        </a:xfrm>
      </p:grpSpPr>
      <p:grpSp>
        <p:nvGrpSpPr>
          <p:cNvPr id="269" name="Google Shape;269;p4"/>
          <p:cNvGrpSpPr/>
          <p:nvPr/>
        </p:nvGrpSpPr>
        <p:grpSpPr>
          <a:xfrm rot="-5400000">
            <a:off x="14008904" y="3547004"/>
            <a:ext cx="7843816" cy="714375"/>
            <a:chOff x="0" y="0"/>
            <a:chExt cx="10458421" cy="952500"/>
          </a:xfrm>
        </p:grpSpPr>
        <p:grpSp>
          <p:nvGrpSpPr>
            <p:cNvPr id="270" name="Google Shape;270;p4"/>
            <p:cNvGrpSpPr/>
            <p:nvPr/>
          </p:nvGrpSpPr>
          <p:grpSpPr>
            <a:xfrm>
              <a:off x="9505921" y="0"/>
              <a:ext cx="952500" cy="952500"/>
              <a:chOff x="0" y="0"/>
              <a:chExt cx="812800" cy="812800"/>
            </a:xfrm>
          </p:grpSpPr>
          <p:sp>
            <p:nvSpPr>
              <p:cNvPr id="271" name="Google Shape;271;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72" name="Google Shape;272;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73" name="Google Shape;273;p4"/>
            <p:cNvGrpSpPr/>
            <p:nvPr/>
          </p:nvGrpSpPr>
          <p:grpSpPr>
            <a:xfrm>
              <a:off x="7605691" y="0"/>
              <a:ext cx="952500" cy="952500"/>
              <a:chOff x="0" y="0"/>
              <a:chExt cx="812800" cy="812800"/>
            </a:xfrm>
          </p:grpSpPr>
          <p:sp>
            <p:nvSpPr>
              <p:cNvPr id="274" name="Google Shape;274;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75" name="Google Shape;275;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76" name="Google Shape;276;p4"/>
            <p:cNvGrpSpPr/>
            <p:nvPr/>
          </p:nvGrpSpPr>
          <p:grpSpPr>
            <a:xfrm>
              <a:off x="5705461" y="0"/>
              <a:ext cx="952500" cy="952500"/>
              <a:chOff x="0" y="0"/>
              <a:chExt cx="812800" cy="812800"/>
            </a:xfrm>
          </p:grpSpPr>
          <p:sp>
            <p:nvSpPr>
              <p:cNvPr id="277" name="Google Shape;277;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78" name="Google Shape;278;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79" name="Google Shape;279;p4"/>
            <p:cNvGrpSpPr/>
            <p:nvPr/>
          </p:nvGrpSpPr>
          <p:grpSpPr>
            <a:xfrm>
              <a:off x="3805230" y="0"/>
              <a:ext cx="952500" cy="952500"/>
              <a:chOff x="0" y="0"/>
              <a:chExt cx="812800" cy="812800"/>
            </a:xfrm>
          </p:grpSpPr>
          <p:sp>
            <p:nvSpPr>
              <p:cNvPr id="280" name="Google Shape;280;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81" name="Google Shape;281;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82" name="Google Shape;282;p4"/>
            <p:cNvGrpSpPr/>
            <p:nvPr/>
          </p:nvGrpSpPr>
          <p:grpSpPr>
            <a:xfrm>
              <a:off x="1905000" y="0"/>
              <a:ext cx="952500" cy="952500"/>
              <a:chOff x="0" y="0"/>
              <a:chExt cx="812800" cy="812800"/>
            </a:xfrm>
          </p:grpSpPr>
          <p:sp>
            <p:nvSpPr>
              <p:cNvPr id="283" name="Google Shape;283;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84" name="Google Shape;284;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85" name="Google Shape;285;p4"/>
            <p:cNvGrpSpPr/>
            <p:nvPr/>
          </p:nvGrpSpPr>
          <p:grpSpPr>
            <a:xfrm>
              <a:off x="0" y="0"/>
              <a:ext cx="952500" cy="952500"/>
              <a:chOff x="0" y="0"/>
              <a:chExt cx="812800" cy="812800"/>
            </a:xfrm>
          </p:grpSpPr>
          <p:sp>
            <p:nvSpPr>
              <p:cNvPr id="286" name="Google Shape;286;p4"/>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49B95">
                  <a:alpha val="64705"/>
                </a:srgbClr>
              </a:solidFill>
              <a:ln>
                <a:noFill/>
              </a:ln>
            </p:spPr>
          </p:sp>
          <p:sp>
            <p:nvSpPr>
              <p:cNvPr id="287" name="Google Shape;287;p4"/>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sp>
        <p:nvSpPr>
          <p:cNvPr id="183" name="Google Shape;183;p1"/>
          <p:cNvSpPr txBox="1"/>
          <p:nvPr/>
        </p:nvSpPr>
        <p:spPr>
          <a:xfrm>
            <a:off x="4047490" y="-111125"/>
            <a:ext cx="10165715" cy="1477010"/>
          </a:xfrm>
          <a:prstGeom prst="rect">
            <a:avLst/>
          </a:prstGeom>
          <a:noFill/>
          <a:ln>
            <a:noFill/>
          </a:ln>
        </p:spPr>
        <p:txBody>
          <a:bodyPr spcFirstLastPara="1" wrap="square" lIns="0" tIns="0" rIns="0" bIns="0" anchor="t" anchorCtr="0">
            <a:spAutoFit/>
            <a:scene3d>
              <a:camera prst="orthographicFront"/>
              <a:lightRig rig="threePt" dir="t"/>
            </a:scene3d>
          </a:bodyPr>
          <a:p>
            <a:pPr marL="0" marR="0" lvl="0" indent="0" algn="ctr" rtl="0">
              <a:lnSpc>
                <a:spcPct val="120000"/>
              </a:lnSpc>
              <a:spcBef>
                <a:spcPts val="0"/>
              </a:spcBef>
              <a:spcAft>
                <a:spcPts val="0"/>
              </a:spcAft>
              <a:buNone/>
            </a:pPr>
            <a:r>
              <a:rPr lang="en-IN" altLang="en-US" sz="8000" i="0" u="none" strike="noStrike" cap="none">
                <a:ln/>
                <a:gradFill>
                  <a:gsLst>
                    <a:gs pos="0">
                      <a:srgbClr val="FBFB11"/>
                    </a:gs>
                    <a:gs pos="100000">
                      <a:srgbClr val="838309"/>
                    </a:gs>
                  </a:gsLst>
                  <a:lin scaled="0"/>
                </a:gradFill>
                <a:effectLst>
                  <a:outerShdw blurRad="38100" dist="38100" dir="2700000" algn="tl">
                    <a:srgbClr val="000000">
                      <a:alpha val="43137"/>
                    </a:srgbClr>
                  </a:outerShdw>
                </a:effectLst>
                <a:latin typeface="Britannic Bold" panose="020B0903060703020204" charset="0"/>
                <a:ea typeface="Josefin Sans"/>
                <a:cs typeface="Britannic Bold" panose="020B0903060703020204" charset="0"/>
                <a:sym typeface="Josefin Sans"/>
              </a:rPr>
              <a:t>Power bi Dashboard</a:t>
            </a:r>
            <a:endParaRPr lang="en-IN" altLang="en-US" sz="8000" i="0" u="none" strike="noStrike" cap="none">
              <a:ln/>
              <a:gradFill>
                <a:gsLst>
                  <a:gs pos="0">
                    <a:srgbClr val="FBFB11"/>
                  </a:gs>
                  <a:gs pos="100000">
                    <a:srgbClr val="838309"/>
                  </a:gs>
                </a:gsLst>
                <a:lin scaled="0"/>
              </a:gradFill>
              <a:effectLst>
                <a:outerShdw blurRad="38100" dist="38100" dir="2700000" algn="tl">
                  <a:srgbClr val="000000">
                    <a:alpha val="43137"/>
                  </a:srgbClr>
                </a:outerShdw>
              </a:effectLst>
              <a:latin typeface="Britannic Bold" panose="020B0903060703020204" charset="0"/>
              <a:ea typeface="Josefin Sans"/>
              <a:cs typeface="Britannic Bold" panose="020B0903060703020204" charset="0"/>
              <a:sym typeface="Josefin Sans"/>
            </a:endParaRPr>
          </a:p>
        </p:txBody>
      </p:sp>
      <p:pic>
        <p:nvPicPr>
          <p:cNvPr id="9" name="Picture 8"/>
          <p:cNvPicPr>
            <a:picLocks noChangeAspect="1"/>
          </p:cNvPicPr>
          <p:nvPr/>
        </p:nvPicPr>
        <p:blipFill>
          <a:blip r:embed="rId1"/>
          <a:stretch>
            <a:fillRect/>
          </a:stretch>
        </p:blipFill>
        <p:spPr>
          <a:xfrm>
            <a:off x="215900" y="1407160"/>
            <a:ext cx="17875885" cy="87217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03634"/>
        </a:solidFill>
        <a:effectLst/>
      </p:bgPr>
    </p:bg>
    <p:spTree>
      <p:nvGrpSpPr>
        <p:cNvPr id="188" name="Shape 188"/>
        <p:cNvGrpSpPr/>
        <p:nvPr/>
      </p:nvGrpSpPr>
      <p:grpSpPr>
        <a:xfrm>
          <a:off x="0" y="0"/>
          <a:ext cx="0" cy="0"/>
          <a:chOff x="0" y="0"/>
          <a:chExt cx="0" cy="0"/>
        </a:xfrm>
      </p:grpSpPr>
      <p:grpSp>
        <p:nvGrpSpPr>
          <p:cNvPr id="189" name="Google Shape;189;p2"/>
          <p:cNvGrpSpPr/>
          <p:nvPr/>
        </p:nvGrpSpPr>
        <p:grpSpPr>
          <a:xfrm>
            <a:off x="17392650" y="933450"/>
            <a:ext cx="651447" cy="4134833"/>
            <a:chOff x="0" y="0"/>
            <a:chExt cx="868596" cy="5513110"/>
          </a:xfrm>
        </p:grpSpPr>
        <p:grpSp>
          <p:nvGrpSpPr>
            <p:cNvPr id="190" name="Google Shape;190;p2"/>
            <p:cNvGrpSpPr/>
            <p:nvPr/>
          </p:nvGrpSpPr>
          <p:grpSpPr>
            <a:xfrm>
              <a:off x="0" y="0"/>
              <a:ext cx="868596" cy="868595"/>
              <a:chOff x="0" y="0"/>
              <a:chExt cx="812800" cy="812800"/>
            </a:xfrm>
          </p:grpSpPr>
          <p:sp>
            <p:nvSpPr>
              <p:cNvPr id="191" name="Google Shape;191;p2"/>
              <p:cNvSpPr/>
              <p:nvPr/>
            </p:nvSpPr>
            <p:spPr>
              <a:xfrm>
                <a:off x="0" y="0"/>
                <a:ext cx="546673" cy="551897"/>
              </a:xfrm>
              <a:custGeom>
                <a:avLst/>
                <a:gdLst/>
                <a:ahLst/>
                <a:cxnLst/>
                <a:rect l="l" t="t" r="r" b="b"/>
                <a:pathLst>
                  <a:path w="546673" h="551897" extrusionOk="0">
                    <a:moveTo>
                      <a:pt x="0" y="0"/>
                    </a:moveTo>
                    <a:lnTo>
                      <a:pt x="546673" y="0"/>
                    </a:lnTo>
                    <a:lnTo>
                      <a:pt x="546673" y="551897"/>
                    </a:lnTo>
                    <a:lnTo>
                      <a:pt x="0" y="551897"/>
                    </a:lnTo>
                    <a:close/>
                  </a:path>
                </a:pathLst>
              </a:custGeom>
              <a:solidFill>
                <a:srgbClr val="F49B95"/>
              </a:solidFill>
              <a:ln>
                <a:noFill/>
              </a:ln>
            </p:spPr>
          </p:sp>
          <p:sp>
            <p:nvSpPr>
              <p:cNvPr id="192" name="Google Shape;192;p2"/>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93" name="Google Shape;193;p2"/>
            <p:cNvGrpSpPr/>
            <p:nvPr/>
          </p:nvGrpSpPr>
          <p:grpSpPr>
            <a:xfrm>
              <a:off x="0" y="1160667"/>
              <a:ext cx="868596" cy="868595"/>
              <a:chOff x="0" y="0"/>
              <a:chExt cx="812800" cy="812800"/>
            </a:xfrm>
          </p:grpSpPr>
          <p:sp>
            <p:nvSpPr>
              <p:cNvPr id="194" name="Google Shape;194;p2"/>
              <p:cNvSpPr/>
              <p:nvPr/>
            </p:nvSpPr>
            <p:spPr>
              <a:xfrm>
                <a:off x="0" y="0"/>
                <a:ext cx="546673" cy="551897"/>
              </a:xfrm>
              <a:custGeom>
                <a:avLst/>
                <a:gdLst/>
                <a:ahLst/>
                <a:cxnLst/>
                <a:rect l="l" t="t" r="r" b="b"/>
                <a:pathLst>
                  <a:path w="546673" h="551897" extrusionOk="0">
                    <a:moveTo>
                      <a:pt x="0" y="0"/>
                    </a:moveTo>
                    <a:lnTo>
                      <a:pt x="546673" y="0"/>
                    </a:lnTo>
                    <a:lnTo>
                      <a:pt x="546673" y="551897"/>
                    </a:lnTo>
                    <a:lnTo>
                      <a:pt x="0" y="551897"/>
                    </a:lnTo>
                    <a:close/>
                  </a:path>
                </a:pathLst>
              </a:custGeom>
              <a:solidFill>
                <a:srgbClr val="F49B95">
                  <a:alpha val="29803"/>
                </a:srgbClr>
              </a:solidFill>
              <a:ln>
                <a:noFill/>
              </a:ln>
            </p:spPr>
          </p:sp>
          <p:sp>
            <p:nvSpPr>
              <p:cNvPr id="195" name="Google Shape;195;p2"/>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96" name="Google Shape;196;p2"/>
            <p:cNvGrpSpPr/>
            <p:nvPr/>
          </p:nvGrpSpPr>
          <p:grpSpPr>
            <a:xfrm>
              <a:off x="0" y="2321950"/>
              <a:ext cx="868596" cy="868595"/>
              <a:chOff x="0" y="0"/>
              <a:chExt cx="812800" cy="812800"/>
            </a:xfrm>
          </p:grpSpPr>
          <p:sp>
            <p:nvSpPr>
              <p:cNvPr id="197" name="Google Shape;197;p2"/>
              <p:cNvSpPr/>
              <p:nvPr/>
            </p:nvSpPr>
            <p:spPr>
              <a:xfrm>
                <a:off x="0" y="0"/>
                <a:ext cx="546673" cy="551897"/>
              </a:xfrm>
              <a:custGeom>
                <a:avLst/>
                <a:gdLst/>
                <a:ahLst/>
                <a:cxnLst/>
                <a:rect l="l" t="t" r="r" b="b"/>
                <a:pathLst>
                  <a:path w="546673" h="551897" extrusionOk="0">
                    <a:moveTo>
                      <a:pt x="0" y="0"/>
                    </a:moveTo>
                    <a:lnTo>
                      <a:pt x="546673" y="0"/>
                    </a:lnTo>
                    <a:lnTo>
                      <a:pt x="546673" y="551897"/>
                    </a:lnTo>
                    <a:lnTo>
                      <a:pt x="0" y="551897"/>
                    </a:lnTo>
                    <a:close/>
                  </a:path>
                </a:pathLst>
              </a:custGeom>
              <a:solidFill>
                <a:srgbClr val="F49B95">
                  <a:alpha val="29803"/>
                </a:srgbClr>
              </a:solidFill>
              <a:ln>
                <a:noFill/>
              </a:ln>
            </p:spPr>
          </p:sp>
          <p:sp>
            <p:nvSpPr>
              <p:cNvPr id="198" name="Google Shape;198;p2"/>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99" name="Google Shape;199;p2"/>
            <p:cNvGrpSpPr/>
            <p:nvPr/>
          </p:nvGrpSpPr>
          <p:grpSpPr>
            <a:xfrm>
              <a:off x="0" y="3483232"/>
              <a:ext cx="868596" cy="868595"/>
              <a:chOff x="0" y="0"/>
              <a:chExt cx="812800" cy="812800"/>
            </a:xfrm>
          </p:grpSpPr>
          <p:sp>
            <p:nvSpPr>
              <p:cNvPr id="200" name="Google Shape;200;p2"/>
              <p:cNvSpPr/>
              <p:nvPr/>
            </p:nvSpPr>
            <p:spPr>
              <a:xfrm>
                <a:off x="0" y="0"/>
                <a:ext cx="546673" cy="551897"/>
              </a:xfrm>
              <a:custGeom>
                <a:avLst/>
                <a:gdLst/>
                <a:ahLst/>
                <a:cxnLst/>
                <a:rect l="l" t="t" r="r" b="b"/>
                <a:pathLst>
                  <a:path w="546673" h="551897" extrusionOk="0">
                    <a:moveTo>
                      <a:pt x="0" y="0"/>
                    </a:moveTo>
                    <a:lnTo>
                      <a:pt x="546673" y="0"/>
                    </a:lnTo>
                    <a:lnTo>
                      <a:pt x="546673" y="551897"/>
                    </a:lnTo>
                    <a:lnTo>
                      <a:pt x="0" y="551897"/>
                    </a:lnTo>
                    <a:close/>
                  </a:path>
                </a:pathLst>
              </a:custGeom>
              <a:solidFill>
                <a:srgbClr val="F49B95">
                  <a:alpha val="29803"/>
                </a:srgbClr>
              </a:solidFill>
              <a:ln>
                <a:noFill/>
              </a:ln>
            </p:spPr>
          </p:sp>
          <p:sp>
            <p:nvSpPr>
              <p:cNvPr id="201" name="Google Shape;201;p2"/>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02" name="Google Shape;202;p2"/>
            <p:cNvGrpSpPr/>
            <p:nvPr/>
          </p:nvGrpSpPr>
          <p:grpSpPr>
            <a:xfrm>
              <a:off x="0" y="4644515"/>
              <a:ext cx="868596" cy="868595"/>
              <a:chOff x="0" y="0"/>
              <a:chExt cx="812800" cy="812800"/>
            </a:xfrm>
          </p:grpSpPr>
          <p:sp>
            <p:nvSpPr>
              <p:cNvPr id="203" name="Google Shape;203;p2"/>
              <p:cNvSpPr/>
              <p:nvPr/>
            </p:nvSpPr>
            <p:spPr>
              <a:xfrm>
                <a:off x="0" y="0"/>
                <a:ext cx="546673" cy="551897"/>
              </a:xfrm>
              <a:custGeom>
                <a:avLst/>
                <a:gdLst/>
                <a:ahLst/>
                <a:cxnLst/>
                <a:rect l="l" t="t" r="r" b="b"/>
                <a:pathLst>
                  <a:path w="546673" h="551897" extrusionOk="0">
                    <a:moveTo>
                      <a:pt x="0" y="0"/>
                    </a:moveTo>
                    <a:lnTo>
                      <a:pt x="546673" y="0"/>
                    </a:lnTo>
                    <a:lnTo>
                      <a:pt x="546673" y="551897"/>
                    </a:lnTo>
                    <a:lnTo>
                      <a:pt x="0" y="551897"/>
                    </a:lnTo>
                    <a:close/>
                  </a:path>
                </a:pathLst>
              </a:custGeom>
              <a:solidFill>
                <a:srgbClr val="F49B95">
                  <a:alpha val="29803"/>
                </a:srgbClr>
              </a:solidFill>
              <a:ln>
                <a:noFill/>
              </a:ln>
            </p:spPr>
          </p:sp>
          <p:sp>
            <p:nvSpPr>
              <p:cNvPr id="204" name="Google Shape;204;p2"/>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sp>
        <p:nvSpPr>
          <p:cNvPr id="205" name="Google Shape;205;p2"/>
          <p:cNvSpPr txBox="1"/>
          <p:nvPr/>
        </p:nvSpPr>
        <p:spPr>
          <a:xfrm>
            <a:off x="890270" y="1397635"/>
            <a:ext cx="14514195" cy="2968625"/>
          </a:xfrm>
          <a:prstGeom prst="rect">
            <a:avLst/>
          </a:prstGeom>
          <a:noFill/>
          <a:ln>
            <a:noFill/>
          </a:ln>
        </p:spPr>
        <p:txBody>
          <a:bodyPr spcFirstLastPara="1" wrap="square" lIns="0" tIns="0" rIns="0" bIns="0" anchor="t" anchorCtr="0">
            <a:spAutoFit/>
          </a:bodyPr>
          <a:lstStyle/>
          <a:p>
            <a:pPr marL="0" marR="0" lvl="0" indent="0" algn="l" rtl="0">
              <a:lnSpc>
                <a:spcPct val="134000"/>
              </a:lnSpc>
              <a:spcBef>
                <a:spcPts val="0"/>
              </a:spcBef>
              <a:spcAft>
                <a:spcPts val="0"/>
              </a:spcAft>
              <a:buNone/>
            </a:pPr>
            <a:r>
              <a:rPr lang="en-IN" altLang="en-US" sz="7200" b="1" i="0" u="none" strike="noStrike" cap="none">
                <a:solidFill>
                  <a:srgbClr val="F49B95"/>
                </a:solidFill>
                <a:latin typeface="Josefin Sans"/>
                <a:ea typeface="Josefin Sans"/>
                <a:cs typeface="Josefin Sans"/>
                <a:sym typeface="Josefin Sans"/>
              </a:rPr>
              <a:t>Represented Visualizations in Power Bi</a:t>
            </a:r>
            <a:endParaRPr lang="en-IN" altLang="en-US" sz="7200" b="1" i="0" u="none" strike="noStrike" cap="none">
              <a:solidFill>
                <a:srgbClr val="F49B95"/>
              </a:solidFill>
              <a:latin typeface="Josefin Sans"/>
              <a:ea typeface="Josefin Sans"/>
              <a:cs typeface="Josefin Sans"/>
              <a:sym typeface="Josefin Sans"/>
            </a:endParaRPr>
          </a:p>
        </p:txBody>
      </p:sp>
      <p:grpSp>
        <p:nvGrpSpPr>
          <p:cNvPr id="206" name="Google Shape;206;p2"/>
          <p:cNvGrpSpPr/>
          <p:nvPr/>
        </p:nvGrpSpPr>
        <p:grpSpPr>
          <a:xfrm>
            <a:off x="569417" y="5815166"/>
            <a:ext cx="5577209" cy="2275502"/>
            <a:chOff x="0" y="-17145"/>
            <a:chExt cx="7436278" cy="3034003"/>
          </a:xfrm>
        </p:grpSpPr>
        <p:sp>
          <p:nvSpPr>
            <p:cNvPr id="207" name="Google Shape;207;p2"/>
            <p:cNvSpPr txBox="1"/>
            <p:nvPr/>
          </p:nvSpPr>
          <p:spPr>
            <a:xfrm>
              <a:off x="0" y="941678"/>
              <a:ext cx="7364100" cy="2075180"/>
            </a:xfrm>
            <a:prstGeom prst="rect">
              <a:avLst/>
            </a:prstGeom>
            <a:noFill/>
            <a:ln>
              <a:noFill/>
            </a:ln>
          </p:spPr>
          <p:txBody>
            <a:bodyPr spcFirstLastPara="1" wrap="square" lIns="0" tIns="0" rIns="0" bIns="0" anchor="t" anchorCtr="0">
              <a:spAutoFit/>
            </a:bodyPr>
            <a:lstStyle/>
            <a:p>
              <a:pPr marL="237490" marR="0" lvl="1" indent="0" algn="l" rtl="0">
                <a:lnSpc>
                  <a:spcPct val="115000"/>
                </a:lnSpc>
                <a:spcBef>
                  <a:spcPts val="0"/>
                </a:spcBef>
                <a:spcAft>
                  <a:spcPts val="0"/>
                </a:spcAft>
                <a:buClr>
                  <a:srgbClr val="FFFFFF"/>
                </a:buClr>
                <a:buSzPts val="2200"/>
                <a:buFont typeface="Arial" panose="020B0604020202020204"/>
                <a:buNone/>
              </a:pPr>
              <a:r>
                <a:rPr lang="en-US" sz="2200" b="0" i="0" u="none" strike="noStrike" cap="none">
                  <a:solidFill>
                    <a:srgbClr val="FFFFFF"/>
                  </a:solidFill>
                  <a:latin typeface="Josefin Sans"/>
                  <a:ea typeface="Josefin Sans"/>
                  <a:cs typeface="Josefin Sans"/>
                  <a:sym typeface="Josefin Sans"/>
                </a:rPr>
                <a:t>A grouped bar chart is a type of bar chart that plots numerical values for levels of two categorical variables rather than one.</a:t>
              </a:r>
              <a:endParaRPr lang="en-US" sz="2200" b="0" i="0" u="none" strike="noStrike" cap="none">
                <a:solidFill>
                  <a:srgbClr val="FFFFFF"/>
                </a:solidFill>
                <a:latin typeface="Josefin Sans"/>
                <a:ea typeface="Josefin Sans"/>
                <a:cs typeface="Josefin Sans"/>
                <a:sym typeface="Josefin Sans"/>
              </a:endParaRPr>
            </a:p>
          </p:txBody>
        </p:sp>
        <p:sp>
          <p:nvSpPr>
            <p:cNvPr id="208" name="Google Shape;208;p2"/>
            <p:cNvSpPr txBox="1"/>
            <p:nvPr/>
          </p:nvSpPr>
          <p:spPr>
            <a:xfrm>
              <a:off x="427571" y="-17145"/>
              <a:ext cx="7008707" cy="741680"/>
            </a:xfrm>
            <a:prstGeom prst="rect">
              <a:avLst/>
            </a:prstGeom>
            <a:noFill/>
            <a:ln>
              <a:noFill/>
            </a:ln>
          </p:spPr>
          <p:txBody>
            <a:bodyPr spcFirstLastPara="1" wrap="square" lIns="0" tIns="0" rIns="0" bIns="0" anchor="t" anchorCtr="0">
              <a:spAutoFit/>
            </a:bodyPr>
            <a:lstStyle/>
            <a:p>
              <a:pPr marL="0" marR="0" lvl="0" indent="0" algn="l" rtl="0">
                <a:lnSpc>
                  <a:spcPct val="134000"/>
                </a:lnSpc>
                <a:spcBef>
                  <a:spcPts val="0"/>
                </a:spcBef>
                <a:spcAft>
                  <a:spcPts val="0"/>
                </a:spcAft>
                <a:buNone/>
              </a:pPr>
              <a:r>
                <a:rPr lang="en-IN" altLang="en-US" sz="2700" b="1">
                  <a:solidFill>
                    <a:srgbClr val="F49B95"/>
                  </a:solidFill>
                  <a:latin typeface="Josefin Sans"/>
                  <a:ea typeface="Josefin Sans"/>
                  <a:cs typeface="Josefin Sans"/>
                  <a:sym typeface="Josefin Sans"/>
                </a:rPr>
                <a:t>CLUSTERED COLUMN CHART</a:t>
              </a:r>
              <a:endParaRPr lang="en-IN" altLang="en-US" sz="2700" b="1" i="0" u="none" strike="noStrike" cap="none">
                <a:solidFill>
                  <a:srgbClr val="F49B95"/>
                </a:solidFill>
                <a:latin typeface="Josefin Sans"/>
                <a:ea typeface="Josefin Sans"/>
                <a:cs typeface="Josefin Sans"/>
                <a:sym typeface="Josefin Sans"/>
              </a:endParaRPr>
            </a:p>
          </p:txBody>
        </p:sp>
      </p:grpSp>
      <p:grpSp>
        <p:nvGrpSpPr>
          <p:cNvPr id="209" name="Google Shape;209;p2"/>
          <p:cNvGrpSpPr/>
          <p:nvPr/>
        </p:nvGrpSpPr>
        <p:grpSpPr>
          <a:xfrm>
            <a:off x="6661449" y="5815166"/>
            <a:ext cx="5638672" cy="2275502"/>
            <a:chOff x="0" y="-47625"/>
            <a:chExt cx="7518230" cy="3034003"/>
          </a:xfrm>
        </p:grpSpPr>
        <p:sp>
          <p:nvSpPr>
            <p:cNvPr id="210" name="Google Shape;210;p2"/>
            <p:cNvSpPr txBox="1"/>
            <p:nvPr/>
          </p:nvSpPr>
          <p:spPr>
            <a:xfrm>
              <a:off x="0" y="911198"/>
              <a:ext cx="7456500" cy="2075180"/>
            </a:xfrm>
            <a:prstGeom prst="rect">
              <a:avLst/>
            </a:prstGeom>
            <a:noFill/>
            <a:ln>
              <a:noFill/>
            </a:ln>
          </p:spPr>
          <p:txBody>
            <a:bodyPr spcFirstLastPara="1" wrap="square" lIns="0" tIns="0" rIns="0" bIns="0" anchor="t" anchorCtr="0">
              <a:spAutoFit/>
            </a:bodyPr>
            <a:lstStyle/>
            <a:p>
              <a:pPr marL="237490" marR="0" lvl="1" indent="0" algn="l" rtl="0">
                <a:lnSpc>
                  <a:spcPct val="115000"/>
                </a:lnSpc>
                <a:spcBef>
                  <a:spcPts val="0"/>
                </a:spcBef>
                <a:spcAft>
                  <a:spcPts val="0"/>
                </a:spcAft>
                <a:buClr>
                  <a:srgbClr val="FFFFFF"/>
                </a:buClr>
                <a:buSzPts val="2200"/>
                <a:buFont typeface="Arial" panose="020B0604020202020204"/>
                <a:buNone/>
              </a:pPr>
              <a:r>
                <a:rPr lang="en-US" sz="2200" b="0" i="0" u="none" strike="noStrike" cap="none">
                  <a:solidFill>
                    <a:srgbClr val="FFFFFF"/>
                  </a:solidFill>
                  <a:latin typeface="Josefin Sans"/>
                  <a:ea typeface="Josefin Sans"/>
                  <a:cs typeface="Josefin Sans"/>
                  <a:sym typeface="Josefin Sans"/>
                </a:rPr>
                <a:t>Donut charts are used to display categorical data proportions, with the size of each piece indicating the proportion of every category.</a:t>
              </a:r>
              <a:endParaRPr lang="en-US" sz="2200" b="0" i="0" u="none" strike="noStrike" cap="none">
                <a:solidFill>
                  <a:srgbClr val="FFFFFF"/>
                </a:solidFill>
                <a:latin typeface="Josefin Sans"/>
                <a:ea typeface="Josefin Sans"/>
                <a:cs typeface="Josefin Sans"/>
                <a:sym typeface="Josefin Sans"/>
              </a:endParaRPr>
            </a:p>
          </p:txBody>
        </p:sp>
        <p:sp>
          <p:nvSpPr>
            <p:cNvPr id="211" name="Google Shape;211;p2"/>
            <p:cNvSpPr txBox="1"/>
            <p:nvPr/>
          </p:nvSpPr>
          <p:spPr>
            <a:xfrm>
              <a:off x="663162" y="-47625"/>
              <a:ext cx="6855068" cy="741680"/>
            </a:xfrm>
            <a:prstGeom prst="rect">
              <a:avLst/>
            </a:prstGeom>
            <a:noFill/>
            <a:ln>
              <a:noFill/>
            </a:ln>
          </p:spPr>
          <p:txBody>
            <a:bodyPr spcFirstLastPara="1" wrap="square" lIns="0" tIns="0" rIns="0" bIns="0" anchor="t" anchorCtr="0">
              <a:spAutoFit/>
            </a:bodyPr>
            <a:lstStyle/>
            <a:p>
              <a:pPr marL="0" marR="0" lvl="0" indent="0" algn="l" rtl="0">
                <a:lnSpc>
                  <a:spcPct val="134000"/>
                </a:lnSpc>
                <a:spcBef>
                  <a:spcPts val="0"/>
                </a:spcBef>
                <a:spcAft>
                  <a:spcPts val="0"/>
                </a:spcAft>
                <a:buNone/>
              </a:pPr>
              <a:r>
                <a:rPr lang="en-IN" altLang="en-US" sz="2700" b="1" i="0" u="none" strike="noStrike" cap="none">
                  <a:solidFill>
                    <a:srgbClr val="F49B95"/>
                  </a:solidFill>
                  <a:latin typeface="Josefin Sans"/>
                  <a:ea typeface="Josefin Sans"/>
                  <a:cs typeface="Josefin Sans"/>
                  <a:sym typeface="Josefin Sans"/>
                </a:rPr>
                <a:t>DONUT CHART</a:t>
              </a:r>
              <a:endParaRPr lang="en-IN" altLang="en-US" sz="2700" b="1" i="0" u="none" strike="noStrike" cap="none">
                <a:solidFill>
                  <a:srgbClr val="F49B95"/>
                </a:solidFill>
                <a:latin typeface="Josefin Sans"/>
                <a:ea typeface="Josefin Sans"/>
                <a:cs typeface="Josefin Sans"/>
                <a:sym typeface="Josefin Sans"/>
              </a:endParaRPr>
            </a:p>
          </p:txBody>
        </p:sp>
      </p:grpSp>
      <p:grpSp>
        <p:nvGrpSpPr>
          <p:cNvPr id="212" name="Google Shape;212;p2"/>
          <p:cNvGrpSpPr/>
          <p:nvPr/>
        </p:nvGrpSpPr>
        <p:grpSpPr>
          <a:xfrm>
            <a:off x="12217529" y="5815166"/>
            <a:ext cx="5613272" cy="2664757"/>
            <a:chOff x="0" y="-47625"/>
            <a:chExt cx="7484363" cy="3553010"/>
          </a:xfrm>
        </p:grpSpPr>
        <p:sp>
          <p:nvSpPr>
            <p:cNvPr id="213" name="Google Shape;213;p2"/>
            <p:cNvSpPr txBox="1"/>
            <p:nvPr/>
          </p:nvSpPr>
          <p:spPr>
            <a:xfrm>
              <a:off x="0" y="911198"/>
              <a:ext cx="7207200" cy="2594187"/>
            </a:xfrm>
            <a:prstGeom prst="rect">
              <a:avLst/>
            </a:prstGeom>
            <a:noFill/>
            <a:ln>
              <a:noFill/>
            </a:ln>
          </p:spPr>
          <p:txBody>
            <a:bodyPr spcFirstLastPara="1" wrap="square" lIns="0" tIns="0" rIns="0" bIns="0" anchor="t" anchorCtr="0">
              <a:spAutoFit/>
            </a:bodyPr>
            <a:lstStyle/>
            <a:p>
              <a:pPr marL="237490" marR="0" lvl="1" indent="0" algn="l" rtl="0">
                <a:lnSpc>
                  <a:spcPct val="115000"/>
                </a:lnSpc>
                <a:spcBef>
                  <a:spcPts val="0"/>
                </a:spcBef>
                <a:spcAft>
                  <a:spcPts val="0"/>
                </a:spcAft>
                <a:buClr>
                  <a:srgbClr val="FFFFFF"/>
                </a:buClr>
                <a:buSzPts val="2200"/>
                <a:buFont typeface="Arial" panose="020B0604020202020204"/>
                <a:buNone/>
              </a:pPr>
              <a:r>
                <a:rPr lang="en-US" sz="2200" b="0" i="0" u="none" strike="noStrike" cap="none">
                  <a:solidFill>
                    <a:srgbClr val="FFFFFF"/>
                  </a:solidFill>
                  <a:latin typeface="Josefin Sans"/>
                  <a:ea typeface="Josefin Sans"/>
                  <a:cs typeface="Josefin Sans"/>
                  <a:sym typeface="Josefin Sans"/>
                </a:rPr>
                <a:t>A line chart is a collection of data points represented by dots and linked by straight lines. A line chart may contain one or more lines. Line charts have two axis: x and y.</a:t>
              </a:r>
              <a:endParaRPr lang="en-US" sz="2200" b="0" i="0" u="none" strike="noStrike" cap="none">
                <a:solidFill>
                  <a:srgbClr val="FFFFFF"/>
                </a:solidFill>
                <a:latin typeface="Josefin Sans"/>
                <a:ea typeface="Josefin Sans"/>
                <a:cs typeface="Josefin Sans"/>
                <a:sym typeface="Josefin Sans"/>
              </a:endParaRPr>
            </a:p>
          </p:txBody>
        </p:sp>
        <p:sp>
          <p:nvSpPr>
            <p:cNvPr id="214" name="Google Shape;214;p2"/>
            <p:cNvSpPr txBox="1"/>
            <p:nvPr/>
          </p:nvSpPr>
          <p:spPr>
            <a:xfrm>
              <a:off x="629295" y="-47625"/>
              <a:ext cx="6855068" cy="741680"/>
            </a:xfrm>
            <a:prstGeom prst="rect">
              <a:avLst/>
            </a:prstGeom>
            <a:noFill/>
            <a:ln>
              <a:noFill/>
            </a:ln>
          </p:spPr>
          <p:txBody>
            <a:bodyPr spcFirstLastPara="1" wrap="square" lIns="0" tIns="0" rIns="0" bIns="0" anchor="t" anchorCtr="0">
              <a:spAutoFit/>
            </a:bodyPr>
            <a:lstStyle/>
            <a:p>
              <a:pPr marL="0" marR="0" lvl="0" indent="0" algn="l" rtl="0">
                <a:lnSpc>
                  <a:spcPct val="134000"/>
                </a:lnSpc>
                <a:spcBef>
                  <a:spcPts val="0"/>
                </a:spcBef>
                <a:spcAft>
                  <a:spcPts val="0"/>
                </a:spcAft>
                <a:buNone/>
              </a:pPr>
              <a:r>
                <a:rPr lang="en-IN" altLang="en-US" sz="2700" b="1" i="0" u="none" strike="noStrike" cap="none">
                  <a:solidFill>
                    <a:srgbClr val="F49B95"/>
                  </a:solidFill>
                  <a:latin typeface="Josefin Sans"/>
                  <a:ea typeface="Josefin Sans"/>
                  <a:cs typeface="Josefin Sans"/>
                  <a:sym typeface="Josefin Sans"/>
                </a:rPr>
                <a:t>LINECHART</a:t>
              </a:r>
              <a:endParaRPr lang="en-IN" altLang="en-US" sz="2700" b="1" i="0" u="none" strike="noStrike" cap="none">
                <a:solidFill>
                  <a:srgbClr val="F49B95"/>
                </a:solidFill>
                <a:latin typeface="Josefin Sans"/>
                <a:ea typeface="Josefin Sans"/>
                <a:cs typeface="Josefin Sans"/>
                <a:sym typeface="Josefin San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03634"/>
        </a:solidFill>
        <a:effectLst/>
      </p:bgPr>
    </p:bg>
    <p:spTree>
      <p:nvGrpSpPr>
        <p:cNvPr id="188" name="Shape 188"/>
        <p:cNvGrpSpPr/>
        <p:nvPr/>
      </p:nvGrpSpPr>
      <p:grpSpPr>
        <a:xfrm>
          <a:off x="0" y="0"/>
          <a:ext cx="0" cy="0"/>
          <a:chOff x="0" y="0"/>
          <a:chExt cx="0" cy="0"/>
        </a:xfrm>
      </p:grpSpPr>
      <p:grpSp>
        <p:nvGrpSpPr>
          <p:cNvPr id="189" name="Google Shape;189;p2"/>
          <p:cNvGrpSpPr/>
          <p:nvPr/>
        </p:nvGrpSpPr>
        <p:grpSpPr>
          <a:xfrm>
            <a:off x="17392650" y="933450"/>
            <a:ext cx="651447" cy="4134833"/>
            <a:chOff x="0" y="0"/>
            <a:chExt cx="868596" cy="5513110"/>
          </a:xfrm>
        </p:grpSpPr>
        <p:grpSp>
          <p:nvGrpSpPr>
            <p:cNvPr id="190" name="Google Shape;190;p2"/>
            <p:cNvGrpSpPr/>
            <p:nvPr/>
          </p:nvGrpSpPr>
          <p:grpSpPr>
            <a:xfrm>
              <a:off x="0" y="0"/>
              <a:ext cx="868596" cy="868595"/>
              <a:chOff x="0" y="0"/>
              <a:chExt cx="812800" cy="812800"/>
            </a:xfrm>
          </p:grpSpPr>
          <p:sp>
            <p:nvSpPr>
              <p:cNvPr id="191" name="Google Shape;191;p2"/>
              <p:cNvSpPr/>
              <p:nvPr/>
            </p:nvSpPr>
            <p:spPr>
              <a:xfrm>
                <a:off x="0" y="0"/>
                <a:ext cx="546673" cy="551897"/>
              </a:xfrm>
              <a:custGeom>
                <a:avLst/>
                <a:gdLst/>
                <a:ahLst/>
                <a:cxnLst/>
                <a:rect l="l" t="t" r="r" b="b"/>
                <a:pathLst>
                  <a:path w="546673" h="551897" extrusionOk="0">
                    <a:moveTo>
                      <a:pt x="0" y="0"/>
                    </a:moveTo>
                    <a:lnTo>
                      <a:pt x="546673" y="0"/>
                    </a:lnTo>
                    <a:lnTo>
                      <a:pt x="546673" y="551897"/>
                    </a:lnTo>
                    <a:lnTo>
                      <a:pt x="0" y="551897"/>
                    </a:lnTo>
                    <a:close/>
                  </a:path>
                </a:pathLst>
              </a:custGeom>
              <a:solidFill>
                <a:srgbClr val="F49B95"/>
              </a:solidFill>
              <a:ln>
                <a:noFill/>
              </a:ln>
            </p:spPr>
          </p:sp>
          <p:sp>
            <p:nvSpPr>
              <p:cNvPr id="192" name="Google Shape;192;p2"/>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93" name="Google Shape;193;p2"/>
            <p:cNvGrpSpPr/>
            <p:nvPr/>
          </p:nvGrpSpPr>
          <p:grpSpPr>
            <a:xfrm>
              <a:off x="0" y="1160667"/>
              <a:ext cx="868596" cy="868595"/>
              <a:chOff x="0" y="0"/>
              <a:chExt cx="812800" cy="812800"/>
            </a:xfrm>
          </p:grpSpPr>
          <p:sp>
            <p:nvSpPr>
              <p:cNvPr id="194" name="Google Shape;194;p2"/>
              <p:cNvSpPr/>
              <p:nvPr/>
            </p:nvSpPr>
            <p:spPr>
              <a:xfrm>
                <a:off x="0" y="0"/>
                <a:ext cx="546673" cy="551897"/>
              </a:xfrm>
              <a:custGeom>
                <a:avLst/>
                <a:gdLst/>
                <a:ahLst/>
                <a:cxnLst/>
                <a:rect l="l" t="t" r="r" b="b"/>
                <a:pathLst>
                  <a:path w="546673" h="551897" extrusionOk="0">
                    <a:moveTo>
                      <a:pt x="0" y="0"/>
                    </a:moveTo>
                    <a:lnTo>
                      <a:pt x="546673" y="0"/>
                    </a:lnTo>
                    <a:lnTo>
                      <a:pt x="546673" y="551897"/>
                    </a:lnTo>
                    <a:lnTo>
                      <a:pt x="0" y="551897"/>
                    </a:lnTo>
                    <a:close/>
                  </a:path>
                </a:pathLst>
              </a:custGeom>
              <a:solidFill>
                <a:srgbClr val="F49B95">
                  <a:alpha val="29803"/>
                </a:srgbClr>
              </a:solidFill>
              <a:ln>
                <a:noFill/>
              </a:ln>
            </p:spPr>
          </p:sp>
          <p:sp>
            <p:nvSpPr>
              <p:cNvPr id="195" name="Google Shape;195;p2"/>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96" name="Google Shape;196;p2"/>
            <p:cNvGrpSpPr/>
            <p:nvPr/>
          </p:nvGrpSpPr>
          <p:grpSpPr>
            <a:xfrm>
              <a:off x="0" y="2321950"/>
              <a:ext cx="868596" cy="868595"/>
              <a:chOff x="0" y="0"/>
              <a:chExt cx="812800" cy="812800"/>
            </a:xfrm>
          </p:grpSpPr>
          <p:sp>
            <p:nvSpPr>
              <p:cNvPr id="197" name="Google Shape;197;p2"/>
              <p:cNvSpPr/>
              <p:nvPr/>
            </p:nvSpPr>
            <p:spPr>
              <a:xfrm>
                <a:off x="0" y="0"/>
                <a:ext cx="546673" cy="551897"/>
              </a:xfrm>
              <a:custGeom>
                <a:avLst/>
                <a:gdLst/>
                <a:ahLst/>
                <a:cxnLst/>
                <a:rect l="l" t="t" r="r" b="b"/>
                <a:pathLst>
                  <a:path w="546673" h="551897" extrusionOk="0">
                    <a:moveTo>
                      <a:pt x="0" y="0"/>
                    </a:moveTo>
                    <a:lnTo>
                      <a:pt x="546673" y="0"/>
                    </a:lnTo>
                    <a:lnTo>
                      <a:pt x="546673" y="551897"/>
                    </a:lnTo>
                    <a:lnTo>
                      <a:pt x="0" y="551897"/>
                    </a:lnTo>
                    <a:close/>
                  </a:path>
                </a:pathLst>
              </a:custGeom>
              <a:solidFill>
                <a:srgbClr val="F49B95">
                  <a:alpha val="29803"/>
                </a:srgbClr>
              </a:solidFill>
              <a:ln>
                <a:noFill/>
              </a:ln>
            </p:spPr>
          </p:sp>
          <p:sp>
            <p:nvSpPr>
              <p:cNvPr id="198" name="Google Shape;198;p2"/>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99" name="Google Shape;199;p2"/>
            <p:cNvGrpSpPr/>
            <p:nvPr/>
          </p:nvGrpSpPr>
          <p:grpSpPr>
            <a:xfrm>
              <a:off x="0" y="3483232"/>
              <a:ext cx="868596" cy="868595"/>
              <a:chOff x="0" y="0"/>
              <a:chExt cx="812800" cy="812800"/>
            </a:xfrm>
          </p:grpSpPr>
          <p:sp>
            <p:nvSpPr>
              <p:cNvPr id="200" name="Google Shape;200;p2"/>
              <p:cNvSpPr/>
              <p:nvPr/>
            </p:nvSpPr>
            <p:spPr>
              <a:xfrm>
                <a:off x="0" y="0"/>
                <a:ext cx="546673" cy="551897"/>
              </a:xfrm>
              <a:custGeom>
                <a:avLst/>
                <a:gdLst/>
                <a:ahLst/>
                <a:cxnLst/>
                <a:rect l="l" t="t" r="r" b="b"/>
                <a:pathLst>
                  <a:path w="546673" h="551897" extrusionOk="0">
                    <a:moveTo>
                      <a:pt x="0" y="0"/>
                    </a:moveTo>
                    <a:lnTo>
                      <a:pt x="546673" y="0"/>
                    </a:lnTo>
                    <a:lnTo>
                      <a:pt x="546673" y="551897"/>
                    </a:lnTo>
                    <a:lnTo>
                      <a:pt x="0" y="551897"/>
                    </a:lnTo>
                    <a:close/>
                  </a:path>
                </a:pathLst>
              </a:custGeom>
              <a:solidFill>
                <a:srgbClr val="F49B95">
                  <a:alpha val="29803"/>
                </a:srgbClr>
              </a:solidFill>
              <a:ln>
                <a:noFill/>
              </a:ln>
            </p:spPr>
          </p:sp>
          <p:sp>
            <p:nvSpPr>
              <p:cNvPr id="201" name="Google Shape;201;p2"/>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02" name="Google Shape;202;p2"/>
            <p:cNvGrpSpPr/>
            <p:nvPr/>
          </p:nvGrpSpPr>
          <p:grpSpPr>
            <a:xfrm>
              <a:off x="0" y="4644515"/>
              <a:ext cx="868596" cy="868595"/>
              <a:chOff x="0" y="0"/>
              <a:chExt cx="812800" cy="812800"/>
            </a:xfrm>
          </p:grpSpPr>
          <p:sp>
            <p:nvSpPr>
              <p:cNvPr id="203" name="Google Shape;203;p2"/>
              <p:cNvSpPr/>
              <p:nvPr/>
            </p:nvSpPr>
            <p:spPr>
              <a:xfrm>
                <a:off x="0" y="0"/>
                <a:ext cx="546673" cy="551897"/>
              </a:xfrm>
              <a:custGeom>
                <a:avLst/>
                <a:gdLst/>
                <a:ahLst/>
                <a:cxnLst/>
                <a:rect l="l" t="t" r="r" b="b"/>
                <a:pathLst>
                  <a:path w="546673" h="551897" extrusionOk="0">
                    <a:moveTo>
                      <a:pt x="0" y="0"/>
                    </a:moveTo>
                    <a:lnTo>
                      <a:pt x="546673" y="0"/>
                    </a:lnTo>
                    <a:lnTo>
                      <a:pt x="546673" y="551897"/>
                    </a:lnTo>
                    <a:lnTo>
                      <a:pt x="0" y="551897"/>
                    </a:lnTo>
                    <a:close/>
                  </a:path>
                </a:pathLst>
              </a:custGeom>
              <a:solidFill>
                <a:srgbClr val="F49B95">
                  <a:alpha val="29803"/>
                </a:srgbClr>
              </a:solidFill>
              <a:ln>
                <a:noFill/>
              </a:ln>
            </p:spPr>
          </p:sp>
          <p:sp>
            <p:nvSpPr>
              <p:cNvPr id="204" name="Google Shape;204;p2"/>
              <p:cNvSpPr txBox="1"/>
              <p:nvPr/>
            </p:nvSpPr>
            <p:spPr>
              <a:xfrm>
                <a:off x="0" y="19050"/>
                <a:ext cx="8128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5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sp>
        <p:nvSpPr>
          <p:cNvPr id="205" name="Google Shape;205;p2"/>
          <p:cNvSpPr txBox="1"/>
          <p:nvPr/>
        </p:nvSpPr>
        <p:spPr>
          <a:xfrm>
            <a:off x="912495" y="1019810"/>
            <a:ext cx="14514195" cy="2968625"/>
          </a:xfrm>
          <a:prstGeom prst="rect">
            <a:avLst/>
          </a:prstGeom>
          <a:noFill/>
          <a:ln>
            <a:noFill/>
          </a:ln>
        </p:spPr>
        <p:txBody>
          <a:bodyPr spcFirstLastPara="1" wrap="square" lIns="0" tIns="0" rIns="0" bIns="0" anchor="t" anchorCtr="0">
            <a:spAutoFit/>
          </a:bodyPr>
          <a:lstStyle/>
          <a:p>
            <a:pPr marL="0" marR="0" lvl="0" indent="0" algn="l" rtl="0">
              <a:lnSpc>
                <a:spcPct val="134000"/>
              </a:lnSpc>
              <a:spcBef>
                <a:spcPts val="0"/>
              </a:spcBef>
              <a:spcAft>
                <a:spcPts val="0"/>
              </a:spcAft>
              <a:buNone/>
            </a:pPr>
            <a:r>
              <a:rPr lang="en-IN" altLang="en-US" sz="7200" b="1" i="0" u="none" strike="noStrike" cap="none">
                <a:solidFill>
                  <a:srgbClr val="F49B95"/>
                </a:solidFill>
                <a:latin typeface="Josefin Sans"/>
                <a:ea typeface="Josefin Sans"/>
                <a:cs typeface="Josefin Sans"/>
                <a:sym typeface="Josefin Sans"/>
              </a:rPr>
              <a:t>Represnted Visualizations in Power Bi</a:t>
            </a:r>
            <a:endParaRPr lang="en-IN" altLang="en-US" sz="7200" b="1" i="0" u="none" strike="noStrike" cap="none">
              <a:solidFill>
                <a:srgbClr val="F49B95"/>
              </a:solidFill>
              <a:latin typeface="Josefin Sans"/>
              <a:ea typeface="Josefin Sans"/>
              <a:cs typeface="Josefin Sans"/>
              <a:sym typeface="Josefin Sans"/>
            </a:endParaRPr>
          </a:p>
        </p:txBody>
      </p:sp>
      <p:grpSp>
        <p:nvGrpSpPr>
          <p:cNvPr id="206" name="Google Shape;206;p2"/>
          <p:cNvGrpSpPr/>
          <p:nvPr/>
        </p:nvGrpSpPr>
        <p:grpSpPr>
          <a:xfrm>
            <a:off x="514172" y="4780116"/>
            <a:ext cx="6221732" cy="5387976"/>
            <a:chOff x="0" y="-17145"/>
            <a:chExt cx="8295642" cy="7183968"/>
          </a:xfrm>
        </p:grpSpPr>
        <p:sp>
          <p:nvSpPr>
            <p:cNvPr id="207" name="Google Shape;207;p2"/>
            <p:cNvSpPr txBox="1"/>
            <p:nvPr/>
          </p:nvSpPr>
          <p:spPr>
            <a:xfrm>
              <a:off x="0" y="941282"/>
              <a:ext cx="7757160" cy="6225541"/>
            </a:xfrm>
            <a:prstGeom prst="rect">
              <a:avLst/>
            </a:prstGeom>
            <a:noFill/>
            <a:ln>
              <a:noFill/>
            </a:ln>
          </p:spPr>
          <p:txBody>
            <a:bodyPr spcFirstLastPara="1" wrap="square" lIns="0" tIns="0" rIns="0" bIns="0" anchor="t" anchorCtr="0">
              <a:spAutoFit/>
            </a:bodyPr>
            <a:lstStyle/>
            <a:p>
              <a:pPr marL="580390" marR="0" lvl="1" indent="-342900" algn="l" rtl="0">
                <a:lnSpc>
                  <a:spcPct val="115000"/>
                </a:lnSpc>
                <a:spcBef>
                  <a:spcPts val="0"/>
                </a:spcBef>
                <a:spcAft>
                  <a:spcPts val="0"/>
                </a:spcAft>
                <a:buClr>
                  <a:srgbClr val="FFFFFF"/>
                </a:buClr>
                <a:buSzPts val="2200"/>
                <a:buFont typeface="Arial" panose="020B0604020202020204" pitchFamily="34" charset="0"/>
                <a:buChar char="•"/>
              </a:pPr>
              <a:r>
                <a:rPr lang="en-US" sz="2400" b="0" i="0" u="none" strike="noStrike" cap="none">
                  <a:solidFill>
                    <a:srgbClr val="FFFFFF"/>
                  </a:solidFill>
                  <a:latin typeface="Josefin Sans"/>
                  <a:ea typeface="Josefin Sans"/>
                  <a:cs typeface="Josefin Sans"/>
                  <a:sym typeface="Josefin Sans"/>
                </a:rPr>
                <a:t>They resemble a series of columns or bars stacked on top of each other and are also known as stacked bar or column charts. Stacked charts are an extremely useful tool for comparisons.</a:t>
              </a:r>
              <a:endParaRPr lang="en-US" sz="2400" b="0" i="0" u="none" strike="noStrike" cap="none">
                <a:solidFill>
                  <a:srgbClr val="FFFFFF"/>
                </a:solidFill>
                <a:latin typeface="Josefin Sans"/>
                <a:ea typeface="Josefin Sans"/>
                <a:cs typeface="Josefin Sans"/>
                <a:sym typeface="Josefin Sans"/>
              </a:endParaRPr>
            </a:p>
            <a:p>
              <a:pPr marL="580390" marR="0" lvl="1" indent="-342900" algn="l" rtl="0">
                <a:lnSpc>
                  <a:spcPct val="115000"/>
                </a:lnSpc>
                <a:spcBef>
                  <a:spcPts val="0"/>
                </a:spcBef>
                <a:spcAft>
                  <a:spcPts val="0"/>
                </a:spcAft>
                <a:buClr>
                  <a:srgbClr val="FFFFFF"/>
                </a:buClr>
                <a:buSzPts val="2200"/>
                <a:buFont typeface="Arial" panose="020B0604020202020204" pitchFamily="34" charset="0"/>
                <a:buChar char="•"/>
              </a:pPr>
              <a:r>
                <a:rPr lang="en-US" sz="2400">
                  <a:solidFill>
                    <a:srgbClr val="FFFFFF"/>
                  </a:solidFill>
                  <a:latin typeface="Josefin Sans"/>
                  <a:ea typeface="Josefin Sans"/>
                  <a:cs typeface="Josefin Sans"/>
                  <a:sym typeface="Josefin Sans"/>
                </a:rPr>
                <a:t>The data value will be represented on the Y-axis in the Stacked bar chart, and the axis will represent the X-axis value.</a:t>
              </a:r>
              <a:endParaRPr lang="en-US" sz="2400" b="0" i="0" u="none" strike="noStrike" cap="none">
                <a:solidFill>
                  <a:srgbClr val="FFFFFF"/>
                </a:solidFill>
                <a:latin typeface="Josefin Sans"/>
                <a:ea typeface="Josefin Sans"/>
                <a:cs typeface="Josefin Sans"/>
                <a:sym typeface="Josefin Sans"/>
              </a:endParaRPr>
            </a:p>
            <a:p>
              <a:pPr marL="237490" marR="0" lvl="1" indent="0" algn="l" rtl="0">
                <a:lnSpc>
                  <a:spcPct val="115000"/>
                </a:lnSpc>
                <a:spcBef>
                  <a:spcPts val="0"/>
                </a:spcBef>
                <a:spcAft>
                  <a:spcPts val="0"/>
                </a:spcAft>
                <a:buClr>
                  <a:srgbClr val="FFFFFF"/>
                </a:buClr>
                <a:buSzPts val="2200"/>
                <a:buFont typeface="Arial" panose="020B0604020202020204"/>
                <a:buNone/>
              </a:pPr>
              <a:endParaRPr lang="en-US" sz="2400" b="0" i="0" u="none" strike="noStrike" cap="none">
                <a:solidFill>
                  <a:srgbClr val="FFFFFF"/>
                </a:solidFill>
                <a:latin typeface="Josefin Sans"/>
                <a:ea typeface="Josefin Sans"/>
                <a:cs typeface="Josefin Sans"/>
                <a:sym typeface="Josefin Sans"/>
              </a:endParaRPr>
            </a:p>
          </p:txBody>
        </p:sp>
        <p:sp>
          <p:nvSpPr>
            <p:cNvPr id="208" name="Google Shape;208;p2"/>
            <p:cNvSpPr txBox="1"/>
            <p:nvPr/>
          </p:nvSpPr>
          <p:spPr>
            <a:xfrm>
              <a:off x="634155" y="-17145"/>
              <a:ext cx="7661487" cy="768773"/>
            </a:xfrm>
            <a:prstGeom prst="rect">
              <a:avLst/>
            </a:prstGeom>
            <a:noFill/>
            <a:ln>
              <a:noFill/>
            </a:ln>
          </p:spPr>
          <p:txBody>
            <a:bodyPr spcFirstLastPara="1" wrap="square" lIns="0" tIns="0" rIns="0" bIns="0" anchor="t" anchorCtr="0">
              <a:spAutoFit/>
            </a:bodyPr>
            <a:lstStyle/>
            <a:p>
              <a:pPr marL="0" marR="0" lvl="0" indent="0" algn="l" rtl="0">
                <a:lnSpc>
                  <a:spcPct val="134000"/>
                </a:lnSpc>
                <a:spcBef>
                  <a:spcPts val="0"/>
                </a:spcBef>
                <a:spcAft>
                  <a:spcPts val="0"/>
                </a:spcAft>
                <a:buNone/>
              </a:pPr>
              <a:r>
                <a:rPr lang="en-IN" altLang="en-US" sz="2800" b="1" i="0" u="none" strike="noStrike" cap="none">
                  <a:solidFill>
                    <a:srgbClr val="F49B95"/>
                  </a:solidFill>
                  <a:latin typeface="Josefin Sans"/>
                  <a:ea typeface="Josefin Sans"/>
                  <a:cs typeface="Josefin Sans"/>
                  <a:sym typeface="Josefin Sans"/>
                </a:rPr>
                <a:t>STACKED BAR CHART</a:t>
              </a:r>
              <a:endParaRPr lang="en-IN" altLang="en-US" sz="2800" b="1" i="0" u="none" strike="noStrike" cap="none">
                <a:solidFill>
                  <a:srgbClr val="F49B95"/>
                </a:solidFill>
                <a:latin typeface="Josefin Sans"/>
                <a:ea typeface="Josefin Sans"/>
                <a:cs typeface="Josefin Sans"/>
                <a:sym typeface="Josefin Sans"/>
              </a:endParaRPr>
            </a:p>
          </p:txBody>
        </p:sp>
      </p:grpSp>
      <p:grpSp>
        <p:nvGrpSpPr>
          <p:cNvPr id="209" name="Google Shape;209;p2"/>
          <p:cNvGrpSpPr/>
          <p:nvPr/>
        </p:nvGrpSpPr>
        <p:grpSpPr>
          <a:xfrm>
            <a:off x="6689389" y="4800436"/>
            <a:ext cx="5660897" cy="3832522"/>
            <a:chOff x="0" y="-47625"/>
            <a:chExt cx="7547863" cy="5110030"/>
          </a:xfrm>
        </p:grpSpPr>
        <p:sp>
          <p:nvSpPr>
            <p:cNvPr id="210" name="Google Shape;210;p2"/>
            <p:cNvSpPr txBox="1"/>
            <p:nvPr/>
          </p:nvSpPr>
          <p:spPr>
            <a:xfrm>
              <a:off x="0" y="911198"/>
              <a:ext cx="7456500" cy="4151207"/>
            </a:xfrm>
            <a:prstGeom prst="rect">
              <a:avLst/>
            </a:prstGeom>
            <a:noFill/>
            <a:ln>
              <a:noFill/>
            </a:ln>
          </p:spPr>
          <p:txBody>
            <a:bodyPr spcFirstLastPara="1" wrap="square" lIns="0" tIns="0" rIns="0" bIns="0" anchor="t" anchorCtr="0">
              <a:spAutoFit/>
            </a:bodyPr>
            <a:lstStyle/>
            <a:p>
              <a:pPr marL="474980" marR="0" lvl="1" indent="-237490" algn="l" rtl="0">
                <a:lnSpc>
                  <a:spcPct val="115000"/>
                </a:lnSpc>
                <a:spcBef>
                  <a:spcPts val="0"/>
                </a:spcBef>
                <a:spcAft>
                  <a:spcPts val="0"/>
                </a:spcAft>
                <a:buClr>
                  <a:srgbClr val="FFFFFF"/>
                </a:buClr>
                <a:buSzPts val="2200"/>
                <a:buFont typeface="Arial" panose="020B0604020202020204"/>
                <a:buChar char="•"/>
              </a:pPr>
              <a:r>
                <a:rPr lang="en-US" sz="2200" b="0" i="0" u="none" strike="noStrike" cap="none">
                  <a:solidFill>
                    <a:srgbClr val="FFFFFF"/>
                  </a:solidFill>
                  <a:latin typeface="Josefin Sans"/>
                  <a:ea typeface="Josefin Sans"/>
                  <a:cs typeface="Josefin Sans"/>
                  <a:sym typeface="Josefin Sans"/>
                </a:rPr>
                <a:t>Slicers include buttons that can be used to filter tables or PivotTables.</a:t>
              </a:r>
              <a:endParaRPr lang="en-US" sz="2200" b="0" i="0" u="none" strike="noStrike" cap="none">
                <a:solidFill>
                  <a:srgbClr val="FFFFFF"/>
                </a:solidFill>
                <a:latin typeface="Josefin Sans"/>
                <a:ea typeface="Josefin Sans"/>
                <a:cs typeface="Josefin Sans"/>
                <a:sym typeface="Josefin Sans"/>
              </a:endParaRPr>
            </a:p>
            <a:p>
              <a:pPr marL="474980" marR="0" lvl="1" indent="-237490" algn="l" rtl="0">
                <a:lnSpc>
                  <a:spcPct val="115000"/>
                </a:lnSpc>
                <a:spcBef>
                  <a:spcPts val="0"/>
                </a:spcBef>
                <a:spcAft>
                  <a:spcPts val="0"/>
                </a:spcAft>
                <a:buClr>
                  <a:srgbClr val="FFFFFF"/>
                </a:buClr>
                <a:buSzPts val="2200"/>
                <a:buFont typeface="Arial" panose="020B0604020202020204"/>
                <a:buChar char="•"/>
              </a:pPr>
              <a:r>
                <a:rPr lang="en-US" sz="2200" b="0" i="0" u="none" strike="noStrike" cap="none">
                  <a:solidFill>
                    <a:srgbClr val="FFFFFF"/>
                  </a:solidFill>
                  <a:latin typeface="Josefin Sans"/>
                  <a:ea typeface="Josefin Sans"/>
                  <a:cs typeface="Josefin Sans"/>
                  <a:sym typeface="Josefin Sans"/>
                </a:rPr>
                <a:t> Slicers, in addition to quick filtering, also display the current filtering state, making it simple to recognise what is reportedly displayed. A slicer can be used to easily filter data in a table or PivotTable.</a:t>
              </a:r>
              <a:endParaRPr lang="en-US" sz="2200" b="0" i="0" u="none" strike="noStrike" cap="none">
                <a:solidFill>
                  <a:srgbClr val="FFFFFF"/>
                </a:solidFill>
                <a:latin typeface="Josefin Sans"/>
                <a:ea typeface="Josefin Sans"/>
                <a:cs typeface="Josefin Sans"/>
                <a:sym typeface="Josefin Sans"/>
              </a:endParaRPr>
            </a:p>
          </p:txBody>
        </p:sp>
        <p:sp>
          <p:nvSpPr>
            <p:cNvPr id="211" name="Google Shape;211;p2"/>
            <p:cNvSpPr txBox="1"/>
            <p:nvPr/>
          </p:nvSpPr>
          <p:spPr>
            <a:xfrm>
              <a:off x="692795" y="-47625"/>
              <a:ext cx="6855068" cy="741680"/>
            </a:xfrm>
            <a:prstGeom prst="rect">
              <a:avLst/>
            </a:prstGeom>
            <a:noFill/>
            <a:ln>
              <a:noFill/>
            </a:ln>
          </p:spPr>
          <p:txBody>
            <a:bodyPr spcFirstLastPara="1" wrap="square" lIns="0" tIns="0" rIns="0" bIns="0" anchor="t" anchorCtr="0">
              <a:spAutoFit/>
            </a:bodyPr>
            <a:lstStyle/>
            <a:p>
              <a:pPr marL="0" marR="0" lvl="0" indent="0" algn="l" rtl="0">
                <a:lnSpc>
                  <a:spcPct val="134000"/>
                </a:lnSpc>
                <a:spcBef>
                  <a:spcPts val="0"/>
                </a:spcBef>
                <a:spcAft>
                  <a:spcPts val="0"/>
                </a:spcAft>
                <a:buNone/>
              </a:pPr>
              <a:r>
                <a:rPr lang="en-IN" altLang="en-US" sz="2700" b="1" i="0" u="none" strike="noStrike" cap="none">
                  <a:solidFill>
                    <a:srgbClr val="F49B95"/>
                  </a:solidFill>
                  <a:latin typeface="Josefin Sans"/>
                  <a:ea typeface="Josefin Sans"/>
                  <a:cs typeface="Josefin Sans"/>
                  <a:sym typeface="Josefin Sans"/>
                </a:rPr>
                <a:t>SLICERS</a:t>
              </a:r>
              <a:endParaRPr lang="en-IN" altLang="en-US" sz="2700" b="1" i="0" u="none" strike="noStrike" cap="none">
                <a:solidFill>
                  <a:srgbClr val="F49B95"/>
                </a:solidFill>
                <a:latin typeface="Josefin Sans"/>
                <a:ea typeface="Josefin Sans"/>
                <a:cs typeface="Josefin Sans"/>
                <a:sym typeface="Josefin Sans"/>
              </a:endParaRPr>
            </a:p>
          </p:txBody>
        </p:sp>
      </p:grpSp>
      <p:grpSp>
        <p:nvGrpSpPr>
          <p:cNvPr id="212" name="Google Shape;212;p2"/>
          <p:cNvGrpSpPr/>
          <p:nvPr/>
        </p:nvGrpSpPr>
        <p:grpSpPr>
          <a:xfrm>
            <a:off x="12454384" y="4858856"/>
            <a:ext cx="5613272" cy="4221777"/>
            <a:chOff x="0" y="-47625"/>
            <a:chExt cx="7484363" cy="5629037"/>
          </a:xfrm>
        </p:grpSpPr>
        <p:sp>
          <p:nvSpPr>
            <p:cNvPr id="213" name="Google Shape;213;p2"/>
            <p:cNvSpPr txBox="1"/>
            <p:nvPr/>
          </p:nvSpPr>
          <p:spPr>
            <a:xfrm>
              <a:off x="0" y="911198"/>
              <a:ext cx="7207200" cy="4670214"/>
            </a:xfrm>
            <a:prstGeom prst="rect">
              <a:avLst/>
            </a:prstGeom>
            <a:noFill/>
            <a:ln>
              <a:noFill/>
            </a:ln>
          </p:spPr>
          <p:txBody>
            <a:bodyPr spcFirstLastPara="1" wrap="square" lIns="0" tIns="0" rIns="0" bIns="0" anchor="t" anchorCtr="0">
              <a:spAutoFit/>
            </a:bodyPr>
            <a:lstStyle/>
            <a:p>
              <a:pPr marL="474980" marR="0" lvl="1" indent="-237490" algn="l" rtl="0">
                <a:lnSpc>
                  <a:spcPct val="115000"/>
                </a:lnSpc>
                <a:spcBef>
                  <a:spcPts val="0"/>
                </a:spcBef>
                <a:spcAft>
                  <a:spcPts val="0"/>
                </a:spcAft>
                <a:buClr>
                  <a:srgbClr val="FFFFFF"/>
                </a:buClr>
                <a:buSzPts val="2200"/>
                <a:buFont typeface="Arial" panose="020B0604020202020204"/>
                <a:buChar char="•"/>
              </a:pPr>
              <a:r>
                <a:rPr lang="en-US" sz="2200" b="0" i="0" u="none" strike="noStrike" cap="none">
                  <a:solidFill>
                    <a:srgbClr val="FFFFFF"/>
                  </a:solidFill>
                  <a:latin typeface="Josefin Sans"/>
                  <a:ea typeface="Josefin Sans"/>
                  <a:cs typeface="Josefin Sans"/>
                  <a:sym typeface="Josefin Sans"/>
                </a:rPr>
                <a:t>You can use buttons in Power BI to create reports that behave similarly to apps and to create an environment in which users can click, and interact with Power BI content.</a:t>
              </a:r>
              <a:endParaRPr lang="en-US" sz="2200" b="0" i="0" u="none" strike="noStrike" cap="none">
                <a:solidFill>
                  <a:srgbClr val="FFFFFF"/>
                </a:solidFill>
                <a:latin typeface="Josefin Sans"/>
                <a:ea typeface="Josefin Sans"/>
                <a:cs typeface="Josefin Sans"/>
                <a:sym typeface="Josefin Sans"/>
              </a:endParaRPr>
            </a:p>
            <a:p>
              <a:pPr marL="474980" marR="0" lvl="1" indent="-237490" algn="l" rtl="0">
                <a:lnSpc>
                  <a:spcPct val="115000"/>
                </a:lnSpc>
                <a:spcBef>
                  <a:spcPts val="0"/>
                </a:spcBef>
                <a:spcAft>
                  <a:spcPts val="0"/>
                </a:spcAft>
                <a:buClr>
                  <a:srgbClr val="FFFFFF"/>
                </a:buClr>
                <a:buSzPts val="2200"/>
                <a:buFont typeface="Arial" panose="020B0604020202020204"/>
                <a:buChar char="•"/>
              </a:pPr>
              <a:r>
                <a:rPr lang="en-US" sz="2200" b="0" i="0" u="none" strike="noStrike" cap="none">
                  <a:solidFill>
                    <a:srgbClr val="FFFFFF"/>
                  </a:solidFill>
                  <a:latin typeface="Josefin Sans"/>
                  <a:ea typeface="Josefin Sans"/>
                  <a:cs typeface="Josefin Sans"/>
                  <a:sym typeface="Josefin Sans"/>
                </a:rPr>
                <a:t>You can add report bookmarks to capture the current state of a report page when editing a report in Power BI Desktop and the Power BI service.</a:t>
              </a:r>
              <a:endParaRPr lang="en-US" sz="2200" b="0" i="0" u="none" strike="noStrike" cap="none">
                <a:solidFill>
                  <a:srgbClr val="FFFFFF"/>
                </a:solidFill>
                <a:latin typeface="Josefin Sans"/>
                <a:ea typeface="Josefin Sans"/>
                <a:cs typeface="Josefin Sans"/>
                <a:sym typeface="Josefin Sans"/>
              </a:endParaRPr>
            </a:p>
          </p:txBody>
        </p:sp>
        <p:sp>
          <p:nvSpPr>
            <p:cNvPr id="214" name="Google Shape;214;p2"/>
            <p:cNvSpPr txBox="1"/>
            <p:nvPr/>
          </p:nvSpPr>
          <p:spPr>
            <a:xfrm>
              <a:off x="629295" y="-47625"/>
              <a:ext cx="6855068" cy="741680"/>
            </a:xfrm>
            <a:prstGeom prst="rect">
              <a:avLst/>
            </a:prstGeom>
            <a:noFill/>
            <a:ln>
              <a:noFill/>
            </a:ln>
          </p:spPr>
          <p:txBody>
            <a:bodyPr spcFirstLastPara="1" wrap="square" lIns="0" tIns="0" rIns="0" bIns="0" anchor="t" anchorCtr="0">
              <a:spAutoFit/>
            </a:bodyPr>
            <a:lstStyle/>
            <a:p>
              <a:pPr marL="0" marR="0" lvl="0" indent="0" algn="l" rtl="0">
                <a:lnSpc>
                  <a:spcPct val="134000"/>
                </a:lnSpc>
                <a:spcBef>
                  <a:spcPts val="0"/>
                </a:spcBef>
                <a:spcAft>
                  <a:spcPts val="0"/>
                </a:spcAft>
                <a:buNone/>
              </a:pPr>
              <a:r>
                <a:rPr lang="en-IN" altLang="en-US" sz="2700" b="1" i="0" u="none" strike="noStrike" cap="none">
                  <a:solidFill>
                    <a:srgbClr val="F49B95"/>
                  </a:solidFill>
                  <a:latin typeface="Josefin Sans"/>
                  <a:ea typeface="Josefin Sans"/>
                  <a:cs typeface="Josefin Sans"/>
                  <a:sym typeface="Josefin Sans"/>
                </a:rPr>
                <a:t>BUTTONS&amp;BOOKMARKS</a:t>
              </a:r>
              <a:endParaRPr lang="en-IN" altLang="en-US" sz="2700" b="1" i="0" u="none" strike="noStrike" cap="none">
                <a:solidFill>
                  <a:srgbClr val="F49B95"/>
                </a:solidFill>
                <a:latin typeface="Josefin Sans"/>
                <a:ea typeface="Josefin Sans"/>
                <a:cs typeface="Josefin Sans"/>
                <a:sym typeface="Josefin Sans"/>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3553</Words>
  <Application>WPS Presentation</Application>
  <PresentationFormat/>
  <Paragraphs>121</Paragraphs>
  <Slides>13</Slides>
  <Notes>0</Notes>
  <HiddenSlides>0</HiddenSlides>
  <MMClips>0</MMClips>
  <ScaleCrop>false</ScaleCrop>
  <HeadingPairs>
    <vt:vector size="6" baseType="variant">
      <vt:variant>
        <vt:lpstr>已用的字体</vt:lpstr>
      </vt:variant>
      <vt:variant>
        <vt:i4>39</vt:i4>
      </vt:variant>
      <vt:variant>
        <vt:lpstr>主题</vt:lpstr>
      </vt:variant>
      <vt:variant>
        <vt:i4>1</vt:i4>
      </vt:variant>
      <vt:variant>
        <vt:lpstr>幻灯片标题</vt:lpstr>
      </vt:variant>
      <vt:variant>
        <vt:i4>13</vt:i4>
      </vt:variant>
    </vt:vector>
  </HeadingPairs>
  <TitlesOfParts>
    <vt:vector size="53" baseType="lpstr">
      <vt:lpstr>Arial</vt:lpstr>
      <vt:lpstr>SimSun</vt:lpstr>
      <vt:lpstr>Wingdings</vt:lpstr>
      <vt:lpstr>Arial</vt:lpstr>
      <vt:lpstr>Calibri</vt:lpstr>
      <vt:lpstr>Josefin Sans</vt:lpstr>
      <vt:lpstr>Microsoft YaHei</vt:lpstr>
      <vt:lpstr>Arial Unicode MS</vt:lpstr>
      <vt:lpstr>Arial Narrow</vt:lpstr>
      <vt:lpstr>Arial Black</vt:lpstr>
      <vt:lpstr>Algerian</vt:lpstr>
      <vt:lpstr>Times New Roman</vt:lpstr>
      <vt:lpstr>Calibri</vt:lpstr>
      <vt:lpstr>Wingdings</vt:lpstr>
      <vt:lpstr>Agency FB</vt:lpstr>
      <vt:lpstr>Bahnschrift Condensed</vt:lpstr>
      <vt:lpstr>Bahnschrift</vt:lpstr>
      <vt:lpstr>Bahnschrift Light</vt:lpstr>
      <vt:lpstr>Bahnschrift SemiLight</vt:lpstr>
      <vt:lpstr>Bernard MT Condensed</vt:lpstr>
      <vt:lpstr>Bodoni MT</vt:lpstr>
      <vt:lpstr>Blackadder ITC</vt:lpstr>
      <vt:lpstr>Bahnschrift Light Condensed</vt:lpstr>
      <vt:lpstr>Bahnschrift SemiCondensed</vt:lpstr>
      <vt:lpstr>Baskerville Old Face</vt:lpstr>
      <vt:lpstr>Bell MT</vt:lpstr>
      <vt:lpstr>Berlin Sans FB Demi</vt:lpstr>
      <vt:lpstr>Bahnschrift SemiBold SemiCondensed</vt:lpstr>
      <vt:lpstr>Bauhaus 93</vt:lpstr>
      <vt:lpstr>Bodoni MT Black</vt:lpstr>
      <vt:lpstr>Bodoni MT Condensed</vt:lpstr>
      <vt:lpstr>Britannic Bold</vt:lpstr>
      <vt:lpstr>Brush Script MT</vt:lpstr>
      <vt:lpstr>Broadway</vt:lpstr>
      <vt:lpstr>Bahnschrift SemiBold Condensed</vt:lpstr>
      <vt:lpstr>Bahnschrift Light SemiCondensed</vt:lpstr>
      <vt:lpstr>Book Antiqua</vt:lpstr>
      <vt:lpstr>Bradley Hand ITC</vt:lpstr>
      <vt:lpstr>Arial Rounded MT 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Nithya Somarapu</cp:lastModifiedBy>
  <cp:revision>6</cp:revision>
  <dcterms:created xsi:type="dcterms:W3CDTF">2023-01-22T19:14:39Z</dcterms:created>
  <dcterms:modified xsi:type="dcterms:W3CDTF">2023-01-22T21:58:54Z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3C610140903F44ECA185E39494210D8D</vt:lpwstr>
  </property>
  <property fmtid="{D5CDD505-2E9C-101B-9397-08002B2CF9AE}" pid="3" name="KSOProductBuildVer">
    <vt:lpwstr>1033-11.2.0.11440</vt:lpwstr>
  </property>
</Properties>
</file>