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9" r:id="rId8"/>
    <p:sldId id="267" r:id="rId9"/>
    <p:sldId id="268" r:id="rId10"/>
    <p:sldId id="269" r:id="rId11"/>
    <p:sldId id="258" r:id="rId12"/>
    <p:sldId id="260" r:id="rId13"/>
    <p:sldId id="264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1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FACB5-EBB7-49C3-989D-19A4AAC280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BEEA922-7214-4E8E-9DE0-217E2550743F}">
      <dgm:prSet/>
      <dgm:spPr/>
      <dgm:t>
        <a:bodyPr/>
        <a:lstStyle/>
        <a:p>
          <a:r>
            <a:rPr lang="en-US"/>
            <a:t>Used to analyze data models from different sources.</a:t>
          </a:r>
        </a:p>
      </dgm:t>
    </dgm:pt>
    <dgm:pt modelId="{43FAAC4C-D381-479F-8852-D5B0E6CAE622}" type="parTrans" cxnId="{8B6CB5E3-C4B7-4D05-891C-25B2431E5377}">
      <dgm:prSet/>
      <dgm:spPr/>
      <dgm:t>
        <a:bodyPr/>
        <a:lstStyle/>
        <a:p>
          <a:endParaRPr lang="en-US"/>
        </a:p>
      </dgm:t>
    </dgm:pt>
    <dgm:pt modelId="{67B6F0F6-CE62-4E40-8E51-25BCBC170781}" type="sibTrans" cxnId="{8B6CB5E3-C4B7-4D05-891C-25B2431E5377}">
      <dgm:prSet/>
      <dgm:spPr/>
      <dgm:t>
        <a:bodyPr/>
        <a:lstStyle/>
        <a:p>
          <a:endParaRPr lang="en-US"/>
        </a:p>
      </dgm:t>
    </dgm:pt>
    <dgm:pt modelId="{CF3846A8-59B1-496C-9E50-1BD7853B7730}">
      <dgm:prSet/>
      <dgm:spPr/>
      <dgm:t>
        <a:bodyPr/>
        <a:lstStyle/>
        <a:p>
          <a:r>
            <a:rPr lang="en-CA"/>
            <a:t>Multidimensional data model</a:t>
          </a:r>
          <a:endParaRPr lang="en-US"/>
        </a:p>
      </dgm:t>
    </dgm:pt>
    <dgm:pt modelId="{7A5EAEBD-4528-4996-9921-54E66256B2F5}" type="parTrans" cxnId="{2C1C5581-BCA1-45BB-908D-A3CC52E20E21}">
      <dgm:prSet/>
      <dgm:spPr/>
      <dgm:t>
        <a:bodyPr/>
        <a:lstStyle/>
        <a:p>
          <a:endParaRPr lang="en-US"/>
        </a:p>
      </dgm:t>
    </dgm:pt>
    <dgm:pt modelId="{040BBE4F-4411-4F07-A117-CBFB948A6B7C}" type="sibTrans" cxnId="{2C1C5581-BCA1-45BB-908D-A3CC52E20E21}">
      <dgm:prSet/>
      <dgm:spPr/>
      <dgm:t>
        <a:bodyPr/>
        <a:lstStyle/>
        <a:p>
          <a:endParaRPr lang="en-US"/>
        </a:p>
      </dgm:t>
    </dgm:pt>
    <dgm:pt modelId="{D97BE4EF-61C5-4CCB-B0E3-1563B5D08255}" type="pres">
      <dgm:prSet presAssocID="{3F7FACB5-EBB7-49C3-989D-19A4AAC280D6}" presName="root" presStyleCnt="0">
        <dgm:presLayoutVars>
          <dgm:dir/>
          <dgm:resizeHandles val="exact"/>
        </dgm:presLayoutVars>
      </dgm:prSet>
      <dgm:spPr/>
    </dgm:pt>
    <dgm:pt modelId="{01B5CF00-4420-4DE1-8DC7-3DA9649CE3E3}" type="pres">
      <dgm:prSet presAssocID="{0BEEA922-7214-4E8E-9DE0-217E2550743F}" presName="compNode" presStyleCnt="0"/>
      <dgm:spPr/>
    </dgm:pt>
    <dgm:pt modelId="{06E9B033-05C2-483D-89A4-CBD0299CE885}" type="pres">
      <dgm:prSet presAssocID="{0BEEA922-7214-4E8E-9DE0-217E2550743F}" presName="bgRect" presStyleLbl="bgShp" presStyleIdx="0" presStyleCnt="2"/>
      <dgm:spPr/>
    </dgm:pt>
    <dgm:pt modelId="{9D1909F2-8C88-4BBE-9A88-111B5347B100}" type="pres">
      <dgm:prSet presAssocID="{0BEEA922-7214-4E8E-9DE0-217E255074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4C0D98-0321-400B-B57A-9BDB02627D73}" type="pres">
      <dgm:prSet presAssocID="{0BEEA922-7214-4E8E-9DE0-217E2550743F}" presName="spaceRect" presStyleCnt="0"/>
      <dgm:spPr/>
    </dgm:pt>
    <dgm:pt modelId="{B9FE6571-4448-4CE2-842D-DE3B33D66309}" type="pres">
      <dgm:prSet presAssocID="{0BEEA922-7214-4E8E-9DE0-217E2550743F}" presName="parTx" presStyleLbl="revTx" presStyleIdx="0" presStyleCnt="2">
        <dgm:presLayoutVars>
          <dgm:chMax val="0"/>
          <dgm:chPref val="0"/>
        </dgm:presLayoutVars>
      </dgm:prSet>
      <dgm:spPr/>
    </dgm:pt>
    <dgm:pt modelId="{B088507B-3533-4F2E-9D81-51F1302EC9BA}" type="pres">
      <dgm:prSet presAssocID="{67B6F0F6-CE62-4E40-8E51-25BCBC170781}" presName="sibTrans" presStyleCnt="0"/>
      <dgm:spPr/>
    </dgm:pt>
    <dgm:pt modelId="{A4EF4BB9-F257-43D2-B35D-001862CDE73B}" type="pres">
      <dgm:prSet presAssocID="{CF3846A8-59B1-496C-9E50-1BD7853B7730}" presName="compNode" presStyleCnt="0"/>
      <dgm:spPr/>
    </dgm:pt>
    <dgm:pt modelId="{657CC7E3-34D4-43D6-9E2B-D25F3B29D267}" type="pres">
      <dgm:prSet presAssocID="{CF3846A8-59B1-496C-9E50-1BD7853B7730}" presName="bgRect" presStyleLbl="bgShp" presStyleIdx="1" presStyleCnt="2"/>
      <dgm:spPr/>
    </dgm:pt>
    <dgm:pt modelId="{0CCDA95E-66D8-467C-9AA3-C67A3404A512}" type="pres">
      <dgm:prSet presAssocID="{CF3846A8-59B1-496C-9E50-1BD7853B77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D7170F-4336-4563-8157-995623AC6A6B}" type="pres">
      <dgm:prSet presAssocID="{CF3846A8-59B1-496C-9E50-1BD7853B7730}" presName="spaceRect" presStyleCnt="0"/>
      <dgm:spPr/>
    </dgm:pt>
    <dgm:pt modelId="{CD32EA78-5152-458D-B85E-AB3CFACAB89A}" type="pres">
      <dgm:prSet presAssocID="{CF3846A8-59B1-496C-9E50-1BD7853B77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1C5581-BCA1-45BB-908D-A3CC52E20E21}" srcId="{3F7FACB5-EBB7-49C3-989D-19A4AAC280D6}" destId="{CF3846A8-59B1-496C-9E50-1BD7853B7730}" srcOrd="1" destOrd="0" parTransId="{7A5EAEBD-4528-4996-9921-54E66256B2F5}" sibTransId="{040BBE4F-4411-4F07-A117-CBFB948A6B7C}"/>
    <dgm:cxn modelId="{190A6EC4-8D45-4A33-8055-1C450FCDE527}" type="presOf" srcId="{3F7FACB5-EBB7-49C3-989D-19A4AAC280D6}" destId="{D97BE4EF-61C5-4CCB-B0E3-1563B5D08255}" srcOrd="0" destOrd="0" presId="urn:microsoft.com/office/officeart/2018/2/layout/IconVerticalSolidList"/>
    <dgm:cxn modelId="{4E9A12D4-9BD5-4AF1-939D-283FBDE68AE4}" type="presOf" srcId="{CF3846A8-59B1-496C-9E50-1BD7853B7730}" destId="{CD32EA78-5152-458D-B85E-AB3CFACAB89A}" srcOrd="0" destOrd="0" presId="urn:microsoft.com/office/officeart/2018/2/layout/IconVerticalSolidList"/>
    <dgm:cxn modelId="{8B6CB5E3-C4B7-4D05-891C-25B2431E5377}" srcId="{3F7FACB5-EBB7-49C3-989D-19A4AAC280D6}" destId="{0BEEA922-7214-4E8E-9DE0-217E2550743F}" srcOrd="0" destOrd="0" parTransId="{43FAAC4C-D381-479F-8852-D5B0E6CAE622}" sibTransId="{67B6F0F6-CE62-4E40-8E51-25BCBC170781}"/>
    <dgm:cxn modelId="{DB11F9FE-97FF-48CD-9C25-D3F8A8976963}" type="presOf" srcId="{0BEEA922-7214-4E8E-9DE0-217E2550743F}" destId="{B9FE6571-4448-4CE2-842D-DE3B33D66309}" srcOrd="0" destOrd="0" presId="urn:microsoft.com/office/officeart/2018/2/layout/IconVerticalSolidList"/>
    <dgm:cxn modelId="{768BA748-8576-482C-BC93-3295FDCD1760}" type="presParOf" srcId="{D97BE4EF-61C5-4CCB-B0E3-1563B5D08255}" destId="{01B5CF00-4420-4DE1-8DC7-3DA9649CE3E3}" srcOrd="0" destOrd="0" presId="urn:microsoft.com/office/officeart/2018/2/layout/IconVerticalSolidList"/>
    <dgm:cxn modelId="{5E7E29DE-9B11-48FA-8875-1461A01BA22C}" type="presParOf" srcId="{01B5CF00-4420-4DE1-8DC7-3DA9649CE3E3}" destId="{06E9B033-05C2-483D-89A4-CBD0299CE885}" srcOrd="0" destOrd="0" presId="urn:microsoft.com/office/officeart/2018/2/layout/IconVerticalSolidList"/>
    <dgm:cxn modelId="{721333BA-937B-47CC-8F3F-0DCA34DC1DBC}" type="presParOf" srcId="{01B5CF00-4420-4DE1-8DC7-3DA9649CE3E3}" destId="{9D1909F2-8C88-4BBE-9A88-111B5347B100}" srcOrd="1" destOrd="0" presId="urn:microsoft.com/office/officeart/2018/2/layout/IconVerticalSolidList"/>
    <dgm:cxn modelId="{D359DCFA-B316-494D-B105-D92F9F6AFBE3}" type="presParOf" srcId="{01B5CF00-4420-4DE1-8DC7-3DA9649CE3E3}" destId="{CB4C0D98-0321-400B-B57A-9BDB02627D73}" srcOrd="2" destOrd="0" presId="urn:microsoft.com/office/officeart/2018/2/layout/IconVerticalSolidList"/>
    <dgm:cxn modelId="{EEA222F9-303B-4A92-B9EE-C01D788CFF98}" type="presParOf" srcId="{01B5CF00-4420-4DE1-8DC7-3DA9649CE3E3}" destId="{B9FE6571-4448-4CE2-842D-DE3B33D66309}" srcOrd="3" destOrd="0" presId="urn:microsoft.com/office/officeart/2018/2/layout/IconVerticalSolidList"/>
    <dgm:cxn modelId="{DDF369FE-67EF-4FF5-ABDB-5D6B175AB8E5}" type="presParOf" srcId="{D97BE4EF-61C5-4CCB-B0E3-1563B5D08255}" destId="{B088507B-3533-4F2E-9D81-51F1302EC9BA}" srcOrd="1" destOrd="0" presId="urn:microsoft.com/office/officeart/2018/2/layout/IconVerticalSolidList"/>
    <dgm:cxn modelId="{482BB1A8-ACFC-471E-9150-7CD96D3552A0}" type="presParOf" srcId="{D97BE4EF-61C5-4CCB-B0E3-1563B5D08255}" destId="{A4EF4BB9-F257-43D2-B35D-001862CDE73B}" srcOrd="2" destOrd="0" presId="urn:microsoft.com/office/officeart/2018/2/layout/IconVerticalSolidList"/>
    <dgm:cxn modelId="{B85F1893-8473-4C9B-B218-5A7B7AC9A62B}" type="presParOf" srcId="{A4EF4BB9-F257-43D2-B35D-001862CDE73B}" destId="{657CC7E3-34D4-43D6-9E2B-D25F3B29D267}" srcOrd="0" destOrd="0" presId="urn:microsoft.com/office/officeart/2018/2/layout/IconVerticalSolidList"/>
    <dgm:cxn modelId="{3E21D066-5099-4C8C-BF57-ADE20528AD7D}" type="presParOf" srcId="{A4EF4BB9-F257-43D2-B35D-001862CDE73B}" destId="{0CCDA95E-66D8-467C-9AA3-C67A3404A512}" srcOrd="1" destOrd="0" presId="urn:microsoft.com/office/officeart/2018/2/layout/IconVerticalSolidList"/>
    <dgm:cxn modelId="{5D06FAF2-3034-49A0-BC0A-F04F0AF5B10C}" type="presParOf" srcId="{A4EF4BB9-F257-43D2-B35D-001862CDE73B}" destId="{A2D7170F-4336-4563-8157-995623AC6A6B}" srcOrd="2" destOrd="0" presId="urn:microsoft.com/office/officeart/2018/2/layout/IconVerticalSolidList"/>
    <dgm:cxn modelId="{24660E3E-53E0-4ED9-9A64-722C25726927}" type="presParOf" srcId="{A4EF4BB9-F257-43D2-B35D-001862CDE73B}" destId="{CD32EA78-5152-458D-B85E-AB3CFACAB8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F12F6-F656-4941-A281-DBE3025633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3B1662-30A2-4166-A328-E4C79B1D367D}">
      <dgm:prSet/>
      <dgm:spPr/>
      <dgm:t>
        <a:bodyPr/>
        <a:lstStyle/>
        <a:p>
          <a:r>
            <a:rPr lang="en-US" b="1"/>
            <a:t>Drill down – </a:t>
          </a:r>
          <a:r>
            <a:rPr lang="en-US"/>
            <a:t>Moving down in the hierarchy, adding new dimensions.​</a:t>
          </a:r>
        </a:p>
      </dgm:t>
    </dgm:pt>
    <dgm:pt modelId="{FD61870F-A4BA-412F-892C-E1FFEC7C3D14}" type="parTrans" cxnId="{CDC76696-A6C0-4A41-B951-C9C5166DBDF8}">
      <dgm:prSet/>
      <dgm:spPr/>
      <dgm:t>
        <a:bodyPr/>
        <a:lstStyle/>
        <a:p>
          <a:endParaRPr lang="en-US"/>
        </a:p>
      </dgm:t>
    </dgm:pt>
    <dgm:pt modelId="{A907A7B4-81C0-44B3-AC70-0DBB787F767E}" type="sibTrans" cxnId="{CDC76696-A6C0-4A41-B951-C9C5166DBDF8}">
      <dgm:prSet/>
      <dgm:spPr/>
      <dgm:t>
        <a:bodyPr/>
        <a:lstStyle/>
        <a:p>
          <a:endParaRPr lang="en-US"/>
        </a:p>
      </dgm:t>
    </dgm:pt>
    <dgm:pt modelId="{2850F26D-AED8-48EC-B385-DE3DD9DCAFCF}">
      <dgm:prSet/>
      <dgm:spPr/>
      <dgm:t>
        <a:bodyPr/>
        <a:lstStyle/>
        <a:p>
          <a:r>
            <a:rPr lang="en-US" b="1"/>
            <a:t>Roll Up –  </a:t>
          </a:r>
          <a:r>
            <a:rPr lang="en-US"/>
            <a:t>Moving up in the hierarchy, Reducing dimensions (In Cognos Drill up) .​</a:t>
          </a:r>
        </a:p>
      </dgm:t>
    </dgm:pt>
    <dgm:pt modelId="{293E09E5-761B-4609-BCE9-5089ABD8B867}" type="parTrans" cxnId="{B97D676C-4D9D-417F-91E9-BF341D6AC32A}">
      <dgm:prSet/>
      <dgm:spPr/>
      <dgm:t>
        <a:bodyPr/>
        <a:lstStyle/>
        <a:p>
          <a:endParaRPr lang="en-US"/>
        </a:p>
      </dgm:t>
    </dgm:pt>
    <dgm:pt modelId="{D1FA3C61-BC12-465D-BE94-921A1740FCE9}" type="sibTrans" cxnId="{B97D676C-4D9D-417F-91E9-BF341D6AC32A}">
      <dgm:prSet/>
      <dgm:spPr/>
      <dgm:t>
        <a:bodyPr/>
        <a:lstStyle/>
        <a:p>
          <a:endParaRPr lang="en-US"/>
        </a:p>
      </dgm:t>
    </dgm:pt>
    <dgm:pt modelId="{418FE403-F9AF-4896-943E-473315D988CA}">
      <dgm:prSet/>
      <dgm:spPr/>
      <dgm:t>
        <a:bodyPr/>
        <a:lstStyle/>
        <a:p>
          <a:r>
            <a:rPr lang="en-US" b="1"/>
            <a:t>Dice – </a:t>
          </a:r>
          <a:r>
            <a:rPr lang="en-US"/>
            <a:t>Selecting two or more dimension to visualize.​</a:t>
          </a:r>
        </a:p>
      </dgm:t>
    </dgm:pt>
    <dgm:pt modelId="{DF837044-BD8D-45C4-BE99-176C7D56A02F}" type="parTrans" cxnId="{0B9AAECF-795B-456A-8965-224889B36966}">
      <dgm:prSet/>
      <dgm:spPr/>
      <dgm:t>
        <a:bodyPr/>
        <a:lstStyle/>
        <a:p>
          <a:endParaRPr lang="en-US"/>
        </a:p>
      </dgm:t>
    </dgm:pt>
    <dgm:pt modelId="{28EF65D3-8B39-4AB6-BB10-E161CEB2DB89}" type="sibTrans" cxnId="{0B9AAECF-795B-456A-8965-224889B36966}">
      <dgm:prSet/>
      <dgm:spPr/>
      <dgm:t>
        <a:bodyPr/>
        <a:lstStyle/>
        <a:p>
          <a:endParaRPr lang="en-US"/>
        </a:p>
      </dgm:t>
    </dgm:pt>
    <dgm:pt modelId="{CE44E9C9-F5EA-46DB-A03A-656734B6B1C4}">
      <dgm:prSet/>
      <dgm:spPr/>
      <dgm:t>
        <a:bodyPr/>
        <a:lstStyle/>
        <a:p>
          <a:r>
            <a:rPr lang="en-US" b="1"/>
            <a:t>Slice –  </a:t>
          </a:r>
          <a:r>
            <a:rPr lang="en-US"/>
            <a:t>Select single dimension from OLAP. </a:t>
          </a:r>
        </a:p>
      </dgm:t>
    </dgm:pt>
    <dgm:pt modelId="{3AED0504-9ED0-4942-B6F0-451E4D301CBF}" type="parTrans" cxnId="{92C742E0-831B-4D51-ABFD-63460B917624}">
      <dgm:prSet/>
      <dgm:spPr/>
      <dgm:t>
        <a:bodyPr/>
        <a:lstStyle/>
        <a:p>
          <a:endParaRPr lang="en-US"/>
        </a:p>
      </dgm:t>
    </dgm:pt>
    <dgm:pt modelId="{7295608F-DA40-426F-86B5-AA3CD418E50E}" type="sibTrans" cxnId="{92C742E0-831B-4D51-ABFD-63460B917624}">
      <dgm:prSet/>
      <dgm:spPr/>
      <dgm:t>
        <a:bodyPr/>
        <a:lstStyle/>
        <a:p>
          <a:endParaRPr lang="en-US"/>
        </a:p>
      </dgm:t>
    </dgm:pt>
    <dgm:pt modelId="{BF92303D-99E0-4CE3-A591-DB40125D9B57}">
      <dgm:prSet/>
      <dgm:spPr/>
      <dgm:t>
        <a:bodyPr/>
        <a:lstStyle/>
        <a:p>
          <a:r>
            <a:rPr lang="en-US" b="1"/>
            <a:t>Pivot – </a:t>
          </a:r>
          <a:r>
            <a:rPr lang="en-US"/>
            <a:t>Rotates the current view to get a new view of the representation.​</a:t>
          </a:r>
        </a:p>
      </dgm:t>
    </dgm:pt>
    <dgm:pt modelId="{FB1E3601-69A0-43D8-932A-AC476DA62693}" type="parTrans" cxnId="{38337E58-A7F5-4831-94A3-F7097265F059}">
      <dgm:prSet/>
      <dgm:spPr/>
      <dgm:t>
        <a:bodyPr/>
        <a:lstStyle/>
        <a:p>
          <a:endParaRPr lang="en-US"/>
        </a:p>
      </dgm:t>
    </dgm:pt>
    <dgm:pt modelId="{21491AF9-7ACA-404E-8488-08C2A18B57C4}" type="sibTrans" cxnId="{38337E58-A7F5-4831-94A3-F7097265F059}">
      <dgm:prSet/>
      <dgm:spPr/>
      <dgm:t>
        <a:bodyPr/>
        <a:lstStyle/>
        <a:p>
          <a:endParaRPr lang="en-US"/>
        </a:p>
      </dgm:t>
    </dgm:pt>
    <dgm:pt modelId="{5823539D-0AF4-4922-8696-DC07D20625E4}" type="pres">
      <dgm:prSet presAssocID="{6B8F12F6-F656-4941-A281-DBE3025633EB}" presName="root" presStyleCnt="0">
        <dgm:presLayoutVars>
          <dgm:dir/>
          <dgm:resizeHandles val="exact"/>
        </dgm:presLayoutVars>
      </dgm:prSet>
      <dgm:spPr/>
    </dgm:pt>
    <dgm:pt modelId="{651CE50C-DA14-4352-A6F0-C146C3B3DF6F}" type="pres">
      <dgm:prSet presAssocID="{B33B1662-30A2-4166-A328-E4C79B1D367D}" presName="compNode" presStyleCnt="0"/>
      <dgm:spPr/>
    </dgm:pt>
    <dgm:pt modelId="{BE8FBDE5-E8E1-450A-B63D-40A733FA2736}" type="pres">
      <dgm:prSet presAssocID="{B33B1662-30A2-4166-A328-E4C79B1D367D}" presName="bgRect" presStyleLbl="bgShp" presStyleIdx="0" presStyleCnt="5"/>
      <dgm:spPr/>
    </dgm:pt>
    <dgm:pt modelId="{62639970-F7C5-4C4A-9B52-15205C8E4646}" type="pres">
      <dgm:prSet presAssocID="{B33B1662-30A2-4166-A328-E4C79B1D36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93F5A60-3533-4CB2-9AA2-DE167E77B2C2}" type="pres">
      <dgm:prSet presAssocID="{B33B1662-30A2-4166-A328-E4C79B1D367D}" presName="spaceRect" presStyleCnt="0"/>
      <dgm:spPr/>
    </dgm:pt>
    <dgm:pt modelId="{2A8998B9-48C1-4FAC-94E9-DD9929A77FE2}" type="pres">
      <dgm:prSet presAssocID="{B33B1662-30A2-4166-A328-E4C79B1D367D}" presName="parTx" presStyleLbl="revTx" presStyleIdx="0" presStyleCnt="5">
        <dgm:presLayoutVars>
          <dgm:chMax val="0"/>
          <dgm:chPref val="0"/>
        </dgm:presLayoutVars>
      </dgm:prSet>
      <dgm:spPr/>
    </dgm:pt>
    <dgm:pt modelId="{74809184-E510-48E0-83F9-B04881E31F20}" type="pres">
      <dgm:prSet presAssocID="{A907A7B4-81C0-44B3-AC70-0DBB787F767E}" presName="sibTrans" presStyleCnt="0"/>
      <dgm:spPr/>
    </dgm:pt>
    <dgm:pt modelId="{A5DFF225-9BD1-42B6-BA1A-9B6A177CDFD4}" type="pres">
      <dgm:prSet presAssocID="{2850F26D-AED8-48EC-B385-DE3DD9DCAFCF}" presName="compNode" presStyleCnt="0"/>
      <dgm:spPr/>
    </dgm:pt>
    <dgm:pt modelId="{0FCE025E-6515-447F-978F-9751C67E0533}" type="pres">
      <dgm:prSet presAssocID="{2850F26D-AED8-48EC-B385-DE3DD9DCAFCF}" presName="bgRect" presStyleLbl="bgShp" presStyleIdx="1" presStyleCnt="5"/>
      <dgm:spPr/>
    </dgm:pt>
    <dgm:pt modelId="{E15469EB-0CAD-49D1-BAF8-D51BFC754FA6}" type="pres">
      <dgm:prSet presAssocID="{2850F26D-AED8-48EC-B385-DE3DD9DCAF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385E066C-62D1-4F87-B7E3-ACA98B15A669}" type="pres">
      <dgm:prSet presAssocID="{2850F26D-AED8-48EC-B385-DE3DD9DCAFCF}" presName="spaceRect" presStyleCnt="0"/>
      <dgm:spPr/>
    </dgm:pt>
    <dgm:pt modelId="{97867691-0BC2-46D9-B5B6-F3DCC8337AE8}" type="pres">
      <dgm:prSet presAssocID="{2850F26D-AED8-48EC-B385-DE3DD9DCAFCF}" presName="parTx" presStyleLbl="revTx" presStyleIdx="1" presStyleCnt="5">
        <dgm:presLayoutVars>
          <dgm:chMax val="0"/>
          <dgm:chPref val="0"/>
        </dgm:presLayoutVars>
      </dgm:prSet>
      <dgm:spPr/>
    </dgm:pt>
    <dgm:pt modelId="{33567ED0-4CD4-4604-A075-294BB4B52026}" type="pres">
      <dgm:prSet presAssocID="{D1FA3C61-BC12-465D-BE94-921A1740FCE9}" presName="sibTrans" presStyleCnt="0"/>
      <dgm:spPr/>
    </dgm:pt>
    <dgm:pt modelId="{66FE175F-45EC-4DC6-B4EC-E9A993E23933}" type="pres">
      <dgm:prSet presAssocID="{418FE403-F9AF-4896-943E-473315D988CA}" presName="compNode" presStyleCnt="0"/>
      <dgm:spPr/>
    </dgm:pt>
    <dgm:pt modelId="{CA586743-0EAD-4C00-921D-815240F4B35F}" type="pres">
      <dgm:prSet presAssocID="{418FE403-F9AF-4896-943E-473315D988CA}" presName="bgRect" presStyleLbl="bgShp" presStyleIdx="2" presStyleCnt="5"/>
      <dgm:spPr/>
    </dgm:pt>
    <dgm:pt modelId="{06269FC6-46C9-4B63-8A64-CE74D35A87B1}" type="pres">
      <dgm:prSet presAssocID="{418FE403-F9AF-4896-943E-473315D988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9455363-5926-43B8-A2BF-104ECAA1AB74}" type="pres">
      <dgm:prSet presAssocID="{418FE403-F9AF-4896-943E-473315D988CA}" presName="spaceRect" presStyleCnt="0"/>
      <dgm:spPr/>
    </dgm:pt>
    <dgm:pt modelId="{678E5C61-8F35-43F3-A047-6B1384D9AFB4}" type="pres">
      <dgm:prSet presAssocID="{418FE403-F9AF-4896-943E-473315D988CA}" presName="parTx" presStyleLbl="revTx" presStyleIdx="2" presStyleCnt="5">
        <dgm:presLayoutVars>
          <dgm:chMax val="0"/>
          <dgm:chPref val="0"/>
        </dgm:presLayoutVars>
      </dgm:prSet>
      <dgm:spPr/>
    </dgm:pt>
    <dgm:pt modelId="{48D69FF0-BC10-473A-90A4-2E2E907869B6}" type="pres">
      <dgm:prSet presAssocID="{28EF65D3-8B39-4AB6-BB10-E161CEB2DB89}" presName="sibTrans" presStyleCnt="0"/>
      <dgm:spPr/>
    </dgm:pt>
    <dgm:pt modelId="{3FEE27F0-D719-46C4-8D05-A4861584DDB3}" type="pres">
      <dgm:prSet presAssocID="{CE44E9C9-F5EA-46DB-A03A-656734B6B1C4}" presName="compNode" presStyleCnt="0"/>
      <dgm:spPr/>
    </dgm:pt>
    <dgm:pt modelId="{CAF0ED5C-DCC6-4331-BF96-C91D8B70835D}" type="pres">
      <dgm:prSet presAssocID="{CE44E9C9-F5EA-46DB-A03A-656734B6B1C4}" presName="bgRect" presStyleLbl="bgShp" presStyleIdx="3" presStyleCnt="5"/>
      <dgm:spPr/>
    </dgm:pt>
    <dgm:pt modelId="{5EA39F53-7985-4D8E-A3C3-5BE3CF5275FE}" type="pres">
      <dgm:prSet presAssocID="{CE44E9C9-F5EA-46DB-A03A-656734B6B1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 slice"/>
        </a:ext>
      </dgm:extLst>
    </dgm:pt>
    <dgm:pt modelId="{84343136-E1CC-41C8-9F71-20BBBC62F1F0}" type="pres">
      <dgm:prSet presAssocID="{CE44E9C9-F5EA-46DB-A03A-656734B6B1C4}" presName="spaceRect" presStyleCnt="0"/>
      <dgm:spPr/>
    </dgm:pt>
    <dgm:pt modelId="{ED998180-8372-49DA-AB3E-B8613098D90B}" type="pres">
      <dgm:prSet presAssocID="{CE44E9C9-F5EA-46DB-A03A-656734B6B1C4}" presName="parTx" presStyleLbl="revTx" presStyleIdx="3" presStyleCnt="5">
        <dgm:presLayoutVars>
          <dgm:chMax val="0"/>
          <dgm:chPref val="0"/>
        </dgm:presLayoutVars>
      </dgm:prSet>
      <dgm:spPr/>
    </dgm:pt>
    <dgm:pt modelId="{3377FC92-29F6-4139-9451-C17B9A53EDA0}" type="pres">
      <dgm:prSet presAssocID="{7295608F-DA40-426F-86B5-AA3CD418E50E}" presName="sibTrans" presStyleCnt="0"/>
      <dgm:spPr/>
    </dgm:pt>
    <dgm:pt modelId="{3C63B138-B84F-40B3-AEFF-6824E7FFFEBE}" type="pres">
      <dgm:prSet presAssocID="{BF92303D-99E0-4CE3-A591-DB40125D9B57}" presName="compNode" presStyleCnt="0"/>
      <dgm:spPr/>
    </dgm:pt>
    <dgm:pt modelId="{7CDF3DDE-0BD5-42BE-AE3F-51CFEBA3F42D}" type="pres">
      <dgm:prSet presAssocID="{BF92303D-99E0-4CE3-A591-DB40125D9B57}" presName="bgRect" presStyleLbl="bgShp" presStyleIdx="4" presStyleCnt="5"/>
      <dgm:spPr/>
    </dgm:pt>
    <dgm:pt modelId="{454388A2-C318-4E41-8E0F-D5177DD1276E}" type="pres">
      <dgm:prSet presAssocID="{BF92303D-99E0-4CE3-A591-DB40125D9B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7E8BEB0A-D2F4-4734-9109-4B854D689141}" type="pres">
      <dgm:prSet presAssocID="{BF92303D-99E0-4CE3-A591-DB40125D9B57}" presName="spaceRect" presStyleCnt="0"/>
      <dgm:spPr/>
    </dgm:pt>
    <dgm:pt modelId="{38216B66-D69C-4259-9BCC-1DBC48A17FCA}" type="pres">
      <dgm:prSet presAssocID="{BF92303D-99E0-4CE3-A591-DB40125D9B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192E708-9341-4695-9456-35DD37E95D8D}" type="presOf" srcId="{BF92303D-99E0-4CE3-A591-DB40125D9B57}" destId="{38216B66-D69C-4259-9BCC-1DBC48A17FCA}" srcOrd="0" destOrd="0" presId="urn:microsoft.com/office/officeart/2018/2/layout/IconVerticalSolidList"/>
    <dgm:cxn modelId="{B97D676C-4D9D-417F-91E9-BF341D6AC32A}" srcId="{6B8F12F6-F656-4941-A281-DBE3025633EB}" destId="{2850F26D-AED8-48EC-B385-DE3DD9DCAFCF}" srcOrd="1" destOrd="0" parTransId="{293E09E5-761B-4609-BCE9-5089ABD8B867}" sibTransId="{D1FA3C61-BC12-465D-BE94-921A1740FCE9}"/>
    <dgm:cxn modelId="{38337E58-A7F5-4831-94A3-F7097265F059}" srcId="{6B8F12F6-F656-4941-A281-DBE3025633EB}" destId="{BF92303D-99E0-4CE3-A591-DB40125D9B57}" srcOrd="4" destOrd="0" parTransId="{FB1E3601-69A0-43D8-932A-AC476DA62693}" sibTransId="{21491AF9-7ACA-404E-8488-08C2A18B57C4}"/>
    <dgm:cxn modelId="{CDC76696-A6C0-4A41-B951-C9C5166DBDF8}" srcId="{6B8F12F6-F656-4941-A281-DBE3025633EB}" destId="{B33B1662-30A2-4166-A328-E4C79B1D367D}" srcOrd="0" destOrd="0" parTransId="{FD61870F-A4BA-412F-892C-E1FFEC7C3D14}" sibTransId="{A907A7B4-81C0-44B3-AC70-0DBB787F767E}"/>
    <dgm:cxn modelId="{BCE31999-A425-431C-8C29-6AE9238748DA}" type="presOf" srcId="{B33B1662-30A2-4166-A328-E4C79B1D367D}" destId="{2A8998B9-48C1-4FAC-94E9-DD9929A77FE2}" srcOrd="0" destOrd="0" presId="urn:microsoft.com/office/officeart/2018/2/layout/IconVerticalSolidList"/>
    <dgm:cxn modelId="{EFC5239D-5070-4F99-82D2-857BDCD5432E}" type="presOf" srcId="{CE44E9C9-F5EA-46DB-A03A-656734B6B1C4}" destId="{ED998180-8372-49DA-AB3E-B8613098D90B}" srcOrd="0" destOrd="0" presId="urn:microsoft.com/office/officeart/2018/2/layout/IconVerticalSolidList"/>
    <dgm:cxn modelId="{0B9AAECF-795B-456A-8965-224889B36966}" srcId="{6B8F12F6-F656-4941-A281-DBE3025633EB}" destId="{418FE403-F9AF-4896-943E-473315D988CA}" srcOrd="2" destOrd="0" parTransId="{DF837044-BD8D-45C4-BE99-176C7D56A02F}" sibTransId="{28EF65D3-8B39-4AB6-BB10-E161CEB2DB89}"/>
    <dgm:cxn modelId="{2DA428D3-EB12-4A20-91A8-7394968B946E}" type="presOf" srcId="{6B8F12F6-F656-4941-A281-DBE3025633EB}" destId="{5823539D-0AF4-4922-8696-DC07D20625E4}" srcOrd="0" destOrd="0" presId="urn:microsoft.com/office/officeart/2018/2/layout/IconVerticalSolidList"/>
    <dgm:cxn modelId="{92C742E0-831B-4D51-ABFD-63460B917624}" srcId="{6B8F12F6-F656-4941-A281-DBE3025633EB}" destId="{CE44E9C9-F5EA-46DB-A03A-656734B6B1C4}" srcOrd="3" destOrd="0" parTransId="{3AED0504-9ED0-4942-B6F0-451E4D301CBF}" sibTransId="{7295608F-DA40-426F-86B5-AA3CD418E50E}"/>
    <dgm:cxn modelId="{8641A4E6-2C5F-4BC1-886F-6DA367B1F5C9}" type="presOf" srcId="{418FE403-F9AF-4896-943E-473315D988CA}" destId="{678E5C61-8F35-43F3-A047-6B1384D9AFB4}" srcOrd="0" destOrd="0" presId="urn:microsoft.com/office/officeart/2018/2/layout/IconVerticalSolidList"/>
    <dgm:cxn modelId="{A45469F6-4AD5-4DB2-B8F1-7545F32E6D1D}" type="presOf" srcId="{2850F26D-AED8-48EC-B385-DE3DD9DCAFCF}" destId="{97867691-0BC2-46D9-B5B6-F3DCC8337AE8}" srcOrd="0" destOrd="0" presId="urn:microsoft.com/office/officeart/2018/2/layout/IconVerticalSolidList"/>
    <dgm:cxn modelId="{2D9B2241-A8D5-45F4-BE2F-B05D14340580}" type="presParOf" srcId="{5823539D-0AF4-4922-8696-DC07D20625E4}" destId="{651CE50C-DA14-4352-A6F0-C146C3B3DF6F}" srcOrd="0" destOrd="0" presId="urn:microsoft.com/office/officeart/2018/2/layout/IconVerticalSolidList"/>
    <dgm:cxn modelId="{C9780925-8A25-446C-9724-40B780461E78}" type="presParOf" srcId="{651CE50C-DA14-4352-A6F0-C146C3B3DF6F}" destId="{BE8FBDE5-E8E1-450A-B63D-40A733FA2736}" srcOrd="0" destOrd="0" presId="urn:microsoft.com/office/officeart/2018/2/layout/IconVerticalSolidList"/>
    <dgm:cxn modelId="{94CF17A6-C7AE-48AD-9EEC-AD181B5F1F13}" type="presParOf" srcId="{651CE50C-DA14-4352-A6F0-C146C3B3DF6F}" destId="{62639970-F7C5-4C4A-9B52-15205C8E4646}" srcOrd="1" destOrd="0" presId="urn:microsoft.com/office/officeart/2018/2/layout/IconVerticalSolidList"/>
    <dgm:cxn modelId="{0EF6854A-83E9-4CD1-8736-692E206DC6DB}" type="presParOf" srcId="{651CE50C-DA14-4352-A6F0-C146C3B3DF6F}" destId="{593F5A60-3533-4CB2-9AA2-DE167E77B2C2}" srcOrd="2" destOrd="0" presId="urn:microsoft.com/office/officeart/2018/2/layout/IconVerticalSolidList"/>
    <dgm:cxn modelId="{A431F959-1515-4F27-AD54-448AB37955A3}" type="presParOf" srcId="{651CE50C-DA14-4352-A6F0-C146C3B3DF6F}" destId="{2A8998B9-48C1-4FAC-94E9-DD9929A77FE2}" srcOrd="3" destOrd="0" presId="urn:microsoft.com/office/officeart/2018/2/layout/IconVerticalSolidList"/>
    <dgm:cxn modelId="{108BCB69-DB60-42BB-A589-C9F50768437D}" type="presParOf" srcId="{5823539D-0AF4-4922-8696-DC07D20625E4}" destId="{74809184-E510-48E0-83F9-B04881E31F20}" srcOrd="1" destOrd="0" presId="urn:microsoft.com/office/officeart/2018/2/layout/IconVerticalSolidList"/>
    <dgm:cxn modelId="{295BC8BB-A95E-49A9-8863-7FEC1A148E11}" type="presParOf" srcId="{5823539D-0AF4-4922-8696-DC07D20625E4}" destId="{A5DFF225-9BD1-42B6-BA1A-9B6A177CDFD4}" srcOrd="2" destOrd="0" presId="urn:microsoft.com/office/officeart/2018/2/layout/IconVerticalSolidList"/>
    <dgm:cxn modelId="{3D31AC36-F667-4200-A934-F9A48FF64350}" type="presParOf" srcId="{A5DFF225-9BD1-42B6-BA1A-9B6A177CDFD4}" destId="{0FCE025E-6515-447F-978F-9751C67E0533}" srcOrd="0" destOrd="0" presId="urn:microsoft.com/office/officeart/2018/2/layout/IconVerticalSolidList"/>
    <dgm:cxn modelId="{BC19A33C-2174-4186-8803-04693EC4EFC3}" type="presParOf" srcId="{A5DFF225-9BD1-42B6-BA1A-9B6A177CDFD4}" destId="{E15469EB-0CAD-49D1-BAF8-D51BFC754FA6}" srcOrd="1" destOrd="0" presId="urn:microsoft.com/office/officeart/2018/2/layout/IconVerticalSolidList"/>
    <dgm:cxn modelId="{89E96421-F8A0-4278-A15B-1C441B70E980}" type="presParOf" srcId="{A5DFF225-9BD1-42B6-BA1A-9B6A177CDFD4}" destId="{385E066C-62D1-4F87-B7E3-ACA98B15A669}" srcOrd="2" destOrd="0" presId="urn:microsoft.com/office/officeart/2018/2/layout/IconVerticalSolidList"/>
    <dgm:cxn modelId="{FC705FD4-F08A-424B-A327-E8BED3604480}" type="presParOf" srcId="{A5DFF225-9BD1-42B6-BA1A-9B6A177CDFD4}" destId="{97867691-0BC2-46D9-B5B6-F3DCC8337AE8}" srcOrd="3" destOrd="0" presId="urn:microsoft.com/office/officeart/2018/2/layout/IconVerticalSolidList"/>
    <dgm:cxn modelId="{2C2712D6-B8EE-4715-9C61-48C0C668EADD}" type="presParOf" srcId="{5823539D-0AF4-4922-8696-DC07D20625E4}" destId="{33567ED0-4CD4-4604-A075-294BB4B52026}" srcOrd="3" destOrd="0" presId="urn:microsoft.com/office/officeart/2018/2/layout/IconVerticalSolidList"/>
    <dgm:cxn modelId="{4637FFB6-9EEB-4517-A4B5-5B4C8405672A}" type="presParOf" srcId="{5823539D-0AF4-4922-8696-DC07D20625E4}" destId="{66FE175F-45EC-4DC6-B4EC-E9A993E23933}" srcOrd="4" destOrd="0" presId="urn:microsoft.com/office/officeart/2018/2/layout/IconVerticalSolidList"/>
    <dgm:cxn modelId="{F8C5DE7C-99A2-40AA-8F62-311D8608D463}" type="presParOf" srcId="{66FE175F-45EC-4DC6-B4EC-E9A993E23933}" destId="{CA586743-0EAD-4C00-921D-815240F4B35F}" srcOrd="0" destOrd="0" presId="urn:microsoft.com/office/officeart/2018/2/layout/IconVerticalSolidList"/>
    <dgm:cxn modelId="{2109E252-5B80-46B6-A2F9-375D1BAD1E71}" type="presParOf" srcId="{66FE175F-45EC-4DC6-B4EC-E9A993E23933}" destId="{06269FC6-46C9-4B63-8A64-CE74D35A87B1}" srcOrd="1" destOrd="0" presId="urn:microsoft.com/office/officeart/2018/2/layout/IconVerticalSolidList"/>
    <dgm:cxn modelId="{4EE13E61-02A9-4EBA-9012-BE2F5BEBFB43}" type="presParOf" srcId="{66FE175F-45EC-4DC6-B4EC-E9A993E23933}" destId="{D9455363-5926-43B8-A2BF-104ECAA1AB74}" srcOrd="2" destOrd="0" presId="urn:microsoft.com/office/officeart/2018/2/layout/IconVerticalSolidList"/>
    <dgm:cxn modelId="{E8044E1E-27CF-48FD-870C-72BB3D3C49B7}" type="presParOf" srcId="{66FE175F-45EC-4DC6-B4EC-E9A993E23933}" destId="{678E5C61-8F35-43F3-A047-6B1384D9AFB4}" srcOrd="3" destOrd="0" presId="urn:microsoft.com/office/officeart/2018/2/layout/IconVerticalSolidList"/>
    <dgm:cxn modelId="{F22FD38A-C147-4E6D-A10D-30331C6B45BB}" type="presParOf" srcId="{5823539D-0AF4-4922-8696-DC07D20625E4}" destId="{48D69FF0-BC10-473A-90A4-2E2E907869B6}" srcOrd="5" destOrd="0" presId="urn:microsoft.com/office/officeart/2018/2/layout/IconVerticalSolidList"/>
    <dgm:cxn modelId="{F49C1099-1F4B-4674-8D96-562AF3D0D340}" type="presParOf" srcId="{5823539D-0AF4-4922-8696-DC07D20625E4}" destId="{3FEE27F0-D719-46C4-8D05-A4861584DDB3}" srcOrd="6" destOrd="0" presId="urn:microsoft.com/office/officeart/2018/2/layout/IconVerticalSolidList"/>
    <dgm:cxn modelId="{E3E17B99-89EC-422F-9452-3336C9A4749E}" type="presParOf" srcId="{3FEE27F0-D719-46C4-8D05-A4861584DDB3}" destId="{CAF0ED5C-DCC6-4331-BF96-C91D8B70835D}" srcOrd="0" destOrd="0" presId="urn:microsoft.com/office/officeart/2018/2/layout/IconVerticalSolidList"/>
    <dgm:cxn modelId="{29B0CF00-3D43-4638-A3CD-53194C00A555}" type="presParOf" srcId="{3FEE27F0-D719-46C4-8D05-A4861584DDB3}" destId="{5EA39F53-7985-4D8E-A3C3-5BE3CF5275FE}" srcOrd="1" destOrd="0" presId="urn:microsoft.com/office/officeart/2018/2/layout/IconVerticalSolidList"/>
    <dgm:cxn modelId="{B3FD268C-10F1-4920-A36D-F3F361EF8513}" type="presParOf" srcId="{3FEE27F0-D719-46C4-8D05-A4861584DDB3}" destId="{84343136-E1CC-41C8-9F71-20BBBC62F1F0}" srcOrd="2" destOrd="0" presId="urn:microsoft.com/office/officeart/2018/2/layout/IconVerticalSolidList"/>
    <dgm:cxn modelId="{69525BDD-8B06-434F-B114-79681E055492}" type="presParOf" srcId="{3FEE27F0-D719-46C4-8D05-A4861584DDB3}" destId="{ED998180-8372-49DA-AB3E-B8613098D90B}" srcOrd="3" destOrd="0" presId="urn:microsoft.com/office/officeart/2018/2/layout/IconVerticalSolidList"/>
    <dgm:cxn modelId="{AB56CA14-CEB6-474D-8FCC-CACD97E7FA3F}" type="presParOf" srcId="{5823539D-0AF4-4922-8696-DC07D20625E4}" destId="{3377FC92-29F6-4139-9451-C17B9A53EDA0}" srcOrd="7" destOrd="0" presId="urn:microsoft.com/office/officeart/2018/2/layout/IconVerticalSolidList"/>
    <dgm:cxn modelId="{0D82E696-8FFF-4FDA-B86C-6C57D8C51EA9}" type="presParOf" srcId="{5823539D-0AF4-4922-8696-DC07D20625E4}" destId="{3C63B138-B84F-40B3-AEFF-6824E7FFFEBE}" srcOrd="8" destOrd="0" presId="urn:microsoft.com/office/officeart/2018/2/layout/IconVerticalSolidList"/>
    <dgm:cxn modelId="{22EBE012-E429-4521-844E-6FE63AAFA7ED}" type="presParOf" srcId="{3C63B138-B84F-40B3-AEFF-6824E7FFFEBE}" destId="{7CDF3DDE-0BD5-42BE-AE3F-51CFEBA3F42D}" srcOrd="0" destOrd="0" presId="urn:microsoft.com/office/officeart/2018/2/layout/IconVerticalSolidList"/>
    <dgm:cxn modelId="{B1060F8E-0B09-441C-A1FB-B0D1B3147F70}" type="presParOf" srcId="{3C63B138-B84F-40B3-AEFF-6824E7FFFEBE}" destId="{454388A2-C318-4E41-8E0F-D5177DD1276E}" srcOrd="1" destOrd="0" presId="urn:microsoft.com/office/officeart/2018/2/layout/IconVerticalSolidList"/>
    <dgm:cxn modelId="{24368733-FBBD-42EA-8910-390768C7CBA6}" type="presParOf" srcId="{3C63B138-B84F-40B3-AEFF-6824E7FFFEBE}" destId="{7E8BEB0A-D2F4-4734-9109-4B854D689141}" srcOrd="2" destOrd="0" presId="urn:microsoft.com/office/officeart/2018/2/layout/IconVerticalSolidList"/>
    <dgm:cxn modelId="{B93DDA1B-EB69-495F-9C45-AD43B9DACB56}" type="presParOf" srcId="{3C63B138-B84F-40B3-AEFF-6824E7FFFEBE}" destId="{38216B66-D69C-4259-9BCC-1DBC48A17F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63F6E-514E-4BAC-AB71-F9A09DE4D3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D51CAD-B48C-4C27-A419-0E0815C77091}">
      <dgm:prSet/>
      <dgm:spPr/>
      <dgm:t>
        <a:bodyPr/>
        <a:lstStyle/>
        <a:p>
          <a:r>
            <a:rPr lang="en-US"/>
            <a:t>Star schema and Snowflake schema .​</a:t>
          </a:r>
        </a:p>
      </dgm:t>
    </dgm:pt>
    <dgm:pt modelId="{E4C4FB8A-9DD9-43A9-BACC-E906EE93DDE7}" type="parTrans" cxnId="{04494349-D9AD-49CE-9B5C-8644DC179CE5}">
      <dgm:prSet/>
      <dgm:spPr/>
      <dgm:t>
        <a:bodyPr/>
        <a:lstStyle/>
        <a:p>
          <a:endParaRPr lang="en-US"/>
        </a:p>
      </dgm:t>
    </dgm:pt>
    <dgm:pt modelId="{8F20A5A5-46CA-4196-A86C-CFD909BB7382}" type="sibTrans" cxnId="{04494349-D9AD-49CE-9B5C-8644DC179CE5}">
      <dgm:prSet/>
      <dgm:spPr/>
      <dgm:t>
        <a:bodyPr/>
        <a:lstStyle/>
        <a:p>
          <a:endParaRPr lang="en-US"/>
        </a:p>
      </dgm:t>
    </dgm:pt>
    <dgm:pt modelId="{6B7D98A9-D6A5-4E00-BB86-937AE1DAC0DE}">
      <dgm:prSet/>
      <dgm:spPr/>
      <dgm:t>
        <a:bodyPr/>
        <a:lstStyle/>
        <a:p>
          <a:r>
            <a:rPr lang="en-US"/>
            <a:t>FACT Table - Numeric measurements of a given business activity.​</a:t>
          </a:r>
        </a:p>
      </dgm:t>
    </dgm:pt>
    <dgm:pt modelId="{2AC90DA4-D025-4B61-933A-882840442B37}" type="parTrans" cxnId="{C4B47608-50C5-4BE4-A6D0-507504E94678}">
      <dgm:prSet/>
      <dgm:spPr/>
      <dgm:t>
        <a:bodyPr/>
        <a:lstStyle/>
        <a:p>
          <a:endParaRPr lang="en-US"/>
        </a:p>
      </dgm:t>
    </dgm:pt>
    <dgm:pt modelId="{F57DA9D9-56CC-4A7D-8C7F-8F3DB64CB34D}" type="sibTrans" cxnId="{C4B47608-50C5-4BE4-A6D0-507504E94678}">
      <dgm:prSet/>
      <dgm:spPr/>
      <dgm:t>
        <a:bodyPr/>
        <a:lstStyle/>
        <a:p>
          <a:endParaRPr lang="en-US"/>
        </a:p>
      </dgm:t>
    </dgm:pt>
    <dgm:pt modelId="{8D28F66E-6984-442B-81C1-5D78758FB509}">
      <dgm:prSet/>
      <dgm:spPr/>
      <dgm:t>
        <a:bodyPr/>
        <a:lstStyle/>
        <a:p>
          <a:r>
            <a:rPr lang="en-US"/>
            <a:t>DIMENSION Table - Additional information about the fact.​</a:t>
          </a:r>
        </a:p>
      </dgm:t>
    </dgm:pt>
    <dgm:pt modelId="{49EAD61A-7386-4187-9542-1746DD842A2C}" type="parTrans" cxnId="{5EFEAC31-19F4-401F-BF2E-CE41BD265927}">
      <dgm:prSet/>
      <dgm:spPr/>
      <dgm:t>
        <a:bodyPr/>
        <a:lstStyle/>
        <a:p>
          <a:endParaRPr lang="en-US"/>
        </a:p>
      </dgm:t>
    </dgm:pt>
    <dgm:pt modelId="{0F92BF8A-2CAF-4673-B167-BEB046ADC715}" type="sibTrans" cxnId="{5EFEAC31-19F4-401F-BF2E-CE41BD265927}">
      <dgm:prSet/>
      <dgm:spPr/>
      <dgm:t>
        <a:bodyPr/>
        <a:lstStyle/>
        <a:p>
          <a:endParaRPr lang="en-US"/>
        </a:p>
      </dgm:t>
    </dgm:pt>
    <dgm:pt modelId="{596593CE-02E4-4F8D-9822-F5221FA4B8B8}" type="pres">
      <dgm:prSet presAssocID="{AC663F6E-514E-4BAC-AB71-F9A09DE4D3F8}" presName="root" presStyleCnt="0">
        <dgm:presLayoutVars>
          <dgm:dir/>
          <dgm:resizeHandles val="exact"/>
        </dgm:presLayoutVars>
      </dgm:prSet>
      <dgm:spPr/>
    </dgm:pt>
    <dgm:pt modelId="{9FE650DC-997D-4AE0-9B86-6C5A28A53FDB}" type="pres">
      <dgm:prSet presAssocID="{3BD51CAD-B48C-4C27-A419-0E0815C77091}" presName="compNode" presStyleCnt="0"/>
      <dgm:spPr/>
    </dgm:pt>
    <dgm:pt modelId="{3B409F0A-2074-4A74-A047-D7CF6BE19503}" type="pres">
      <dgm:prSet presAssocID="{3BD51CAD-B48C-4C27-A419-0E0815C77091}" presName="bgRect" presStyleLbl="bgShp" presStyleIdx="0" presStyleCnt="3"/>
      <dgm:spPr/>
    </dgm:pt>
    <dgm:pt modelId="{32C1D236-DA87-420B-98D2-55B14337C394}" type="pres">
      <dgm:prSet presAssocID="{3BD51CAD-B48C-4C27-A419-0E0815C770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14AF0A83-0A39-4226-B304-CD3C8AF75558}" type="pres">
      <dgm:prSet presAssocID="{3BD51CAD-B48C-4C27-A419-0E0815C77091}" presName="spaceRect" presStyleCnt="0"/>
      <dgm:spPr/>
    </dgm:pt>
    <dgm:pt modelId="{0A8EC8F5-1D71-46F1-A7ED-E3C393F197C3}" type="pres">
      <dgm:prSet presAssocID="{3BD51CAD-B48C-4C27-A419-0E0815C77091}" presName="parTx" presStyleLbl="revTx" presStyleIdx="0" presStyleCnt="3">
        <dgm:presLayoutVars>
          <dgm:chMax val="0"/>
          <dgm:chPref val="0"/>
        </dgm:presLayoutVars>
      </dgm:prSet>
      <dgm:spPr/>
    </dgm:pt>
    <dgm:pt modelId="{457E10E4-0C5B-4AFF-A844-FBC4741AC909}" type="pres">
      <dgm:prSet presAssocID="{8F20A5A5-46CA-4196-A86C-CFD909BB7382}" presName="sibTrans" presStyleCnt="0"/>
      <dgm:spPr/>
    </dgm:pt>
    <dgm:pt modelId="{419C0CC7-5735-4DA2-A9E6-A7C7E9B8DD71}" type="pres">
      <dgm:prSet presAssocID="{6B7D98A9-D6A5-4E00-BB86-937AE1DAC0DE}" presName="compNode" presStyleCnt="0"/>
      <dgm:spPr/>
    </dgm:pt>
    <dgm:pt modelId="{64900D2F-37EE-4B9C-ACB3-5E863CEBF8DD}" type="pres">
      <dgm:prSet presAssocID="{6B7D98A9-D6A5-4E00-BB86-937AE1DAC0DE}" presName="bgRect" presStyleLbl="bgShp" presStyleIdx="1" presStyleCnt="3"/>
      <dgm:spPr/>
    </dgm:pt>
    <dgm:pt modelId="{385BAB03-BC53-4F52-A515-5A922961E8ED}" type="pres">
      <dgm:prSet presAssocID="{6B7D98A9-D6A5-4E00-BB86-937AE1DAC0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A5115AD9-CFC2-48FD-AFCE-2808C3F34B83}" type="pres">
      <dgm:prSet presAssocID="{6B7D98A9-D6A5-4E00-BB86-937AE1DAC0DE}" presName="spaceRect" presStyleCnt="0"/>
      <dgm:spPr/>
    </dgm:pt>
    <dgm:pt modelId="{C0182E7D-8B3C-4E82-8648-EEEC451E9402}" type="pres">
      <dgm:prSet presAssocID="{6B7D98A9-D6A5-4E00-BB86-937AE1DAC0DE}" presName="parTx" presStyleLbl="revTx" presStyleIdx="1" presStyleCnt="3">
        <dgm:presLayoutVars>
          <dgm:chMax val="0"/>
          <dgm:chPref val="0"/>
        </dgm:presLayoutVars>
      </dgm:prSet>
      <dgm:spPr/>
    </dgm:pt>
    <dgm:pt modelId="{D8C98EE5-895E-40A1-80C2-71BC2B5AC664}" type="pres">
      <dgm:prSet presAssocID="{F57DA9D9-56CC-4A7D-8C7F-8F3DB64CB34D}" presName="sibTrans" presStyleCnt="0"/>
      <dgm:spPr/>
    </dgm:pt>
    <dgm:pt modelId="{9147FB5E-7E2A-4E80-A71F-3237E7AB022E}" type="pres">
      <dgm:prSet presAssocID="{8D28F66E-6984-442B-81C1-5D78758FB509}" presName="compNode" presStyleCnt="0"/>
      <dgm:spPr/>
    </dgm:pt>
    <dgm:pt modelId="{F90FF865-00D8-418D-9A2E-E0414286B395}" type="pres">
      <dgm:prSet presAssocID="{8D28F66E-6984-442B-81C1-5D78758FB509}" presName="bgRect" presStyleLbl="bgShp" presStyleIdx="2" presStyleCnt="3"/>
      <dgm:spPr/>
    </dgm:pt>
    <dgm:pt modelId="{553AB8C8-DE98-4D5B-B897-8A4A6554CAA3}" type="pres">
      <dgm:prSet presAssocID="{8D28F66E-6984-442B-81C1-5D78758FB5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3696CAB6-42A0-4623-ABEE-772FEBA1F91C}" type="pres">
      <dgm:prSet presAssocID="{8D28F66E-6984-442B-81C1-5D78758FB509}" presName="spaceRect" presStyleCnt="0"/>
      <dgm:spPr/>
    </dgm:pt>
    <dgm:pt modelId="{89F97049-3EA5-4CB6-ACD4-F1CF916E1A81}" type="pres">
      <dgm:prSet presAssocID="{8D28F66E-6984-442B-81C1-5D78758FB5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B47608-50C5-4BE4-A6D0-507504E94678}" srcId="{AC663F6E-514E-4BAC-AB71-F9A09DE4D3F8}" destId="{6B7D98A9-D6A5-4E00-BB86-937AE1DAC0DE}" srcOrd="1" destOrd="0" parTransId="{2AC90DA4-D025-4B61-933A-882840442B37}" sibTransId="{F57DA9D9-56CC-4A7D-8C7F-8F3DB64CB34D}"/>
    <dgm:cxn modelId="{5EFEAC31-19F4-401F-BF2E-CE41BD265927}" srcId="{AC663F6E-514E-4BAC-AB71-F9A09DE4D3F8}" destId="{8D28F66E-6984-442B-81C1-5D78758FB509}" srcOrd="2" destOrd="0" parTransId="{49EAD61A-7386-4187-9542-1746DD842A2C}" sibTransId="{0F92BF8A-2CAF-4673-B167-BEB046ADC715}"/>
    <dgm:cxn modelId="{04494349-D9AD-49CE-9B5C-8644DC179CE5}" srcId="{AC663F6E-514E-4BAC-AB71-F9A09DE4D3F8}" destId="{3BD51CAD-B48C-4C27-A419-0E0815C77091}" srcOrd="0" destOrd="0" parTransId="{E4C4FB8A-9DD9-43A9-BACC-E906EE93DDE7}" sibTransId="{8F20A5A5-46CA-4196-A86C-CFD909BB7382}"/>
    <dgm:cxn modelId="{14A4AE8A-716C-4316-B6F7-2784C83401A9}" type="presOf" srcId="{6B7D98A9-D6A5-4E00-BB86-937AE1DAC0DE}" destId="{C0182E7D-8B3C-4E82-8648-EEEC451E9402}" srcOrd="0" destOrd="0" presId="urn:microsoft.com/office/officeart/2018/2/layout/IconVerticalSolidList"/>
    <dgm:cxn modelId="{9B50768E-5A5A-498E-8C41-F53E4BC6E032}" type="presOf" srcId="{3BD51CAD-B48C-4C27-A419-0E0815C77091}" destId="{0A8EC8F5-1D71-46F1-A7ED-E3C393F197C3}" srcOrd="0" destOrd="0" presId="urn:microsoft.com/office/officeart/2018/2/layout/IconVerticalSolidList"/>
    <dgm:cxn modelId="{593D6AAC-4435-4199-9A6B-3EED7E922DD4}" type="presOf" srcId="{8D28F66E-6984-442B-81C1-5D78758FB509}" destId="{89F97049-3EA5-4CB6-ACD4-F1CF916E1A81}" srcOrd="0" destOrd="0" presId="urn:microsoft.com/office/officeart/2018/2/layout/IconVerticalSolidList"/>
    <dgm:cxn modelId="{332505D1-FED3-4F94-979C-ACB69B162AF2}" type="presOf" srcId="{AC663F6E-514E-4BAC-AB71-F9A09DE4D3F8}" destId="{596593CE-02E4-4F8D-9822-F5221FA4B8B8}" srcOrd="0" destOrd="0" presId="urn:microsoft.com/office/officeart/2018/2/layout/IconVerticalSolidList"/>
    <dgm:cxn modelId="{DDA02562-D806-4AF4-84FE-5CE82A604700}" type="presParOf" srcId="{596593CE-02E4-4F8D-9822-F5221FA4B8B8}" destId="{9FE650DC-997D-4AE0-9B86-6C5A28A53FDB}" srcOrd="0" destOrd="0" presId="urn:microsoft.com/office/officeart/2018/2/layout/IconVerticalSolidList"/>
    <dgm:cxn modelId="{1B5168E3-1394-4AEF-A2D1-17FEDB9075D5}" type="presParOf" srcId="{9FE650DC-997D-4AE0-9B86-6C5A28A53FDB}" destId="{3B409F0A-2074-4A74-A047-D7CF6BE19503}" srcOrd="0" destOrd="0" presId="urn:microsoft.com/office/officeart/2018/2/layout/IconVerticalSolidList"/>
    <dgm:cxn modelId="{1FC4CB85-DDA5-4C98-B0ED-D68D96106A4D}" type="presParOf" srcId="{9FE650DC-997D-4AE0-9B86-6C5A28A53FDB}" destId="{32C1D236-DA87-420B-98D2-55B14337C394}" srcOrd="1" destOrd="0" presId="urn:microsoft.com/office/officeart/2018/2/layout/IconVerticalSolidList"/>
    <dgm:cxn modelId="{16506232-5FBB-4C87-B8B8-D776B47876AA}" type="presParOf" srcId="{9FE650DC-997D-4AE0-9B86-6C5A28A53FDB}" destId="{14AF0A83-0A39-4226-B304-CD3C8AF75558}" srcOrd="2" destOrd="0" presId="urn:microsoft.com/office/officeart/2018/2/layout/IconVerticalSolidList"/>
    <dgm:cxn modelId="{0E08877A-A290-42CA-AAC8-F0D13FB6FE4E}" type="presParOf" srcId="{9FE650DC-997D-4AE0-9B86-6C5A28A53FDB}" destId="{0A8EC8F5-1D71-46F1-A7ED-E3C393F197C3}" srcOrd="3" destOrd="0" presId="urn:microsoft.com/office/officeart/2018/2/layout/IconVerticalSolidList"/>
    <dgm:cxn modelId="{706C0F12-9C4C-4024-B58F-620222A97727}" type="presParOf" srcId="{596593CE-02E4-4F8D-9822-F5221FA4B8B8}" destId="{457E10E4-0C5B-4AFF-A844-FBC4741AC909}" srcOrd="1" destOrd="0" presId="urn:microsoft.com/office/officeart/2018/2/layout/IconVerticalSolidList"/>
    <dgm:cxn modelId="{AC5047DD-3925-49B3-BB00-209BFE903D66}" type="presParOf" srcId="{596593CE-02E4-4F8D-9822-F5221FA4B8B8}" destId="{419C0CC7-5735-4DA2-A9E6-A7C7E9B8DD71}" srcOrd="2" destOrd="0" presId="urn:microsoft.com/office/officeart/2018/2/layout/IconVerticalSolidList"/>
    <dgm:cxn modelId="{3F5BFF15-28A9-4D79-A43B-6D6C2FCDEC81}" type="presParOf" srcId="{419C0CC7-5735-4DA2-A9E6-A7C7E9B8DD71}" destId="{64900D2F-37EE-4B9C-ACB3-5E863CEBF8DD}" srcOrd="0" destOrd="0" presId="urn:microsoft.com/office/officeart/2018/2/layout/IconVerticalSolidList"/>
    <dgm:cxn modelId="{15E72599-B6BA-4A3E-A7CB-1761288655FD}" type="presParOf" srcId="{419C0CC7-5735-4DA2-A9E6-A7C7E9B8DD71}" destId="{385BAB03-BC53-4F52-A515-5A922961E8ED}" srcOrd="1" destOrd="0" presId="urn:microsoft.com/office/officeart/2018/2/layout/IconVerticalSolidList"/>
    <dgm:cxn modelId="{D1D2E6AC-E451-4B01-8A04-627764248A4D}" type="presParOf" srcId="{419C0CC7-5735-4DA2-A9E6-A7C7E9B8DD71}" destId="{A5115AD9-CFC2-48FD-AFCE-2808C3F34B83}" srcOrd="2" destOrd="0" presId="urn:microsoft.com/office/officeart/2018/2/layout/IconVerticalSolidList"/>
    <dgm:cxn modelId="{FD5F2FD3-97FA-4BEB-B285-6CD8234D951C}" type="presParOf" srcId="{419C0CC7-5735-4DA2-A9E6-A7C7E9B8DD71}" destId="{C0182E7D-8B3C-4E82-8648-EEEC451E9402}" srcOrd="3" destOrd="0" presId="urn:microsoft.com/office/officeart/2018/2/layout/IconVerticalSolidList"/>
    <dgm:cxn modelId="{43A16002-05A1-4FC4-8EBD-B7A21BE34FE7}" type="presParOf" srcId="{596593CE-02E4-4F8D-9822-F5221FA4B8B8}" destId="{D8C98EE5-895E-40A1-80C2-71BC2B5AC664}" srcOrd="3" destOrd="0" presId="urn:microsoft.com/office/officeart/2018/2/layout/IconVerticalSolidList"/>
    <dgm:cxn modelId="{AC8D8D0F-F1EC-498F-87D1-72CBC4CE679F}" type="presParOf" srcId="{596593CE-02E4-4F8D-9822-F5221FA4B8B8}" destId="{9147FB5E-7E2A-4E80-A71F-3237E7AB022E}" srcOrd="4" destOrd="0" presId="urn:microsoft.com/office/officeart/2018/2/layout/IconVerticalSolidList"/>
    <dgm:cxn modelId="{E0716197-C444-44CD-A9B5-E0BF9206A265}" type="presParOf" srcId="{9147FB5E-7E2A-4E80-A71F-3237E7AB022E}" destId="{F90FF865-00D8-418D-9A2E-E0414286B395}" srcOrd="0" destOrd="0" presId="urn:microsoft.com/office/officeart/2018/2/layout/IconVerticalSolidList"/>
    <dgm:cxn modelId="{14C1DF81-F3DD-44A9-A239-B41154866656}" type="presParOf" srcId="{9147FB5E-7E2A-4E80-A71F-3237E7AB022E}" destId="{553AB8C8-DE98-4D5B-B897-8A4A6554CAA3}" srcOrd="1" destOrd="0" presId="urn:microsoft.com/office/officeart/2018/2/layout/IconVerticalSolidList"/>
    <dgm:cxn modelId="{8128055F-2B8B-44C9-9BB0-AE0E65817F38}" type="presParOf" srcId="{9147FB5E-7E2A-4E80-A71F-3237E7AB022E}" destId="{3696CAB6-42A0-4623-ABEE-772FEBA1F91C}" srcOrd="2" destOrd="0" presId="urn:microsoft.com/office/officeart/2018/2/layout/IconVerticalSolidList"/>
    <dgm:cxn modelId="{5F41BD66-2566-458E-89C2-270C1CB8B918}" type="presParOf" srcId="{9147FB5E-7E2A-4E80-A71F-3237E7AB022E}" destId="{89F97049-3EA5-4CB6-ACD4-F1CF916E1A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9B033-05C2-483D-89A4-CBD0299CE88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909F2-8C88-4BBE-9A88-111B5347B10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E6571-4448-4CE2-842D-DE3B33D6630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to analyze data models from different sources.</a:t>
          </a:r>
        </a:p>
      </dsp:txBody>
      <dsp:txXfrm>
        <a:off x="2039300" y="956381"/>
        <a:ext cx="4474303" cy="1765627"/>
      </dsp:txXfrm>
    </dsp:sp>
    <dsp:sp modelId="{657CC7E3-34D4-43D6-9E2B-D25F3B29D26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DA95E-66D8-467C-9AA3-C67A3404A51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2EA78-5152-458D-B85E-AB3CFACAB89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Multidimensional data model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BDE5-E8E1-450A-B63D-40A733FA273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39970-F7C5-4C4A-9B52-15205C8E464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998B9-48C1-4FAC-94E9-DD9929A77F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Drill down – </a:t>
          </a:r>
          <a:r>
            <a:rPr lang="en-US" sz="1900" kern="1200"/>
            <a:t>Moving down in the hierarchy, adding new dimensions.​</a:t>
          </a:r>
        </a:p>
      </dsp:txBody>
      <dsp:txXfrm>
        <a:off x="1131174" y="4597"/>
        <a:ext cx="5382429" cy="979371"/>
      </dsp:txXfrm>
    </dsp:sp>
    <dsp:sp modelId="{0FCE025E-6515-447F-978F-9751C67E053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469EB-0CAD-49D1-BAF8-D51BFC754FA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7691-0BC2-46D9-B5B6-F3DCC8337AE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Roll Up –  </a:t>
          </a:r>
          <a:r>
            <a:rPr lang="en-US" sz="1900" kern="1200"/>
            <a:t>Moving up in the hierarchy, Reducing dimensions (In Cognos Drill up) .​</a:t>
          </a:r>
        </a:p>
      </dsp:txBody>
      <dsp:txXfrm>
        <a:off x="1131174" y="1228812"/>
        <a:ext cx="5382429" cy="979371"/>
      </dsp:txXfrm>
    </dsp:sp>
    <dsp:sp modelId="{CA586743-0EAD-4C00-921D-815240F4B35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9FC6-46C9-4B63-8A64-CE74D35A87B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E5C61-8F35-43F3-A047-6B1384D9AFB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Dice – </a:t>
          </a:r>
          <a:r>
            <a:rPr lang="en-US" sz="1900" kern="1200"/>
            <a:t>Selecting two or more dimension to visualize.​</a:t>
          </a:r>
        </a:p>
      </dsp:txBody>
      <dsp:txXfrm>
        <a:off x="1131174" y="2453027"/>
        <a:ext cx="5382429" cy="979371"/>
      </dsp:txXfrm>
    </dsp:sp>
    <dsp:sp modelId="{CAF0ED5C-DCC6-4331-BF96-C91D8B70835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9F53-7985-4D8E-A3C3-5BE3CF5275F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98180-8372-49DA-AB3E-B8613098D90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Slice –  </a:t>
          </a:r>
          <a:r>
            <a:rPr lang="en-US" sz="1900" kern="1200"/>
            <a:t>Select single dimension from OLAP. </a:t>
          </a:r>
        </a:p>
      </dsp:txBody>
      <dsp:txXfrm>
        <a:off x="1131174" y="3677241"/>
        <a:ext cx="5382429" cy="979371"/>
      </dsp:txXfrm>
    </dsp:sp>
    <dsp:sp modelId="{7CDF3DDE-0BD5-42BE-AE3F-51CFEBA3F42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388A2-C318-4E41-8E0F-D5177DD1276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16B66-D69C-4259-9BCC-1DBC48A17FC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Pivot – </a:t>
          </a:r>
          <a:r>
            <a:rPr lang="en-US" sz="1900" kern="1200"/>
            <a:t>Rotates the current view to get a new view of the representation.​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09F0A-2074-4A74-A047-D7CF6BE1950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D236-DA87-420B-98D2-55B14337C39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EC8F5-1D71-46F1-A7ED-E3C393F197C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 schema and Snowflake schema .​</a:t>
          </a:r>
        </a:p>
      </dsp:txBody>
      <dsp:txXfrm>
        <a:off x="1941716" y="718"/>
        <a:ext cx="4571887" cy="1681139"/>
      </dsp:txXfrm>
    </dsp:sp>
    <dsp:sp modelId="{64900D2F-37EE-4B9C-ACB3-5E863CEBF8D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BAB03-BC53-4F52-A515-5A922961E8E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82E7D-8B3C-4E82-8648-EEEC451E940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 Table - Numeric measurements of a given business activity.​</a:t>
          </a:r>
        </a:p>
      </dsp:txBody>
      <dsp:txXfrm>
        <a:off x="1941716" y="2102143"/>
        <a:ext cx="4571887" cy="1681139"/>
      </dsp:txXfrm>
    </dsp:sp>
    <dsp:sp modelId="{F90FF865-00D8-418D-9A2E-E0414286B39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AB8C8-DE98-4D5B-B897-8A4A6554CAA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97049-3EA5-4CB6-ACD4-F1CF916E1A8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DIMENSION Table - Additional information about the fact.​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270E-947A-4094-908C-C884E9C6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D65A6-93BB-4142-8CCE-517C5AC0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485B9-67D8-4022-AF2E-B87EAC81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7C5C-D3C2-483B-AAAC-B503ED48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973F-5EBF-43C4-A94B-F825192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0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4F59-1CC0-4DFF-9526-AF15AE41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E075-1A3D-48F6-AFD8-8C4D3FB5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EC26-C972-4693-94CA-959BA529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4BF9-D61D-4743-B080-E3196A9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7000-8F03-4C22-A01C-D6DE5F5D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0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A232-484F-4A4A-BB15-F05CFA42E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4DA58-E72E-4762-B678-333FE0B6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486F-84E5-40E4-82DD-7963EB5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745F-9559-4ABC-B837-6A1C9D82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4F79-DAED-4526-9117-00B696FB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86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761A-D1D2-453E-94E6-F2AD9A70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A512-055E-46D0-BA25-08440F45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A462-781F-42A0-82A1-90B87E12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8034-E0B2-42CF-B182-C0551351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1037-4473-4BBA-8F0D-7176EAD7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505D-E2EC-4EC7-B2EC-31D1B1DD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239A-3534-4564-84FA-781F7885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3135-5290-4E2F-BF4D-3E564F03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B048-FF90-4CA2-826E-7D99D28F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8736-C221-4C51-8CE0-FCD8FE2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4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207F-A853-40F1-A435-9620A32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B683-A559-4F03-9D07-8076EC759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898D-A3DD-407E-96E2-D0BEB6D6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77A2-9089-4A34-B3AD-49459A30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5205-E831-46B3-B21C-262D62D7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9B87-7A5C-4704-B002-8D9C16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0AC3-1124-49BB-B3AE-B1F2D579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CFC3-C3CA-40A6-B571-B59816C8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08BC-569E-443B-9495-8B1B36DBD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76C9D-8C71-4420-8A7B-C563F3502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03E9B-60E9-4ADC-BC72-B992F86C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70EC-9192-45CE-997E-42C3549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84F0-9E4B-463D-82A6-6B9FFC72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D5620-C5D4-42A2-A1DD-E13AA7AD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20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5863-6D78-4459-A428-B0490ED6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B3A8-A3B8-400C-9F8B-5118A559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98A5B-2F0B-4B3F-8B41-E5ED3E6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038EF-2414-45B6-8655-612BB1A5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9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58C21-697B-4481-9879-BCBDE29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F25EA-2650-432A-9818-0CC18CF6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22D8-0061-4F8E-8093-20D5763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99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EDA-0806-46B3-A69F-FD85E222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E948-1AF8-46E6-A58E-B7504268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72129-7410-418B-B1CE-F5CEE00C2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A2F3A-503D-456E-8355-0E41058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2D36-13EA-494C-BC25-03B79F59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86DE-E036-420F-A028-AB939EC2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9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849-6879-4C5F-8FFA-5592D398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202AD-53ED-47AC-A23F-2A0FE7C2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A6BE-A863-4E27-852E-7D867EEF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C71E-1402-4D6D-A053-1359A89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9B8-6B5D-4BD6-BCFE-770624A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97F2-F141-4A2A-8EAD-1EC39B8B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98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D1436-F4B0-478D-AE82-36914A4B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4C03-9813-43DB-AC94-EE0A2FE9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0A20-F361-4452-942C-368273A44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EFBE-2977-47B7-96DD-17C933BD0FD5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CFEA-0609-49A6-B2FF-F50BBD8A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2DDB-37A7-47BC-A488-0708296C8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D4E-4A09-4FFF-BB76-FEA1D62AA0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4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lap-operations-in-db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0C6-243E-4361-A896-DFC3FE9F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67" y="2062162"/>
            <a:ext cx="9144000" cy="3424238"/>
          </a:xfrm>
        </p:spPr>
        <p:txBody>
          <a:bodyPr>
            <a:normAutofit/>
          </a:bodyPr>
          <a:lstStyle/>
          <a:p>
            <a:r>
              <a:rPr lang="en-CA" b="1" u="sng" dirty="0"/>
              <a:t>CSCI-5408</a:t>
            </a:r>
            <a:br>
              <a:rPr lang="en-CA" dirty="0"/>
            </a:br>
            <a:r>
              <a:rPr lang="en-CA" dirty="0"/>
              <a:t>Sales Data Case Study </a:t>
            </a:r>
            <a:br>
              <a:rPr lang="en-CA" dirty="0"/>
            </a:br>
            <a:r>
              <a:rPr lang="en-CA" dirty="0"/>
              <a:t>Group 4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059C-9E7F-4640-A98B-5EEA90175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35" y="4220224"/>
            <a:ext cx="9144000" cy="1655762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b="1" dirty="0"/>
              <a:t>   </a:t>
            </a:r>
            <a:r>
              <a:rPr lang="en-CA" dirty="0"/>
              <a:t>Sasidharan </a:t>
            </a:r>
            <a:r>
              <a:rPr lang="en-CA" dirty="0" err="1"/>
              <a:t>Srikrishna</a:t>
            </a:r>
            <a:r>
              <a:rPr lang="en-CA" dirty="0"/>
              <a:t> (B00835818)</a:t>
            </a:r>
          </a:p>
          <a:p>
            <a:r>
              <a:rPr lang="en-CA" dirty="0"/>
              <a:t>Bhalerao Ketan (B00839791)</a:t>
            </a:r>
          </a:p>
          <a:p>
            <a:r>
              <a:rPr lang="en-CA" dirty="0"/>
              <a:t>Rachakonda Sumith Sai (B00851825)</a:t>
            </a:r>
          </a:p>
          <a:p>
            <a:endParaRPr lang="en-CA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B7415C-6778-47F6-9697-CFD5E1394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0" b="27040"/>
          <a:stretch/>
        </p:blipFill>
        <p:spPr>
          <a:xfrm>
            <a:off x="4030134" y="199496"/>
            <a:ext cx="4262402" cy="19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5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Sales Prediction using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trained a neural network in order to predict sales for 2020-2022 (upcoming 3 years).</a:t>
            </a:r>
          </a:p>
          <a:p>
            <a:r>
              <a:rPr lang="en-US" dirty="0"/>
              <a:t>It was trained on </a:t>
            </a:r>
            <a:r>
              <a:rPr lang="en-US" dirty="0" err="1"/>
              <a:t>Tensorflow</a:t>
            </a:r>
            <a:r>
              <a:rPr lang="en-US" dirty="0"/>
              <a:t> (Machine learning library of Google)</a:t>
            </a:r>
          </a:p>
          <a:p>
            <a:r>
              <a:rPr lang="en-US" dirty="0"/>
              <a:t>The prediction error is -30 to +30 dollars. </a:t>
            </a:r>
          </a:p>
          <a:p>
            <a:r>
              <a:rPr lang="en-US" dirty="0"/>
              <a:t>The graphs have been plotted on </a:t>
            </a:r>
            <a:r>
              <a:rPr lang="en-US" dirty="0" err="1"/>
              <a:t>Cognos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7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 of Neural Network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24064" r="21217" b="2126"/>
          <a:stretch/>
        </p:blipFill>
        <p:spPr>
          <a:xfrm>
            <a:off x="1687132" y="1442434"/>
            <a:ext cx="8937937" cy="53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1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27090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91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9FF4-D913-491D-AB9D-96B6B2C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BEE5-266E-4F1A-BD7F-AF209CCE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 “OLAP Operations in DBMS - </a:t>
            </a:r>
            <a:r>
              <a:rPr lang="en-CA" dirty="0" err="1"/>
              <a:t>GeeksforGeeks</a:t>
            </a:r>
            <a:r>
              <a:rPr lang="en-CA" dirty="0"/>
              <a:t>,” </a:t>
            </a:r>
            <a:r>
              <a:rPr lang="en-CA" i="1" dirty="0" err="1"/>
              <a:t>GeeksforGeeks</a:t>
            </a:r>
            <a:r>
              <a:rPr lang="en-CA" dirty="0"/>
              <a:t>, 21-Jan-2019. [Online]. Available: </a:t>
            </a:r>
            <a:r>
              <a:rPr lang="en-CA" u="sng" dirty="0">
                <a:hlinkClick r:id="rId2"/>
              </a:rPr>
              <a:t>https://www.geeksforgeeks.org/olap-operations-in-dbms/</a:t>
            </a:r>
            <a:r>
              <a:rPr lang="en-CA" dirty="0"/>
              <a:t>. [Accessed: 24-Mar-2020].</a:t>
            </a:r>
          </a:p>
        </p:txBody>
      </p:sp>
    </p:spTree>
    <p:extLst>
      <p:ext uri="{BB962C8B-B14F-4D97-AF65-F5344CB8AC3E}">
        <p14:creationId xmlns:p14="http://schemas.microsoft.com/office/powerpoint/2010/main" val="16323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73-C030-4652-8BDB-BC1CDED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C1CF-88A2-4C02-89E9-5FD3BF6E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closer look: Sales Dataset</a:t>
            </a:r>
          </a:p>
          <a:p>
            <a:r>
              <a:rPr lang="en-CA" dirty="0"/>
              <a:t>Summary Data</a:t>
            </a:r>
          </a:p>
          <a:p>
            <a:r>
              <a:rPr lang="en-CA" dirty="0"/>
              <a:t>Snowflake Schema</a:t>
            </a:r>
          </a:p>
          <a:p>
            <a:r>
              <a:rPr lang="en-CA" dirty="0"/>
              <a:t>Cognos BI Live Demo</a:t>
            </a:r>
          </a:p>
          <a:p>
            <a:r>
              <a:rPr lang="en-CA" dirty="0"/>
              <a:t>Future Sales Prediction using Neural Networks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2BAC7-9294-468B-9DC2-CCDF7BB4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accent1"/>
                </a:solidFill>
              </a:rPr>
              <a:t>A closer look: Given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CA6F-59E9-4E17-8172-1F2792C8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Dataset Domain: Automobile Sales</a:t>
            </a:r>
          </a:p>
          <a:p>
            <a:r>
              <a:rPr lang="en-CA" sz="2400" dirty="0"/>
              <a:t>Number of Rows: 2823</a:t>
            </a:r>
          </a:p>
          <a:p>
            <a:r>
              <a:rPr lang="en-CA" sz="2400" dirty="0"/>
              <a:t>Number of Columns: 25</a:t>
            </a:r>
          </a:p>
          <a:p>
            <a:r>
              <a:rPr lang="en-CA" sz="2400" dirty="0"/>
              <a:t>Meaning of each row: A customer X ordered product P over a specific date. Moreover, the customer are grouped based on different regions.</a:t>
            </a:r>
          </a:p>
          <a:p>
            <a:r>
              <a:rPr lang="en-CA" sz="2400" dirty="0"/>
              <a:t>Cleaned Columns: ORDERDATE, MONTH, QTR_ID, COUNTRY, TERRITORY. </a:t>
            </a:r>
          </a:p>
          <a:p>
            <a:r>
              <a:rPr lang="en-CA" sz="2400" dirty="0"/>
              <a:t>Transformed Columns: DEALSIZE, MONTH, QTR_ID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65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F105-B7BC-49E1-A71B-32FFCECD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Summary Data 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04FD-F081-48BB-A77C-1133BC93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There are 307 unique orders.</a:t>
            </a:r>
          </a:p>
          <a:p>
            <a:r>
              <a:rPr lang="en-CA" sz="2400" dirty="0"/>
              <a:t>There are 109 unique products.</a:t>
            </a:r>
            <a:endParaRPr lang="en-CA" sz="2400" dirty="0">
              <a:cs typeface="Calibri"/>
            </a:endParaRPr>
          </a:p>
          <a:p>
            <a:r>
              <a:rPr lang="en-CA" sz="2400" dirty="0"/>
              <a:t>There are 92 unique customers from 19 different countries.</a:t>
            </a:r>
            <a:endParaRPr lang="en-CA" sz="2400" dirty="0">
              <a:cs typeface="Calibri"/>
            </a:endParaRPr>
          </a:p>
          <a:p>
            <a:r>
              <a:rPr lang="en-CA" sz="2400" dirty="0"/>
              <a:t>There are 7 unique order status.</a:t>
            </a:r>
            <a:endParaRPr lang="en-CA" sz="2400" dirty="0">
              <a:cs typeface="Calibri"/>
            </a:endParaRPr>
          </a:p>
          <a:p>
            <a:r>
              <a:rPr lang="en-CA" sz="2400" dirty="0"/>
              <a:t>The data has been stored for the years from 2003 to 2005.</a:t>
            </a:r>
            <a:endParaRPr lang="en-CA" sz="2400" dirty="0">
              <a:cs typeface="Calibri"/>
            </a:endParaRPr>
          </a:p>
          <a:p>
            <a:r>
              <a:rPr lang="en-CA" sz="2400" dirty="0"/>
              <a:t>Every order line can be a SMALL, MEDIUM or LARGE deal based on the sales value.</a:t>
            </a:r>
            <a:endParaRPr lang="en-CA" sz="2400" dirty="0">
              <a:cs typeface="Calibri"/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321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C089-DAC6-4D9E-86A8-2E5EED4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Data warehousing</a:t>
            </a:r>
            <a:r>
              <a:rPr lang="en-US" sz="3400">
                <a:solidFill>
                  <a:srgbClr val="FFFFFF"/>
                </a:solidFill>
              </a:rPr>
              <a:t>​</a:t>
            </a:r>
            <a:endParaRPr lang="en-CA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12C80-6901-42B7-8891-89A86C469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26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0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64F91-824E-4FD2-A875-EA0444A0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OLAP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496AC-1D60-40C4-8AA2-C49C5BB59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20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3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9B0B-F150-42EB-8256-AEE3563A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Schemas and Tables​</a:t>
            </a: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B9266B-5D67-4290-8948-43DD4098D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7545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4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19E7E-9822-48BC-939C-E029229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Snowflake Schema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D70EA-5BF9-4386-AD72-CD1AA991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18" y="492573"/>
            <a:ext cx="40871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7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9041-1D78-440F-AF9E-D24E65ED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694267"/>
            <a:ext cx="2894298" cy="3274831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FFFFFF"/>
                </a:solidFill>
              </a:rPr>
              <a:t>Visualizations using Cognos 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5104" y="2331682"/>
            <a:ext cx="10515600" cy="1445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Cognos BI Demo </a:t>
            </a:r>
          </a:p>
        </p:txBody>
      </p:sp>
    </p:spTree>
    <p:extLst>
      <p:ext uri="{BB962C8B-B14F-4D97-AF65-F5344CB8AC3E}">
        <p14:creationId xmlns:p14="http://schemas.microsoft.com/office/powerpoint/2010/main" val="25825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1E4E5A7501FE4DBED85AADCDC9A690" ma:contentTypeVersion="4" ma:contentTypeDescription="Create a new document." ma:contentTypeScope="" ma:versionID="bd99e64e9901c28e3ebce6972e589781">
  <xsd:schema xmlns:xsd="http://www.w3.org/2001/XMLSchema" xmlns:xs="http://www.w3.org/2001/XMLSchema" xmlns:p="http://schemas.microsoft.com/office/2006/metadata/properties" xmlns:ns2="03dc205e-8d77-4a6e-b705-2ca60820bd7b" xmlns:ns3="e99192cc-665b-42f9-8747-dac545e21455" targetNamespace="http://schemas.microsoft.com/office/2006/metadata/properties" ma:root="true" ma:fieldsID="e9087f805046f9e019c2f79f2133e775" ns2:_="" ns3:_="">
    <xsd:import namespace="03dc205e-8d77-4a6e-b705-2ca60820bd7b"/>
    <xsd:import namespace="e99192cc-665b-42f9-8747-dac545e214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c205e-8d77-4a6e-b705-2ca60820bd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92cc-665b-42f9-8747-dac545e214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dc205e-8d77-4a6e-b705-2ca60820bd7b">
      <UserInfo>
        <DisplayName>Ketan Bhalerao</DisplayName>
        <AccountId>12</AccountId>
        <AccountType/>
      </UserInfo>
      <UserInfo>
        <DisplayName>Sumith Sai Rachakonda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D8836F-8D73-448A-A912-01718ED30E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3dc205e-8d77-4a6e-b705-2ca60820bd7b"/>
    <ds:schemaRef ds:uri="e99192cc-665b-42f9-8747-dac545e2145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4D4A68-B5D0-48F2-A62F-6A933FA89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3B068-9B6E-40DB-9190-8BE53780845F}">
  <ds:schemaRefs>
    <ds:schemaRef ds:uri="http://schemas.microsoft.com/office/2006/metadata/properties"/>
    <ds:schemaRef ds:uri="http://www.w3.org/2000/xmlns/"/>
    <ds:schemaRef ds:uri="03dc205e-8d77-4a6e-b705-2ca60820bd7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CSCI-5408 Sales Data Case Study  Group 4 </vt:lpstr>
      <vt:lpstr>Agenda</vt:lpstr>
      <vt:lpstr>A closer look: Given Dataset</vt:lpstr>
      <vt:lpstr>Summary Data </vt:lpstr>
      <vt:lpstr>Data warehousing​</vt:lpstr>
      <vt:lpstr>OLAP Operations</vt:lpstr>
      <vt:lpstr>Schemas and Tables​</vt:lpstr>
      <vt:lpstr>The Snowflake Schema</vt:lpstr>
      <vt:lpstr>Visualizations using Cognos BI</vt:lpstr>
      <vt:lpstr>Future Sales Prediction using Neural Network</vt:lpstr>
      <vt:lpstr>Screenshot of Neural Network training</vt:lpstr>
      <vt:lpstr>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CSCI-5408 Sales Data Case Study  Group 4 </dc:title>
  <dc:creator>Srikrishna Sasidharan</dc:creator>
  <cp:lastModifiedBy>Sumith Goud Rachakonda</cp:lastModifiedBy>
  <cp:revision>4</cp:revision>
  <dcterms:created xsi:type="dcterms:W3CDTF">2020-03-24T01:18:11Z</dcterms:created>
  <dcterms:modified xsi:type="dcterms:W3CDTF">2020-03-25T02:11:52Z</dcterms:modified>
</cp:coreProperties>
</file>