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7" r:id="rId4"/>
    <p:sldId id="278" r:id="rId5"/>
    <p:sldId id="279" r:id="rId6"/>
    <p:sldId id="276" r:id="rId7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25" autoAdjust="0"/>
  </p:normalViewPr>
  <p:slideViewPr>
    <p:cSldViewPr snapToGrid="0">
      <p:cViewPr varScale="1">
        <p:scale>
          <a:sx n="67" d="100"/>
          <a:sy n="67" d="100"/>
        </p:scale>
        <p:origin x="1926" y="5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157663"/>
            <a:ext cx="8458200" cy="193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A web application for management of the stone crusher business with prediction of stocks.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Rachana Sudhindra Dani PES1201700950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Akanksha Tonne PES1201700275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rgbClr val="FF0000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A solution to the real life problem.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A maintenance web application for handling financial aspects and the sock related information for the stone crusher business.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Functionalities:</a:t>
            </a:r>
          </a:p>
          <a:p>
            <a:pPr marL="457200" lvl="3" indent="-457200"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Add, view and delete employees.</a:t>
            </a:r>
          </a:p>
          <a:p>
            <a:pPr marL="457200" lvl="3" indent="-457200"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Add and view the sale logs for each purchase.</a:t>
            </a:r>
          </a:p>
          <a:p>
            <a:pPr marL="457200" lvl="3" indent="-457200"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Intelligent stock prediction for future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rgbClr val="FF0000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Frameworks: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Frontend- React with </a:t>
            </a:r>
            <a:r>
              <a:rPr lang="en-US" sz="2400" dirty="0" err="1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npm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 environment for development.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Backend- Django with sqlite3 as a database.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endParaRPr lang="en-US" sz="2400" b="0" i="0" u="none" strike="noStrike" cap="none" dirty="0">
              <a:solidFill>
                <a:srgbClr val="FF0000"/>
              </a:solidFill>
              <a:latin typeface="Trebuchet MS" panose="020B0603020202020204"/>
              <a:ea typeface="Arial" panose="020B0604020202020204"/>
              <a:cs typeface="Arial" panose="020B0604020202020204"/>
              <a:sym typeface="Trebuchet MS" panose="020B0603020202020204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Technologies: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Rest Framework: Django’s rest framework. All the business logic goes in the views.py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Axios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: An external library to make </a:t>
            </a:r>
            <a:r>
              <a:rPr lang="en-US" sz="2400" dirty="0" err="1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xhr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 calls to the server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React-router-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dom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: Routing in the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ui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 with the help of external library.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endParaRPr lang="en-US" sz="2400" dirty="0">
              <a:solidFill>
                <a:srgbClr val="FF0000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Rest frame work for the APIs exposed to the frontend.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Asynchronous calls to the server(</a:t>
            </a:r>
            <a:r>
              <a:rPr lang="en-US" sz="2400" dirty="0" err="1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xhr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) to get the data.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Multistage download to fetch data from the server to fill up the field options in the form.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sym typeface="Trebuchet MS" panose="020B0603020202020204"/>
              </a:rPr>
              <a:t>Periodic Refresh to update the graph and stock analysis with the newly added stock details.</a:t>
            </a:r>
            <a:endParaRPr lang="en-US" sz="2400" b="0" i="0" u="none" strike="noStrike" cap="none" dirty="0">
              <a:solidFill>
                <a:srgbClr val="FF0000"/>
              </a:solidFill>
              <a:latin typeface="Trebuchet MS" panose="020B0603020202020204"/>
              <a:ea typeface="Arial" panose="020B0604020202020204"/>
              <a:cs typeface="Arial" panose="020B0604020202020204"/>
              <a:sym typeface="Trebuchet MS" panose="020B0603020202020204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Arial" panose="020B0604020202020204"/>
                <a:cs typeface="Arial" panose="020B0604020202020204"/>
                <a:sym typeface="Trebuchet MS" panose="020B0603020202020204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Intelligent Functionality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214</Words>
  <Application>Microsoft Office PowerPoint</Application>
  <PresentationFormat>On-screen Show (4:3)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Rachana Dani</cp:lastModifiedBy>
  <cp:revision>43</cp:revision>
  <dcterms:created xsi:type="dcterms:W3CDTF">2020-04-04T14:48:00Z</dcterms:created>
  <dcterms:modified xsi:type="dcterms:W3CDTF">2020-04-17T04:36:18Z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