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gkPMuUFsg1pVEnQ46CrmmzxH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bb67ae1f9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bb67ae1f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Flipkart project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bb67ae1f9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6bb67ae1f9_7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ipynb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video – atleast 7mins 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Zoom , Loom, OBS Studio..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10th July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75" y="365125"/>
            <a:ext cx="124662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850" y="872225"/>
            <a:ext cx="9006300" cy="5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400" y="1976650"/>
            <a:ext cx="9853200" cy="3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00" y="2028100"/>
            <a:ext cx="119343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29" y="149550"/>
            <a:ext cx="12266700" cy="6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679450" y="17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25" y="910600"/>
            <a:ext cx="11035500" cy="5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2025-03-09T11:49:18Z</dcterms:created>
  <dc:creator>Vipul Sonawane</dc:creator>
</cp:coreProperties>
</file>