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Coal Production and Dispatch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coal production trends and dispatch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5</a:t>
            </a:r>
          </a:p>
        </p:txBody>
      </p:sp>
      <p:pic>
        <p:nvPicPr>
          <p:cNvPr id="3" name="Picture 2" descr="Screenshot 2025-03-25 095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736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includes:</a:t>
            </a:r>
          </a:p>
          <a:p>
            <a:r>
              <a:t>- Coal production and dispatch data</a:t>
            </a:r>
          </a:p>
          <a:p>
            <a:r>
              <a:t>- Monthly performance</a:t>
            </a:r>
          </a:p>
          <a:p>
            <a:r>
              <a:t>- Targets vs. actual values</a:t>
            </a:r>
          </a:p>
          <a:p>
            <a:r>
              <a:t>- Cumulative production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Companies in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ECL</a:t>
            </a:r>
          </a:p>
          <a:p>
            <a:r>
              <a:t>BCCL</a:t>
            </a:r>
          </a:p>
          <a:p>
            <a:r>
              <a:t>CCL</a:t>
            </a:r>
          </a:p>
          <a:p>
            <a:r>
              <a:t>NCL</a:t>
            </a:r>
          </a:p>
          <a:p>
            <a:r>
              <a:t>WCL</a:t>
            </a:r>
          </a:p>
          <a:p>
            <a:r>
              <a:t>SECL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Production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Analyzing the production trends over the months shows seasonal variations and target adherence.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vs. Actual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between target production and actual output to measure efficiency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1</a:t>
            </a:r>
          </a:p>
        </p:txBody>
      </p:sp>
      <p:pic>
        <p:nvPicPr>
          <p:cNvPr id="3" name="Picture 2" descr="Screenshot 2025-03-25 0950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2482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2</a:t>
            </a:r>
          </a:p>
        </p:txBody>
      </p:sp>
      <p:pic>
        <p:nvPicPr>
          <p:cNvPr id="3" name="Picture 2" descr="Screenshot 2025-03-25 0950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762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3</a:t>
            </a:r>
          </a:p>
        </p:txBody>
      </p:sp>
      <p:pic>
        <p:nvPicPr>
          <p:cNvPr id="3" name="Picture 2" descr="Screenshot 2025-03-25 095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193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4</a:t>
            </a:r>
          </a:p>
        </p:txBody>
      </p:sp>
      <p:pic>
        <p:nvPicPr>
          <p:cNvPr id="3" name="Picture 2" descr="Screenshot 2025-03-25 095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988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