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CA164-0EB9-4240-9C3E-B927A9E0D1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2B7330-ED34-43F0-8D21-A006C30A19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43B06F5-2019-4E80-AFC5-62CC6CBDE280}"/>
              </a:ext>
            </a:extLst>
          </p:cNvPr>
          <p:cNvSpPr>
            <a:spLocks noGrp="1"/>
          </p:cNvSpPr>
          <p:nvPr>
            <p:ph type="dt" sz="half" idx="10"/>
          </p:nvPr>
        </p:nvSpPr>
        <p:spPr/>
        <p:txBody>
          <a:bodyPr/>
          <a:lstStyle/>
          <a:p>
            <a:fld id="{9C2475C3-1C91-411F-B9E9-B50D0BD5D6BF}" type="datetimeFigureOut">
              <a:rPr lang="en-IN" smtClean="0"/>
              <a:t>31-01-2022</a:t>
            </a:fld>
            <a:endParaRPr lang="en-IN"/>
          </a:p>
        </p:txBody>
      </p:sp>
      <p:sp>
        <p:nvSpPr>
          <p:cNvPr id="5" name="Footer Placeholder 4">
            <a:extLst>
              <a:ext uri="{FF2B5EF4-FFF2-40B4-BE49-F238E27FC236}">
                <a16:creationId xmlns:a16="http://schemas.microsoft.com/office/drawing/2014/main" id="{03BD62E0-7746-474F-9F1E-8DCD656BD3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60A528-BE3D-446D-8548-24C5789C1596}"/>
              </a:ext>
            </a:extLst>
          </p:cNvPr>
          <p:cNvSpPr>
            <a:spLocks noGrp="1"/>
          </p:cNvSpPr>
          <p:nvPr>
            <p:ph type="sldNum" sz="quarter" idx="12"/>
          </p:nvPr>
        </p:nvSpPr>
        <p:spPr/>
        <p:txBody>
          <a:bodyPr/>
          <a:lstStyle/>
          <a:p>
            <a:fld id="{8A94FAE9-61F2-4BD5-AE7C-19A9F957BA88}" type="slidenum">
              <a:rPr lang="en-IN" smtClean="0"/>
              <a:t>‹#›</a:t>
            </a:fld>
            <a:endParaRPr lang="en-IN"/>
          </a:p>
        </p:txBody>
      </p:sp>
    </p:spTree>
    <p:extLst>
      <p:ext uri="{BB962C8B-B14F-4D97-AF65-F5344CB8AC3E}">
        <p14:creationId xmlns:p14="http://schemas.microsoft.com/office/powerpoint/2010/main" val="2914498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70382-20BF-47B4-B57C-1D54FF54EB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3ACBE1-813E-40AA-9FE5-38A5FA55EB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312934-D5AD-4DBC-991A-78AD7C92DB2F}"/>
              </a:ext>
            </a:extLst>
          </p:cNvPr>
          <p:cNvSpPr>
            <a:spLocks noGrp="1"/>
          </p:cNvSpPr>
          <p:nvPr>
            <p:ph type="dt" sz="half" idx="10"/>
          </p:nvPr>
        </p:nvSpPr>
        <p:spPr/>
        <p:txBody>
          <a:bodyPr/>
          <a:lstStyle/>
          <a:p>
            <a:fld id="{9C2475C3-1C91-411F-B9E9-B50D0BD5D6BF}" type="datetimeFigureOut">
              <a:rPr lang="en-IN" smtClean="0"/>
              <a:t>31-01-2022</a:t>
            </a:fld>
            <a:endParaRPr lang="en-IN"/>
          </a:p>
        </p:txBody>
      </p:sp>
      <p:sp>
        <p:nvSpPr>
          <p:cNvPr id="5" name="Footer Placeholder 4">
            <a:extLst>
              <a:ext uri="{FF2B5EF4-FFF2-40B4-BE49-F238E27FC236}">
                <a16:creationId xmlns:a16="http://schemas.microsoft.com/office/drawing/2014/main" id="{E54D9DCC-CAD6-4CB7-A5FB-36BFA32D9D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AA8139-AE43-46BA-BB51-5C356F7ECA40}"/>
              </a:ext>
            </a:extLst>
          </p:cNvPr>
          <p:cNvSpPr>
            <a:spLocks noGrp="1"/>
          </p:cNvSpPr>
          <p:nvPr>
            <p:ph type="sldNum" sz="quarter" idx="12"/>
          </p:nvPr>
        </p:nvSpPr>
        <p:spPr/>
        <p:txBody>
          <a:bodyPr/>
          <a:lstStyle/>
          <a:p>
            <a:fld id="{8A94FAE9-61F2-4BD5-AE7C-19A9F957BA88}" type="slidenum">
              <a:rPr lang="en-IN" smtClean="0"/>
              <a:t>‹#›</a:t>
            </a:fld>
            <a:endParaRPr lang="en-IN"/>
          </a:p>
        </p:txBody>
      </p:sp>
    </p:spTree>
    <p:extLst>
      <p:ext uri="{BB962C8B-B14F-4D97-AF65-F5344CB8AC3E}">
        <p14:creationId xmlns:p14="http://schemas.microsoft.com/office/powerpoint/2010/main" val="4113024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B192AC-BE8F-4B7B-A243-5149A9940B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AD1FCC-D5C0-4172-BD10-D86D4E121C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C4D59C-1DC4-4631-B95B-1790B8D6C602}"/>
              </a:ext>
            </a:extLst>
          </p:cNvPr>
          <p:cNvSpPr>
            <a:spLocks noGrp="1"/>
          </p:cNvSpPr>
          <p:nvPr>
            <p:ph type="dt" sz="half" idx="10"/>
          </p:nvPr>
        </p:nvSpPr>
        <p:spPr/>
        <p:txBody>
          <a:bodyPr/>
          <a:lstStyle/>
          <a:p>
            <a:fld id="{9C2475C3-1C91-411F-B9E9-B50D0BD5D6BF}" type="datetimeFigureOut">
              <a:rPr lang="en-IN" smtClean="0"/>
              <a:t>31-01-2022</a:t>
            </a:fld>
            <a:endParaRPr lang="en-IN"/>
          </a:p>
        </p:txBody>
      </p:sp>
      <p:sp>
        <p:nvSpPr>
          <p:cNvPr id="5" name="Footer Placeholder 4">
            <a:extLst>
              <a:ext uri="{FF2B5EF4-FFF2-40B4-BE49-F238E27FC236}">
                <a16:creationId xmlns:a16="http://schemas.microsoft.com/office/drawing/2014/main" id="{6EC63591-0396-4A3D-8938-B483C464CF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88828F-B289-4A08-AD0B-105015A804B2}"/>
              </a:ext>
            </a:extLst>
          </p:cNvPr>
          <p:cNvSpPr>
            <a:spLocks noGrp="1"/>
          </p:cNvSpPr>
          <p:nvPr>
            <p:ph type="sldNum" sz="quarter" idx="12"/>
          </p:nvPr>
        </p:nvSpPr>
        <p:spPr/>
        <p:txBody>
          <a:bodyPr/>
          <a:lstStyle/>
          <a:p>
            <a:fld id="{8A94FAE9-61F2-4BD5-AE7C-19A9F957BA88}" type="slidenum">
              <a:rPr lang="en-IN" smtClean="0"/>
              <a:t>‹#›</a:t>
            </a:fld>
            <a:endParaRPr lang="en-IN"/>
          </a:p>
        </p:txBody>
      </p:sp>
    </p:spTree>
    <p:extLst>
      <p:ext uri="{BB962C8B-B14F-4D97-AF65-F5344CB8AC3E}">
        <p14:creationId xmlns:p14="http://schemas.microsoft.com/office/powerpoint/2010/main" val="644052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999F2-5A00-48CF-9518-529155DE41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E423E2-108B-44BB-8F6B-2F44B50220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1C0B0E-8624-4EA2-A1EE-2BB03D3C814E}"/>
              </a:ext>
            </a:extLst>
          </p:cNvPr>
          <p:cNvSpPr>
            <a:spLocks noGrp="1"/>
          </p:cNvSpPr>
          <p:nvPr>
            <p:ph type="dt" sz="half" idx="10"/>
          </p:nvPr>
        </p:nvSpPr>
        <p:spPr/>
        <p:txBody>
          <a:bodyPr/>
          <a:lstStyle/>
          <a:p>
            <a:fld id="{9C2475C3-1C91-411F-B9E9-B50D0BD5D6BF}" type="datetimeFigureOut">
              <a:rPr lang="en-IN" smtClean="0"/>
              <a:t>31-01-2022</a:t>
            </a:fld>
            <a:endParaRPr lang="en-IN"/>
          </a:p>
        </p:txBody>
      </p:sp>
      <p:sp>
        <p:nvSpPr>
          <p:cNvPr id="5" name="Footer Placeholder 4">
            <a:extLst>
              <a:ext uri="{FF2B5EF4-FFF2-40B4-BE49-F238E27FC236}">
                <a16:creationId xmlns:a16="http://schemas.microsoft.com/office/drawing/2014/main" id="{B9797F00-1EFB-4212-95C5-C9B59F198F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310D8D-4D6B-4C18-8358-0D31289A2CBB}"/>
              </a:ext>
            </a:extLst>
          </p:cNvPr>
          <p:cNvSpPr>
            <a:spLocks noGrp="1"/>
          </p:cNvSpPr>
          <p:nvPr>
            <p:ph type="sldNum" sz="quarter" idx="12"/>
          </p:nvPr>
        </p:nvSpPr>
        <p:spPr/>
        <p:txBody>
          <a:bodyPr/>
          <a:lstStyle/>
          <a:p>
            <a:fld id="{8A94FAE9-61F2-4BD5-AE7C-19A9F957BA88}" type="slidenum">
              <a:rPr lang="en-IN" smtClean="0"/>
              <a:t>‹#›</a:t>
            </a:fld>
            <a:endParaRPr lang="en-IN"/>
          </a:p>
        </p:txBody>
      </p:sp>
    </p:spTree>
    <p:extLst>
      <p:ext uri="{BB962C8B-B14F-4D97-AF65-F5344CB8AC3E}">
        <p14:creationId xmlns:p14="http://schemas.microsoft.com/office/powerpoint/2010/main" val="1475635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7C12F-A6DE-4F1A-90E6-036F1B25F1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7E7ADF-62A2-4AF9-9118-479FE18845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67969-A1AC-4A54-B9B2-EEE780CAD62E}"/>
              </a:ext>
            </a:extLst>
          </p:cNvPr>
          <p:cNvSpPr>
            <a:spLocks noGrp="1"/>
          </p:cNvSpPr>
          <p:nvPr>
            <p:ph type="dt" sz="half" idx="10"/>
          </p:nvPr>
        </p:nvSpPr>
        <p:spPr/>
        <p:txBody>
          <a:bodyPr/>
          <a:lstStyle/>
          <a:p>
            <a:fld id="{9C2475C3-1C91-411F-B9E9-B50D0BD5D6BF}" type="datetimeFigureOut">
              <a:rPr lang="en-IN" smtClean="0"/>
              <a:t>31-01-2022</a:t>
            </a:fld>
            <a:endParaRPr lang="en-IN"/>
          </a:p>
        </p:txBody>
      </p:sp>
      <p:sp>
        <p:nvSpPr>
          <p:cNvPr id="5" name="Footer Placeholder 4">
            <a:extLst>
              <a:ext uri="{FF2B5EF4-FFF2-40B4-BE49-F238E27FC236}">
                <a16:creationId xmlns:a16="http://schemas.microsoft.com/office/drawing/2014/main" id="{6162D82B-AD7F-4D41-B824-14F228EB02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4F239A-79D4-4AE6-AB3E-DD730F24F0DE}"/>
              </a:ext>
            </a:extLst>
          </p:cNvPr>
          <p:cNvSpPr>
            <a:spLocks noGrp="1"/>
          </p:cNvSpPr>
          <p:nvPr>
            <p:ph type="sldNum" sz="quarter" idx="12"/>
          </p:nvPr>
        </p:nvSpPr>
        <p:spPr/>
        <p:txBody>
          <a:bodyPr/>
          <a:lstStyle/>
          <a:p>
            <a:fld id="{8A94FAE9-61F2-4BD5-AE7C-19A9F957BA88}" type="slidenum">
              <a:rPr lang="en-IN" smtClean="0"/>
              <a:t>‹#›</a:t>
            </a:fld>
            <a:endParaRPr lang="en-IN"/>
          </a:p>
        </p:txBody>
      </p:sp>
    </p:spTree>
    <p:extLst>
      <p:ext uri="{BB962C8B-B14F-4D97-AF65-F5344CB8AC3E}">
        <p14:creationId xmlns:p14="http://schemas.microsoft.com/office/powerpoint/2010/main" val="366698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B0764-7E2F-41B8-AA65-918177738C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35E9DB-CECE-4CD0-9B95-C64269CDEA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D2068A-DB3A-4834-9D13-2A7658E868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F7BB26-7D24-4010-ABAC-3B03424B9F2E}"/>
              </a:ext>
            </a:extLst>
          </p:cNvPr>
          <p:cNvSpPr>
            <a:spLocks noGrp="1"/>
          </p:cNvSpPr>
          <p:nvPr>
            <p:ph type="dt" sz="half" idx="10"/>
          </p:nvPr>
        </p:nvSpPr>
        <p:spPr/>
        <p:txBody>
          <a:bodyPr/>
          <a:lstStyle/>
          <a:p>
            <a:fld id="{9C2475C3-1C91-411F-B9E9-B50D0BD5D6BF}" type="datetimeFigureOut">
              <a:rPr lang="en-IN" smtClean="0"/>
              <a:t>31-01-2022</a:t>
            </a:fld>
            <a:endParaRPr lang="en-IN"/>
          </a:p>
        </p:txBody>
      </p:sp>
      <p:sp>
        <p:nvSpPr>
          <p:cNvPr id="6" name="Footer Placeholder 5">
            <a:extLst>
              <a:ext uri="{FF2B5EF4-FFF2-40B4-BE49-F238E27FC236}">
                <a16:creationId xmlns:a16="http://schemas.microsoft.com/office/drawing/2014/main" id="{346F677E-51CF-4BE3-934C-9CF33E28F6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41DA2B-04FC-4538-A92A-AF4FBC6E5B83}"/>
              </a:ext>
            </a:extLst>
          </p:cNvPr>
          <p:cNvSpPr>
            <a:spLocks noGrp="1"/>
          </p:cNvSpPr>
          <p:nvPr>
            <p:ph type="sldNum" sz="quarter" idx="12"/>
          </p:nvPr>
        </p:nvSpPr>
        <p:spPr/>
        <p:txBody>
          <a:bodyPr/>
          <a:lstStyle/>
          <a:p>
            <a:fld id="{8A94FAE9-61F2-4BD5-AE7C-19A9F957BA88}" type="slidenum">
              <a:rPr lang="en-IN" smtClean="0"/>
              <a:t>‹#›</a:t>
            </a:fld>
            <a:endParaRPr lang="en-IN"/>
          </a:p>
        </p:txBody>
      </p:sp>
    </p:spTree>
    <p:extLst>
      <p:ext uri="{BB962C8B-B14F-4D97-AF65-F5344CB8AC3E}">
        <p14:creationId xmlns:p14="http://schemas.microsoft.com/office/powerpoint/2010/main" val="4133228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48DC-E8EF-4ED6-ACD4-0F931A5C3A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ADE2B3-3872-48E0-81B2-19A16038E8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3F965C-E342-446B-B49D-8F4B3EB0AA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1CC676B-9129-4F33-8A9A-13BDEAC32F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A44329-2077-477A-9AB8-FCB662AC35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2FF7E7-B851-4E69-B8AC-8D89BC4D01E8}"/>
              </a:ext>
            </a:extLst>
          </p:cNvPr>
          <p:cNvSpPr>
            <a:spLocks noGrp="1"/>
          </p:cNvSpPr>
          <p:nvPr>
            <p:ph type="dt" sz="half" idx="10"/>
          </p:nvPr>
        </p:nvSpPr>
        <p:spPr/>
        <p:txBody>
          <a:bodyPr/>
          <a:lstStyle/>
          <a:p>
            <a:fld id="{9C2475C3-1C91-411F-B9E9-B50D0BD5D6BF}" type="datetimeFigureOut">
              <a:rPr lang="en-IN" smtClean="0"/>
              <a:t>31-01-2022</a:t>
            </a:fld>
            <a:endParaRPr lang="en-IN"/>
          </a:p>
        </p:txBody>
      </p:sp>
      <p:sp>
        <p:nvSpPr>
          <p:cNvPr id="8" name="Footer Placeholder 7">
            <a:extLst>
              <a:ext uri="{FF2B5EF4-FFF2-40B4-BE49-F238E27FC236}">
                <a16:creationId xmlns:a16="http://schemas.microsoft.com/office/drawing/2014/main" id="{94F2F1CF-FAB3-4AB0-90C3-A81D2FDC8D3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AB2A40-AF44-4C75-A98B-B02B84740D21}"/>
              </a:ext>
            </a:extLst>
          </p:cNvPr>
          <p:cNvSpPr>
            <a:spLocks noGrp="1"/>
          </p:cNvSpPr>
          <p:nvPr>
            <p:ph type="sldNum" sz="quarter" idx="12"/>
          </p:nvPr>
        </p:nvSpPr>
        <p:spPr/>
        <p:txBody>
          <a:bodyPr/>
          <a:lstStyle/>
          <a:p>
            <a:fld id="{8A94FAE9-61F2-4BD5-AE7C-19A9F957BA88}" type="slidenum">
              <a:rPr lang="en-IN" smtClean="0"/>
              <a:t>‹#›</a:t>
            </a:fld>
            <a:endParaRPr lang="en-IN"/>
          </a:p>
        </p:txBody>
      </p:sp>
    </p:spTree>
    <p:extLst>
      <p:ext uri="{BB962C8B-B14F-4D97-AF65-F5344CB8AC3E}">
        <p14:creationId xmlns:p14="http://schemas.microsoft.com/office/powerpoint/2010/main" val="1398485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91F87-2DB0-48DF-A264-8C7776896B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29FEAE-65CE-4068-AB79-0478EBEB5DEF}"/>
              </a:ext>
            </a:extLst>
          </p:cNvPr>
          <p:cNvSpPr>
            <a:spLocks noGrp="1"/>
          </p:cNvSpPr>
          <p:nvPr>
            <p:ph type="dt" sz="half" idx="10"/>
          </p:nvPr>
        </p:nvSpPr>
        <p:spPr/>
        <p:txBody>
          <a:bodyPr/>
          <a:lstStyle/>
          <a:p>
            <a:fld id="{9C2475C3-1C91-411F-B9E9-B50D0BD5D6BF}" type="datetimeFigureOut">
              <a:rPr lang="en-IN" smtClean="0"/>
              <a:t>31-01-2022</a:t>
            </a:fld>
            <a:endParaRPr lang="en-IN"/>
          </a:p>
        </p:txBody>
      </p:sp>
      <p:sp>
        <p:nvSpPr>
          <p:cNvPr id="4" name="Footer Placeholder 3">
            <a:extLst>
              <a:ext uri="{FF2B5EF4-FFF2-40B4-BE49-F238E27FC236}">
                <a16:creationId xmlns:a16="http://schemas.microsoft.com/office/drawing/2014/main" id="{FC58A71C-4F39-467A-ABA6-D701E541D3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B6DB26-E1F0-49F7-B151-17B3CD619BA5}"/>
              </a:ext>
            </a:extLst>
          </p:cNvPr>
          <p:cNvSpPr>
            <a:spLocks noGrp="1"/>
          </p:cNvSpPr>
          <p:nvPr>
            <p:ph type="sldNum" sz="quarter" idx="12"/>
          </p:nvPr>
        </p:nvSpPr>
        <p:spPr/>
        <p:txBody>
          <a:bodyPr/>
          <a:lstStyle/>
          <a:p>
            <a:fld id="{8A94FAE9-61F2-4BD5-AE7C-19A9F957BA88}" type="slidenum">
              <a:rPr lang="en-IN" smtClean="0"/>
              <a:t>‹#›</a:t>
            </a:fld>
            <a:endParaRPr lang="en-IN"/>
          </a:p>
        </p:txBody>
      </p:sp>
    </p:spTree>
    <p:extLst>
      <p:ext uri="{BB962C8B-B14F-4D97-AF65-F5344CB8AC3E}">
        <p14:creationId xmlns:p14="http://schemas.microsoft.com/office/powerpoint/2010/main" val="2448791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FA47BA-B9B7-42B5-BB86-653B2A5C53B4}"/>
              </a:ext>
            </a:extLst>
          </p:cNvPr>
          <p:cNvSpPr>
            <a:spLocks noGrp="1"/>
          </p:cNvSpPr>
          <p:nvPr>
            <p:ph type="dt" sz="half" idx="10"/>
          </p:nvPr>
        </p:nvSpPr>
        <p:spPr/>
        <p:txBody>
          <a:bodyPr/>
          <a:lstStyle/>
          <a:p>
            <a:fld id="{9C2475C3-1C91-411F-B9E9-B50D0BD5D6BF}" type="datetimeFigureOut">
              <a:rPr lang="en-IN" smtClean="0"/>
              <a:t>31-01-2022</a:t>
            </a:fld>
            <a:endParaRPr lang="en-IN"/>
          </a:p>
        </p:txBody>
      </p:sp>
      <p:sp>
        <p:nvSpPr>
          <p:cNvPr id="3" name="Footer Placeholder 2">
            <a:extLst>
              <a:ext uri="{FF2B5EF4-FFF2-40B4-BE49-F238E27FC236}">
                <a16:creationId xmlns:a16="http://schemas.microsoft.com/office/drawing/2014/main" id="{5D6E7FF8-F185-46EE-8FF3-A11BEDF3AF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BC9333D-E998-4A20-B929-B3D8D48582D8}"/>
              </a:ext>
            </a:extLst>
          </p:cNvPr>
          <p:cNvSpPr>
            <a:spLocks noGrp="1"/>
          </p:cNvSpPr>
          <p:nvPr>
            <p:ph type="sldNum" sz="quarter" idx="12"/>
          </p:nvPr>
        </p:nvSpPr>
        <p:spPr/>
        <p:txBody>
          <a:bodyPr/>
          <a:lstStyle/>
          <a:p>
            <a:fld id="{8A94FAE9-61F2-4BD5-AE7C-19A9F957BA88}" type="slidenum">
              <a:rPr lang="en-IN" smtClean="0"/>
              <a:t>‹#›</a:t>
            </a:fld>
            <a:endParaRPr lang="en-IN"/>
          </a:p>
        </p:txBody>
      </p:sp>
    </p:spTree>
    <p:extLst>
      <p:ext uri="{BB962C8B-B14F-4D97-AF65-F5344CB8AC3E}">
        <p14:creationId xmlns:p14="http://schemas.microsoft.com/office/powerpoint/2010/main" val="1017537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9D1EB-B640-4782-A88F-C037A29DDF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8AD9F4E-7E20-48F2-B966-44353D4916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B87A58-5CB8-4FDA-937E-ED02F07832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C20B99-CAFD-4226-9656-6AAC1D043053}"/>
              </a:ext>
            </a:extLst>
          </p:cNvPr>
          <p:cNvSpPr>
            <a:spLocks noGrp="1"/>
          </p:cNvSpPr>
          <p:nvPr>
            <p:ph type="dt" sz="half" idx="10"/>
          </p:nvPr>
        </p:nvSpPr>
        <p:spPr/>
        <p:txBody>
          <a:bodyPr/>
          <a:lstStyle/>
          <a:p>
            <a:fld id="{9C2475C3-1C91-411F-B9E9-B50D0BD5D6BF}" type="datetimeFigureOut">
              <a:rPr lang="en-IN" smtClean="0"/>
              <a:t>31-01-2022</a:t>
            </a:fld>
            <a:endParaRPr lang="en-IN"/>
          </a:p>
        </p:txBody>
      </p:sp>
      <p:sp>
        <p:nvSpPr>
          <p:cNvPr id="6" name="Footer Placeholder 5">
            <a:extLst>
              <a:ext uri="{FF2B5EF4-FFF2-40B4-BE49-F238E27FC236}">
                <a16:creationId xmlns:a16="http://schemas.microsoft.com/office/drawing/2014/main" id="{B7F1F806-9194-4D8F-9F2C-B8C47DD97A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9324A6-C675-4821-9C61-A7F0A649B3E1}"/>
              </a:ext>
            </a:extLst>
          </p:cNvPr>
          <p:cNvSpPr>
            <a:spLocks noGrp="1"/>
          </p:cNvSpPr>
          <p:nvPr>
            <p:ph type="sldNum" sz="quarter" idx="12"/>
          </p:nvPr>
        </p:nvSpPr>
        <p:spPr/>
        <p:txBody>
          <a:bodyPr/>
          <a:lstStyle/>
          <a:p>
            <a:fld id="{8A94FAE9-61F2-4BD5-AE7C-19A9F957BA88}" type="slidenum">
              <a:rPr lang="en-IN" smtClean="0"/>
              <a:t>‹#›</a:t>
            </a:fld>
            <a:endParaRPr lang="en-IN"/>
          </a:p>
        </p:txBody>
      </p:sp>
    </p:spTree>
    <p:extLst>
      <p:ext uri="{BB962C8B-B14F-4D97-AF65-F5344CB8AC3E}">
        <p14:creationId xmlns:p14="http://schemas.microsoft.com/office/powerpoint/2010/main" val="5338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445C-FB3D-48DF-A40F-3C6E6AFF43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6AB06A-990F-46A3-B0B5-88577C441D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293151-9BDE-4AF7-8E13-315503E8B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AD2780-300A-4EE1-AEF5-C589BD1BF51C}"/>
              </a:ext>
            </a:extLst>
          </p:cNvPr>
          <p:cNvSpPr>
            <a:spLocks noGrp="1"/>
          </p:cNvSpPr>
          <p:nvPr>
            <p:ph type="dt" sz="half" idx="10"/>
          </p:nvPr>
        </p:nvSpPr>
        <p:spPr/>
        <p:txBody>
          <a:bodyPr/>
          <a:lstStyle/>
          <a:p>
            <a:fld id="{9C2475C3-1C91-411F-B9E9-B50D0BD5D6BF}" type="datetimeFigureOut">
              <a:rPr lang="en-IN" smtClean="0"/>
              <a:t>31-01-2022</a:t>
            </a:fld>
            <a:endParaRPr lang="en-IN"/>
          </a:p>
        </p:txBody>
      </p:sp>
      <p:sp>
        <p:nvSpPr>
          <p:cNvPr id="6" name="Footer Placeholder 5">
            <a:extLst>
              <a:ext uri="{FF2B5EF4-FFF2-40B4-BE49-F238E27FC236}">
                <a16:creationId xmlns:a16="http://schemas.microsoft.com/office/drawing/2014/main" id="{387E3E83-CD7A-4653-90A6-6977F267B6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D28EBD-338C-455F-8D07-912670174075}"/>
              </a:ext>
            </a:extLst>
          </p:cNvPr>
          <p:cNvSpPr>
            <a:spLocks noGrp="1"/>
          </p:cNvSpPr>
          <p:nvPr>
            <p:ph type="sldNum" sz="quarter" idx="12"/>
          </p:nvPr>
        </p:nvSpPr>
        <p:spPr/>
        <p:txBody>
          <a:bodyPr/>
          <a:lstStyle/>
          <a:p>
            <a:fld id="{8A94FAE9-61F2-4BD5-AE7C-19A9F957BA88}" type="slidenum">
              <a:rPr lang="en-IN" smtClean="0"/>
              <a:t>‹#›</a:t>
            </a:fld>
            <a:endParaRPr lang="en-IN"/>
          </a:p>
        </p:txBody>
      </p:sp>
    </p:spTree>
    <p:extLst>
      <p:ext uri="{BB962C8B-B14F-4D97-AF65-F5344CB8AC3E}">
        <p14:creationId xmlns:p14="http://schemas.microsoft.com/office/powerpoint/2010/main" val="776949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8760A1-1F21-4852-98E6-D91F9F47C6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3997CF-78BA-4D30-B465-F24CE46B07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308083-313B-4E25-B6E8-108FFF85DF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475C3-1C91-411F-B9E9-B50D0BD5D6BF}" type="datetimeFigureOut">
              <a:rPr lang="en-IN" smtClean="0"/>
              <a:t>31-01-2022</a:t>
            </a:fld>
            <a:endParaRPr lang="en-IN"/>
          </a:p>
        </p:txBody>
      </p:sp>
      <p:sp>
        <p:nvSpPr>
          <p:cNvPr id="5" name="Footer Placeholder 4">
            <a:extLst>
              <a:ext uri="{FF2B5EF4-FFF2-40B4-BE49-F238E27FC236}">
                <a16:creationId xmlns:a16="http://schemas.microsoft.com/office/drawing/2014/main" id="{262324CB-CC7F-44AF-8818-B2463A4FE6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326966-D7D9-4169-A87E-AE2C52AF1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4FAE9-61F2-4BD5-AE7C-19A9F957BA88}" type="slidenum">
              <a:rPr lang="en-IN" smtClean="0"/>
              <a:t>‹#›</a:t>
            </a:fld>
            <a:endParaRPr lang="en-IN"/>
          </a:p>
        </p:txBody>
      </p:sp>
    </p:spTree>
    <p:extLst>
      <p:ext uri="{BB962C8B-B14F-4D97-AF65-F5344CB8AC3E}">
        <p14:creationId xmlns:p14="http://schemas.microsoft.com/office/powerpoint/2010/main" val="2229157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DF179-CACA-4F1F-824D-06669B6E6FAF}"/>
              </a:ext>
            </a:extLst>
          </p:cNvPr>
          <p:cNvSpPr>
            <a:spLocks noGrp="1"/>
          </p:cNvSpPr>
          <p:nvPr>
            <p:ph type="ctrTitle"/>
          </p:nvPr>
        </p:nvSpPr>
        <p:spPr>
          <a:xfrm>
            <a:off x="165846" y="843280"/>
            <a:ext cx="11426714" cy="5598160"/>
          </a:xfrm>
        </p:spPr>
        <p:txBody>
          <a:bodyPr>
            <a:normAutofit fontScale="90000"/>
          </a:bodyPr>
          <a:lstStyle/>
          <a:p>
            <a:pPr algn="l"/>
            <a:br>
              <a:rPr lang="en-IN" sz="2400" dirty="0"/>
            </a:br>
            <a:br>
              <a:rPr lang="en-IN" sz="2400" dirty="0"/>
            </a:br>
            <a:br>
              <a:rPr lang="en-IN" sz="2400" dirty="0"/>
            </a:br>
            <a:r>
              <a:rPr lang="en-IN" sz="2400" dirty="0"/>
              <a:t>My name is </a:t>
            </a:r>
            <a:r>
              <a:rPr lang="en-IN" sz="2400" b="1" i="1" dirty="0"/>
              <a:t>Rachana </a:t>
            </a:r>
            <a:r>
              <a:rPr lang="en-IN" sz="2400" b="1" i="1" dirty="0" err="1"/>
              <a:t>Bramhane</a:t>
            </a:r>
            <a:r>
              <a:rPr lang="en-IN" sz="2400" b="1" i="1" dirty="0"/>
              <a:t> </a:t>
            </a:r>
            <a:r>
              <a:rPr lang="en-IN" sz="2400" dirty="0"/>
              <a:t>and I’m from Amaravati.</a:t>
            </a:r>
            <a:br>
              <a:rPr lang="en-IN" sz="2400" dirty="0"/>
            </a:br>
            <a:br>
              <a:rPr lang="en-IN" sz="2400" dirty="0"/>
            </a:br>
            <a:r>
              <a:rPr lang="en-IN" sz="2400" dirty="0"/>
              <a:t> Currently I’m pursuing my final year Food Technology from Laxminarayan Institute Of Technology Nagpur.</a:t>
            </a:r>
            <a:br>
              <a:rPr lang="en-IN" sz="2400" dirty="0"/>
            </a:br>
            <a:r>
              <a:rPr lang="en-IN" sz="2400" dirty="0"/>
              <a:t> The first session at your organisation was arranged by </a:t>
            </a:r>
            <a:r>
              <a:rPr lang="en-IN" sz="2400" dirty="0" err="1"/>
              <a:t>Abhishekh</a:t>
            </a:r>
            <a:r>
              <a:rPr lang="en-IN" sz="2400" dirty="0"/>
              <a:t> Singh sir and he taught me about GitHub which is a code hosting platform for version control and collaboration. </a:t>
            </a:r>
            <a:br>
              <a:rPr lang="en-IN" sz="2400" dirty="0"/>
            </a:br>
            <a:r>
              <a:rPr lang="en-IN" sz="2400" dirty="0"/>
              <a:t>We learn about how to sign up for GitHub, how to create a Repository, how to create a branch and how to create and commit </a:t>
            </a:r>
            <a:r>
              <a:rPr lang="en-IN" sz="2400" dirty="0" err="1"/>
              <a:t>changrs</a:t>
            </a:r>
            <a:r>
              <a:rPr lang="en-IN" sz="2400" dirty="0"/>
              <a:t> to a branch. So, thank you for today’s session your session </a:t>
            </a:r>
            <a:r>
              <a:rPr lang="en-IN" sz="2400"/>
              <a:t>was amazing.</a:t>
            </a:r>
            <a:br>
              <a:rPr lang="en-IN" sz="2400" dirty="0"/>
            </a:br>
            <a:br>
              <a:rPr lang="en-IN" sz="2400" dirty="0"/>
            </a:br>
            <a:br>
              <a:rPr lang="en-IN" sz="2400" dirty="0"/>
            </a:br>
            <a:br>
              <a:rPr lang="en-IN" sz="2400" dirty="0"/>
            </a:br>
            <a:br>
              <a:rPr lang="en-IN" sz="2400" dirty="0"/>
            </a:br>
            <a:br>
              <a:rPr lang="en-IN" sz="2400" dirty="0"/>
            </a:br>
            <a:br>
              <a:rPr lang="en-IN" sz="2400" dirty="0"/>
            </a:br>
            <a:br>
              <a:rPr lang="en-IN" sz="2400" dirty="0"/>
            </a:br>
            <a:br>
              <a:rPr lang="en-IN" sz="2400" dirty="0"/>
            </a:br>
            <a:endParaRPr lang="en-IN" sz="2400" dirty="0"/>
          </a:p>
        </p:txBody>
      </p:sp>
    </p:spTree>
    <p:extLst>
      <p:ext uri="{BB962C8B-B14F-4D97-AF65-F5344CB8AC3E}">
        <p14:creationId xmlns:p14="http://schemas.microsoft.com/office/powerpoint/2010/main" val="4225965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Words>
  <Application>Microsoft Office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   My name is Rachana Bramhane and I’m from Amaravati.   Currently I’m pursuing my final year Food Technology from Laxminarayan Institute Of Technology Nagpur.  The first session at your organisation was arranged by Abhishekh Singh sir and he taught me about GitHub which is a code hosting platform for version control and collaboration.  We learn about how to sign up for GitHub, how to create a Repository, how to create a branch and how to create and commit changrs to a branch. So, thank you for today’s session your session was amazing.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My name is Rachana Bramhane and I’m from Amaravati.   Currently I’m pursuing my final year Food Technology from Laxminarayan Institute Of Technology Nagpur.  The first session at your organisation was arranged by Abhishekh Singh sir and he taught me about GitHub which is a code hosting platform for version control and collaboration.  We learn about how to sign up for GitHub, how to create a Repository, how to create a branch and how to create and commit changrs to a branch. So, thank you for today’s session your session was amazing.         </dc:title>
  <dc:creator>rachanabrahmane@gmail.com</dc:creator>
  <cp:lastModifiedBy>rachanabrahmane@gmail.com</cp:lastModifiedBy>
  <cp:revision>1</cp:revision>
  <dcterms:created xsi:type="dcterms:W3CDTF">2022-01-31T17:52:44Z</dcterms:created>
  <dcterms:modified xsi:type="dcterms:W3CDTF">2022-01-31T17:52:54Z</dcterms:modified>
</cp:coreProperties>
</file>