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23_844A9514.xml" ContentType="application/vnd.ms-powerpoint.comments+xml"/>
  <Override PartName="/ppt/comments/modernComment_10E_70AD8799.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06_7D436AC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0"/>
  </p:notesMasterIdLst>
  <p:sldIdLst>
    <p:sldId id="289" r:id="rId5"/>
    <p:sldId id="258" r:id="rId6"/>
    <p:sldId id="259" r:id="rId7"/>
    <p:sldId id="288" r:id="rId8"/>
    <p:sldId id="284" r:id="rId9"/>
    <p:sldId id="282" r:id="rId10"/>
    <p:sldId id="291" r:id="rId11"/>
    <p:sldId id="278" r:id="rId12"/>
    <p:sldId id="270" r:id="rId13"/>
    <p:sldId id="281" r:id="rId14"/>
    <p:sldId id="262" r:id="rId15"/>
    <p:sldId id="263" r:id="rId16"/>
    <p:sldId id="293" r:id="rId17"/>
    <p:sldId id="264" r:id="rId18"/>
    <p:sldId id="292" r:id="rId19"/>
    <p:sldId id="274" r:id="rId20"/>
    <p:sldId id="294" r:id="rId21"/>
    <p:sldId id="269" r:id="rId22"/>
    <p:sldId id="280" r:id="rId23"/>
    <p:sldId id="279" r:id="rId24"/>
    <p:sldId id="261" r:id="rId25"/>
    <p:sldId id="268" r:id="rId26"/>
    <p:sldId id="265" r:id="rId27"/>
    <p:sldId id="266"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009958-6987-4090-A573-C41D38D9730D}" name="Wei Huang" initials="WH" userId="S::whuang77@uw.edu::468bf848-edd2-4c99-b47a-2f222e60dd57" providerId="AD"/>
  <p188:author id="{4CEA2499-C81C-68FC-2C45-FFAE1550D6DD}" name="Junoh Jung" initials="JJ" userId="S::junohj@uw.edu::4e57e68d-774a-403a-9736-c89e3f0b524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0C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D9AA8-22C4-4B7F-B4F2-9170B4602FF0}" v="8244" dt="2023-12-08T02:04:22.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26" autoAdjust="0"/>
  </p:normalViewPr>
  <p:slideViewPr>
    <p:cSldViewPr snapToGrid="0">
      <p:cViewPr varScale="1">
        <p:scale>
          <a:sx n="88" d="100"/>
          <a:sy n="88" d="100"/>
        </p:scale>
        <p:origin x="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zekiah Shanu" userId="S::hmrust24@uw.edu::ed839b9d-8a96-4270-aaf1-19377191f40a" providerId="AD" clId="Web-{C6AE5754-1F51-4A05-A14F-033648679326}"/>
    <pc:docChg chg="addSld delSld modSld sldOrd">
      <pc:chgData name="Hezekiah Shanu" userId="S::hmrust24@uw.edu::ed839b9d-8a96-4270-aaf1-19377191f40a" providerId="AD" clId="Web-{C6AE5754-1F51-4A05-A14F-033648679326}" dt="2023-12-07T19:50:10.732" v="729" actId="20577"/>
      <pc:docMkLst>
        <pc:docMk/>
      </pc:docMkLst>
      <pc:sldChg chg="modSp">
        <pc:chgData name="Hezekiah Shanu" userId="S::hmrust24@uw.edu::ed839b9d-8a96-4270-aaf1-19377191f40a" providerId="AD" clId="Web-{C6AE5754-1F51-4A05-A14F-033648679326}" dt="2023-12-07T19:50:10.732" v="729" actId="20577"/>
        <pc:sldMkLst>
          <pc:docMk/>
          <pc:sldMk cId="623668754" sldId="258"/>
        </pc:sldMkLst>
        <pc:spChg chg="mod">
          <ac:chgData name="Hezekiah Shanu" userId="S::hmrust24@uw.edu::ed839b9d-8a96-4270-aaf1-19377191f40a" providerId="AD" clId="Web-{C6AE5754-1F51-4A05-A14F-033648679326}" dt="2023-12-07T19:50:10.732" v="729" actId="20577"/>
          <ac:spMkLst>
            <pc:docMk/>
            <pc:sldMk cId="623668754" sldId="258"/>
            <ac:spMk id="3" creationId="{0DBAF2C7-0AF4-E720-F72C-0CFD4A785B10}"/>
          </ac:spMkLst>
        </pc:spChg>
      </pc:sldChg>
      <pc:sldChg chg="addSp delSp modSp ord">
        <pc:chgData name="Hezekiah Shanu" userId="S::hmrust24@uw.edu::ed839b9d-8a96-4270-aaf1-19377191f40a" providerId="AD" clId="Web-{C6AE5754-1F51-4A05-A14F-033648679326}" dt="2023-12-07T19:27:55.192" v="726" actId="1076"/>
        <pc:sldMkLst>
          <pc:docMk/>
          <pc:sldMk cId="1890420633" sldId="270"/>
        </pc:sldMkLst>
        <pc:spChg chg="mod">
          <ac:chgData name="Hezekiah Shanu" userId="S::hmrust24@uw.edu::ed839b9d-8a96-4270-aaf1-19377191f40a" providerId="AD" clId="Web-{C6AE5754-1F51-4A05-A14F-033648679326}" dt="2023-12-07T17:59:29.332" v="119" actId="1076"/>
          <ac:spMkLst>
            <pc:docMk/>
            <pc:sldMk cId="1890420633" sldId="270"/>
            <ac:spMk id="2" creationId="{C82B8269-D60B-75B3-56D5-FA8EDFD579AE}"/>
          </ac:spMkLst>
        </pc:spChg>
        <pc:spChg chg="mod">
          <ac:chgData name="Hezekiah Shanu" userId="S::hmrust24@uw.edu::ed839b9d-8a96-4270-aaf1-19377191f40a" providerId="AD" clId="Web-{C6AE5754-1F51-4A05-A14F-033648679326}" dt="2023-12-07T18:00:29.240" v="141" actId="1076"/>
          <ac:spMkLst>
            <pc:docMk/>
            <pc:sldMk cId="1890420633" sldId="270"/>
            <ac:spMk id="4" creationId="{AFFB46EB-9087-CB21-78A5-E94EF3D28C2D}"/>
          </ac:spMkLst>
        </pc:spChg>
        <pc:spChg chg="del">
          <ac:chgData name="Hezekiah Shanu" userId="S::hmrust24@uw.edu::ed839b9d-8a96-4270-aaf1-19377191f40a" providerId="AD" clId="Web-{C6AE5754-1F51-4A05-A14F-033648679326}" dt="2023-12-07T18:00:26.162" v="140"/>
          <ac:spMkLst>
            <pc:docMk/>
            <pc:sldMk cId="1890420633" sldId="270"/>
            <ac:spMk id="7" creationId="{C0CC0546-149D-E87B-EE31-0815EF0DF621}"/>
          </ac:spMkLst>
        </pc:spChg>
        <pc:spChg chg="mod ord">
          <ac:chgData name="Hezekiah Shanu" userId="S::hmrust24@uw.edu::ed839b9d-8a96-4270-aaf1-19377191f40a" providerId="AD" clId="Web-{C6AE5754-1F51-4A05-A14F-033648679326}" dt="2023-12-07T18:00:13.037" v="135" actId="14100"/>
          <ac:spMkLst>
            <pc:docMk/>
            <pc:sldMk cId="1890420633" sldId="270"/>
            <ac:spMk id="9" creationId="{8B7EC947-1CDC-BEAA-20EF-11C5D210DDB2}"/>
          </ac:spMkLst>
        </pc:spChg>
        <pc:spChg chg="add mod">
          <ac:chgData name="Hezekiah Shanu" userId="S::hmrust24@uw.edu::ed839b9d-8a96-4270-aaf1-19377191f40a" providerId="AD" clId="Web-{C6AE5754-1F51-4A05-A14F-033648679326}" dt="2023-12-07T18:56:41.340" v="487" actId="1076"/>
          <ac:spMkLst>
            <pc:docMk/>
            <pc:sldMk cId="1890420633" sldId="270"/>
            <ac:spMk id="14" creationId="{59E85844-4CE2-9FE1-2065-0AC06AEA9956}"/>
          </ac:spMkLst>
        </pc:spChg>
        <pc:spChg chg="add mod">
          <ac:chgData name="Hezekiah Shanu" userId="S::hmrust24@uw.edu::ed839b9d-8a96-4270-aaf1-19377191f40a" providerId="AD" clId="Web-{C6AE5754-1F51-4A05-A14F-033648679326}" dt="2023-12-07T18:02:59.292" v="354" actId="20577"/>
          <ac:spMkLst>
            <pc:docMk/>
            <pc:sldMk cId="1890420633" sldId="270"/>
            <ac:spMk id="16" creationId="{43BD0C59-2B09-D6E3-5129-61CC584B808A}"/>
          </ac:spMkLst>
        </pc:spChg>
        <pc:spChg chg="add mod">
          <ac:chgData name="Hezekiah Shanu" userId="S::hmrust24@uw.edu::ed839b9d-8a96-4270-aaf1-19377191f40a" providerId="AD" clId="Web-{C6AE5754-1F51-4A05-A14F-033648679326}" dt="2023-12-07T19:20:43.242" v="689" actId="1076"/>
          <ac:spMkLst>
            <pc:docMk/>
            <pc:sldMk cId="1890420633" sldId="270"/>
            <ac:spMk id="18" creationId="{65DD4B61-7000-DDD7-FBB2-7265DB146C73}"/>
          </ac:spMkLst>
        </pc:spChg>
        <pc:picChg chg="add del mod">
          <ac:chgData name="Hezekiah Shanu" userId="S::hmrust24@uw.edu::ed839b9d-8a96-4270-aaf1-19377191f40a" providerId="AD" clId="Web-{C6AE5754-1F51-4A05-A14F-033648679326}" dt="2023-12-07T17:42:26.458" v="99"/>
          <ac:picMkLst>
            <pc:docMk/>
            <pc:sldMk cId="1890420633" sldId="270"/>
            <ac:picMk id="3" creationId="{692BC88C-159B-8F01-19F1-F01E6EE15875}"/>
          </ac:picMkLst>
        </pc:picChg>
        <pc:picChg chg="del mod">
          <ac:chgData name="Hezekiah Shanu" userId="S::hmrust24@uw.edu::ed839b9d-8a96-4270-aaf1-19377191f40a" providerId="AD" clId="Web-{C6AE5754-1F51-4A05-A14F-033648679326}" dt="2023-12-07T17:40:53.627" v="93"/>
          <ac:picMkLst>
            <pc:docMk/>
            <pc:sldMk cId="1890420633" sldId="270"/>
            <ac:picMk id="5" creationId="{2EC565A0-E135-2325-4506-F323C89031D2}"/>
          </ac:picMkLst>
        </pc:picChg>
        <pc:picChg chg="mod">
          <ac:chgData name="Hezekiah Shanu" userId="S::hmrust24@uw.edu::ed839b9d-8a96-4270-aaf1-19377191f40a" providerId="AD" clId="Web-{C6AE5754-1F51-4A05-A14F-033648679326}" dt="2023-12-07T18:00:20.428" v="138" actId="1076"/>
          <ac:picMkLst>
            <pc:docMk/>
            <pc:sldMk cId="1890420633" sldId="270"/>
            <ac:picMk id="6" creationId="{D43D9FA6-95C5-4A4E-8803-298C4911C432}"/>
          </ac:picMkLst>
        </pc:picChg>
        <pc:picChg chg="add del mod ord">
          <ac:chgData name="Hezekiah Shanu" userId="S::hmrust24@uw.edu::ed839b9d-8a96-4270-aaf1-19377191f40a" providerId="AD" clId="Web-{C6AE5754-1F51-4A05-A14F-033648679326}" dt="2023-12-07T19:27:29.582" v="715"/>
          <ac:picMkLst>
            <pc:docMk/>
            <pc:sldMk cId="1890420633" sldId="270"/>
            <ac:picMk id="8" creationId="{707B8F24-8B5D-4A4B-B5C7-BF63B34E74CD}"/>
          </ac:picMkLst>
        </pc:picChg>
        <pc:picChg chg="add mod modCrop">
          <ac:chgData name="Hezekiah Shanu" userId="S::hmrust24@uw.edu::ed839b9d-8a96-4270-aaf1-19377191f40a" providerId="AD" clId="Web-{C6AE5754-1F51-4A05-A14F-033648679326}" dt="2023-12-07T19:27:55.192" v="726" actId="1076"/>
          <ac:picMkLst>
            <pc:docMk/>
            <pc:sldMk cId="1890420633" sldId="270"/>
            <ac:picMk id="11" creationId="{3BDAEA01-8040-2AE1-EA3F-B8D8E488D467}"/>
          </ac:picMkLst>
        </pc:picChg>
        <pc:picChg chg="add mod">
          <ac:chgData name="Hezekiah Shanu" userId="S::hmrust24@uw.edu::ed839b9d-8a96-4270-aaf1-19377191f40a" providerId="AD" clId="Web-{C6AE5754-1F51-4A05-A14F-033648679326}" dt="2023-12-07T18:56:43.575" v="488" actId="1076"/>
          <ac:picMkLst>
            <pc:docMk/>
            <pc:sldMk cId="1890420633" sldId="270"/>
            <ac:picMk id="12" creationId="{ABD74783-8D12-C1BE-861D-D15980ACD42D}"/>
          </ac:picMkLst>
        </pc:picChg>
        <pc:picChg chg="add mod">
          <ac:chgData name="Hezekiah Shanu" userId="S::hmrust24@uw.edu::ed839b9d-8a96-4270-aaf1-19377191f40a" providerId="AD" clId="Web-{C6AE5754-1F51-4A05-A14F-033648679326}" dt="2023-12-07T18:56:46.153" v="489" actId="1076"/>
          <ac:picMkLst>
            <pc:docMk/>
            <pc:sldMk cId="1890420633" sldId="270"/>
            <ac:picMk id="15" creationId="{4B7B3C00-9142-B14B-6493-389FC47A41F0}"/>
          </ac:picMkLst>
        </pc:picChg>
        <pc:picChg chg="add mod ord">
          <ac:chgData name="Hezekiah Shanu" userId="S::hmrust24@uw.edu::ed839b9d-8a96-4270-aaf1-19377191f40a" providerId="AD" clId="Web-{C6AE5754-1F51-4A05-A14F-033648679326}" dt="2023-12-07T19:27:48.442" v="725"/>
          <ac:picMkLst>
            <pc:docMk/>
            <pc:sldMk cId="1890420633" sldId="270"/>
            <ac:picMk id="20" creationId="{460DA917-465D-1B8A-CE34-7590737B0202}"/>
          </ac:picMkLst>
        </pc:picChg>
        <pc:cxnChg chg="add del mod">
          <ac:chgData name="Hezekiah Shanu" userId="S::hmrust24@uw.edu::ed839b9d-8a96-4270-aaf1-19377191f40a" providerId="AD" clId="Web-{C6AE5754-1F51-4A05-A14F-033648679326}" dt="2023-12-07T19:20:39.461" v="687"/>
          <ac:cxnSpMkLst>
            <pc:docMk/>
            <pc:sldMk cId="1890420633" sldId="270"/>
            <ac:cxnSpMk id="19" creationId="{67E02ADB-67A2-30F8-3896-56ED8BD2A84D}"/>
          </ac:cxnSpMkLst>
        </pc:cxnChg>
      </pc:sldChg>
      <pc:sldChg chg="addSp modSp">
        <pc:chgData name="Hezekiah Shanu" userId="S::hmrust24@uw.edu::ed839b9d-8a96-4270-aaf1-19377191f40a" providerId="AD" clId="Web-{C6AE5754-1F51-4A05-A14F-033648679326}" dt="2023-12-07T05:50:01.827" v="57" actId="1076"/>
        <pc:sldMkLst>
          <pc:docMk/>
          <pc:sldMk cId="2280206140" sldId="277"/>
        </pc:sldMkLst>
        <pc:picChg chg="mod">
          <ac:chgData name="Hezekiah Shanu" userId="S::hmrust24@uw.edu::ed839b9d-8a96-4270-aaf1-19377191f40a" providerId="AD" clId="Web-{C6AE5754-1F51-4A05-A14F-033648679326}" dt="2023-12-07T05:50:01.109" v="56" actId="1076"/>
          <ac:picMkLst>
            <pc:docMk/>
            <pc:sldMk cId="2280206140" sldId="277"/>
            <ac:picMk id="6" creationId="{0545F015-F25E-4BA8-4F07-65ADEB63D460}"/>
          </ac:picMkLst>
        </pc:picChg>
        <pc:picChg chg="add mod modCrop">
          <ac:chgData name="Hezekiah Shanu" userId="S::hmrust24@uw.edu::ed839b9d-8a96-4270-aaf1-19377191f40a" providerId="AD" clId="Web-{C6AE5754-1F51-4A05-A14F-033648679326}" dt="2023-12-07T05:49:34.639" v="50" actId="1076"/>
          <ac:picMkLst>
            <pc:docMk/>
            <pc:sldMk cId="2280206140" sldId="277"/>
            <ac:picMk id="7" creationId="{45D613F3-D6F2-0802-C2D7-28BA91A2115A}"/>
          </ac:picMkLst>
        </pc:picChg>
        <pc:picChg chg="add mod">
          <ac:chgData name="Hezekiah Shanu" userId="S::hmrust24@uw.edu::ed839b9d-8a96-4270-aaf1-19377191f40a" providerId="AD" clId="Web-{C6AE5754-1F51-4A05-A14F-033648679326}" dt="2023-12-07T05:50:01.827" v="57" actId="1076"/>
          <ac:picMkLst>
            <pc:docMk/>
            <pc:sldMk cId="2280206140" sldId="277"/>
            <ac:picMk id="9" creationId="{ED0CF83C-090B-19C7-02FC-17FD196634AD}"/>
          </ac:picMkLst>
        </pc:picChg>
      </pc:sldChg>
      <pc:sldChg chg="addSp delSp modSp ord">
        <pc:chgData name="Hezekiah Shanu" userId="S::hmrust24@uw.edu::ed839b9d-8a96-4270-aaf1-19377191f40a" providerId="AD" clId="Web-{C6AE5754-1F51-4A05-A14F-033648679326}" dt="2023-12-07T19:18:12.894" v="669" actId="1076"/>
        <pc:sldMkLst>
          <pc:docMk/>
          <pc:sldMk cId="3184798577" sldId="278"/>
        </pc:sldMkLst>
        <pc:spChg chg="del">
          <ac:chgData name="Hezekiah Shanu" userId="S::hmrust24@uw.edu::ed839b9d-8a96-4270-aaf1-19377191f40a" providerId="AD" clId="Web-{C6AE5754-1F51-4A05-A14F-033648679326}" dt="2023-12-07T19:12:31.321" v="549"/>
          <ac:spMkLst>
            <pc:docMk/>
            <pc:sldMk cId="3184798577" sldId="278"/>
            <ac:spMk id="2" creationId="{C82B8269-D60B-75B3-56D5-FA8EDFD579AE}"/>
          </ac:spMkLst>
        </pc:spChg>
        <pc:spChg chg="mod">
          <ac:chgData name="Hezekiah Shanu" userId="S::hmrust24@uw.edu::ed839b9d-8a96-4270-aaf1-19377191f40a" providerId="AD" clId="Web-{C6AE5754-1F51-4A05-A14F-033648679326}" dt="2023-12-07T05:54:24.661" v="80" actId="14100"/>
          <ac:spMkLst>
            <pc:docMk/>
            <pc:sldMk cId="3184798577" sldId="278"/>
            <ac:spMk id="3" creationId="{0DBAF2C7-0AF4-E720-F72C-0CFD4A785B10}"/>
          </ac:spMkLst>
        </pc:spChg>
        <pc:spChg chg="add mod">
          <ac:chgData name="Hezekiah Shanu" userId="S::hmrust24@uw.edu::ed839b9d-8a96-4270-aaf1-19377191f40a" providerId="AD" clId="Web-{C6AE5754-1F51-4A05-A14F-033648679326}" dt="2023-12-07T19:14:05.293" v="577" actId="1076"/>
          <ac:spMkLst>
            <pc:docMk/>
            <pc:sldMk cId="3184798577" sldId="278"/>
            <ac:spMk id="6" creationId="{1C88DEB9-0833-CBBE-E5E6-1FA3CC8FFC19}"/>
          </ac:spMkLst>
        </pc:spChg>
        <pc:spChg chg="del mod">
          <ac:chgData name="Hezekiah Shanu" userId="S::hmrust24@uw.edu::ed839b9d-8a96-4270-aaf1-19377191f40a" providerId="AD" clId="Web-{C6AE5754-1F51-4A05-A14F-033648679326}" dt="2023-12-07T19:12:56.322" v="560"/>
          <ac:spMkLst>
            <pc:docMk/>
            <pc:sldMk cId="3184798577" sldId="278"/>
            <ac:spMk id="9" creationId="{7818DE2F-9181-1F88-18E7-187E38B111C3}"/>
          </ac:spMkLst>
        </pc:spChg>
        <pc:picChg chg="del">
          <ac:chgData name="Hezekiah Shanu" userId="S::hmrust24@uw.edu::ed839b9d-8a96-4270-aaf1-19377191f40a" providerId="AD" clId="Web-{C6AE5754-1F51-4A05-A14F-033648679326}" dt="2023-12-07T05:54:09.395" v="72"/>
          <ac:picMkLst>
            <pc:docMk/>
            <pc:sldMk cId="3184798577" sldId="278"/>
            <ac:picMk id="4" creationId="{8E093D9C-128A-212F-CC48-8CF034F1DC53}"/>
          </ac:picMkLst>
        </pc:picChg>
        <pc:picChg chg="mod">
          <ac:chgData name="Hezekiah Shanu" userId="S::hmrust24@uw.edu::ed839b9d-8a96-4270-aaf1-19377191f40a" providerId="AD" clId="Web-{C6AE5754-1F51-4A05-A14F-033648679326}" dt="2023-12-07T19:18:12.894" v="669" actId="1076"/>
          <ac:picMkLst>
            <pc:docMk/>
            <pc:sldMk cId="3184798577" sldId="278"/>
            <ac:picMk id="4" creationId="{E9F8E3B3-AF55-2D7F-3DF5-26391B62662D}"/>
          </ac:picMkLst>
        </pc:picChg>
        <pc:picChg chg="del mod">
          <ac:chgData name="Hezekiah Shanu" userId="S::hmrust24@uw.edu::ed839b9d-8a96-4270-aaf1-19377191f40a" providerId="AD" clId="Web-{C6AE5754-1F51-4A05-A14F-033648679326}" dt="2023-12-07T05:54:08.442" v="71"/>
          <ac:picMkLst>
            <pc:docMk/>
            <pc:sldMk cId="3184798577" sldId="278"/>
            <ac:picMk id="5" creationId="{E5ED646E-1E94-675D-B9D3-3BF034FB2FF0}"/>
          </ac:picMkLst>
        </pc:picChg>
        <pc:picChg chg="add mod modCrop">
          <ac:chgData name="Hezekiah Shanu" userId="S::hmrust24@uw.edu::ed839b9d-8a96-4270-aaf1-19377191f40a" providerId="AD" clId="Web-{C6AE5754-1F51-4A05-A14F-033648679326}" dt="2023-12-07T05:54:43.615" v="86" actId="1076"/>
          <ac:picMkLst>
            <pc:docMk/>
            <pc:sldMk cId="3184798577" sldId="278"/>
            <ac:picMk id="7" creationId="{C81E9894-4EDF-A8E4-9550-0ED0816AEADA}"/>
          </ac:picMkLst>
        </pc:picChg>
        <pc:picChg chg="add del mod">
          <ac:chgData name="Hezekiah Shanu" userId="S::hmrust24@uw.edu::ed839b9d-8a96-4270-aaf1-19377191f40a" providerId="AD" clId="Web-{C6AE5754-1F51-4A05-A14F-033648679326}" dt="2023-12-07T19:12:42.915" v="553"/>
          <ac:picMkLst>
            <pc:docMk/>
            <pc:sldMk cId="3184798577" sldId="278"/>
            <ac:picMk id="7" creationId="{C9DB3A66-9D37-41A9-CE8E-1676EC60DD07}"/>
          </ac:picMkLst>
        </pc:picChg>
        <pc:picChg chg="add mod">
          <ac:chgData name="Hezekiah Shanu" userId="S::hmrust24@uw.edu::ed839b9d-8a96-4270-aaf1-19377191f40a" providerId="AD" clId="Web-{C6AE5754-1F51-4A05-A14F-033648679326}" dt="2023-12-07T05:54:29.286" v="82" actId="1076"/>
          <ac:picMkLst>
            <pc:docMk/>
            <pc:sldMk cId="3184798577" sldId="278"/>
            <ac:picMk id="8" creationId="{ED11A1B6-D5CC-17AA-2CA2-653E23662364}"/>
          </ac:picMkLst>
        </pc:picChg>
      </pc:sldChg>
      <pc:sldChg chg="addSp delSp modSp">
        <pc:chgData name="Hezekiah Shanu" userId="S::hmrust24@uw.edu::ed839b9d-8a96-4270-aaf1-19377191f40a" providerId="AD" clId="Web-{C6AE5754-1F51-4A05-A14F-033648679326}" dt="2023-12-07T19:28:16.865" v="728" actId="1076"/>
        <pc:sldMkLst>
          <pc:docMk/>
          <pc:sldMk cId="3110829867" sldId="281"/>
        </pc:sldMkLst>
        <pc:spChg chg="mod">
          <ac:chgData name="Hezekiah Shanu" userId="S::hmrust24@uw.edu::ed839b9d-8a96-4270-aaf1-19377191f40a" providerId="AD" clId="Web-{C6AE5754-1F51-4A05-A14F-033648679326}" dt="2023-12-07T18:38:07.338" v="409" actId="1076"/>
          <ac:spMkLst>
            <pc:docMk/>
            <pc:sldMk cId="3110829867" sldId="281"/>
            <ac:spMk id="2" creationId="{C82B8269-D60B-75B3-56D5-FA8EDFD579AE}"/>
          </ac:spMkLst>
        </pc:spChg>
        <pc:spChg chg="mod">
          <ac:chgData name="Hezekiah Shanu" userId="S::hmrust24@uw.edu::ed839b9d-8a96-4270-aaf1-19377191f40a" providerId="AD" clId="Web-{C6AE5754-1F51-4A05-A14F-033648679326}" dt="2023-12-07T19:28:13.240" v="727" actId="20577"/>
          <ac:spMkLst>
            <pc:docMk/>
            <pc:sldMk cId="3110829867" sldId="281"/>
            <ac:spMk id="3" creationId="{0DBAF2C7-0AF4-E720-F72C-0CFD4A785B10}"/>
          </ac:spMkLst>
        </pc:spChg>
        <pc:spChg chg="mod">
          <ac:chgData name="Hezekiah Shanu" userId="S::hmrust24@uw.edu::ed839b9d-8a96-4270-aaf1-19377191f40a" providerId="AD" clId="Web-{C6AE5754-1F51-4A05-A14F-033648679326}" dt="2023-12-07T19:04:27.151" v="545" actId="20577"/>
          <ac:spMkLst>
            <pc:docMk/>
            <pc:sldMk cId="3110829867" sldId="281"/>
            <ac:spMk id="12" creationId="{7B7F16CF-5DE7-0819-6DA7-CF9883772572}"/>
          </ac:spMkLst>
        </pc:spChg>
        <pc:spChg chg="mod">
          <ac:chgData name="Hezekiah Shanu" userId="S::hmrust24@uw.edu::ed839b9d-8a96-4270-aaf1-19377191f40a" providerId="AD" clId="Web-{C6AE5754-1F51-4A05-A14F-033648679326}" dt="2023-12-07T19:04:38.245" v="548" actId="20577"/>
          <ac:spMkLst>
            <pc:docMk/>
            <pc:sldMk cId="3110829867" sldId="281"/>
            <ac:spMk id="16" creationId="{5B7CE08F-FA5F-0B21-3AA7-4ABDAE31FCBD}"/>
          </ac:spMkLst>
        </pc:spChg>
        <pc:spChg chg="mod">
          <ac:chgData name="Hezekiah Shanu" userId="S::hmrust24@uw.edu::ed839b9d-8a96-4270-aaf1-19377191f40a" providerId="AD" clId="Web-{C6AE5754-1F51-4A05-A14F-033648679326}" dt="2023-12-07T19:17:08.704" v="664" actId="20577"/>
          <ac:spMkLst>
            <pc:docMk/>
            <pc:sldMk cId="3110829867" sldId="281"/>
            <ac:spMk id="18" creationId="{21299E4A-2DD1-39E6-7D1D-C5AF6CF28C8E}"/>
          </ac:spMkLst>
        </pc:spChg>
        <pc:spChg chg="mod">
          <ac:chgData name="Hezekiah Shanu" userId="S::hmrust24@uw.edu::ed839b9d-8a96-4270-aaf1-19377191f40a" providerId="AD" clId="Web-{C6AE5754-1F51-4A05-A14F-033648679326}" dt="2023-12-07T19:28:16.865" v="728" actId="1076"/>
          <ac:spMkLst>
            <pc:docMk/>
            <pc:sldMk cId="3110829867" sldId="281"/>
            <ac:spMk id="22" creationId="{02D6E13D-3A68-A5FB-D41A-0CA1A52CE43B}"/>
          </ac:spMkLst>
        </pc:spChg>
        <pc:grpChg chg="add del mod">
          <ac:chgData name="Hezekiah Shanu" userId="S::hmrust24@uw.edu::ed839b9d-8a96-4270-aaf1-19377191f40a" providerId="AD" clId="Web-{C6AE5754-1F51-4A05-A14F-033648679326}" dt="2023-12-07T18:47:39.683" v="474"/>
          <ac:grpSpMkLst>
            <pc:docMk/>
            <pc:sldMk cId="3110829867" sldId="281"/>
            <ac:grpSpMk id="10" creationId="{25A82FDB-3C9E-8A48-2BE4-E9BD77770697}"/>
          </ac:grpSpMkLst>
        </pc:grpChg>
        <pc:picChg chg="add del mod">
          <ac:chgData name="Hezekiah Shanu" userId="S::hmrust24@uw.edu::ed839b9d-8a96-4270-aaf1-19377191f40a" providerId="AD" clId="Web-{C6AE5754-1F51-4A05-A14F-033648679326}" dt="2023-12-07T18:38:15.604" v="417"/>
          <ac:picMkLst>
            <pc:docMk/>
            <pc:sldMk cId="3110829867" sldId="281"/>
            <ac:picMk id="5" creationId="{684B14FA-55F1-92EB-C0E4-5F8E71336A72}"/>
          </ac:picMkLst>
        </pc:picChg>
        <pc:picChg chg="add del mod">
          <ac:chgData name="Hezekiah Shanu" userId="S::hmrust24@uw.edu::ed839b9d-8a96-4270-aaf1-19377191f40a" providerId="AD" clId="Web-{C6AE5754-1F51-4A05-A14F-033648679326}" dt="2023-12-07T19:22:37.480" v="704"/>
          <ac:picMkLst>
            <pc:docMk/>
            <pc:sldMk cId="3110829867" sldId="281"/>
            <ac:picMk id="6" creationId="{0E3310F4-665F-50A1-B830-1053139FF53A}"/>
          </ac:picMkLst>
        </pc:picChg>
        <pc:picChg chg="add mod">
          <ac:chgData name="Hezekiah Shanu" userId="S::hmrust24@uw.edu::ed839b9d-8a96-4270-aaf1-19377191f40a" providerId="AD" clId="Web-{C6AE5754-1F51-4A05-A14F-033648679326}" dt="2023-12-07T19:23:10.621" v="712" actId="1076"/>
          <ac:picMkLst>
            <pc:docMk/>
            <pc:sldMk cId="3110829867" sldId="281"/>
            <ac:picMk id="8" creationId="{2D29F0F5-E4AE-0650-69C1-BC096E250C30}"/>
          </ac:picMkLst>
        </pc:picChg>
        <pc:picChg chg="mod">
          <ac:chgData name="Hezekiah Shanu" userId="S::hmrust24@uw.edu::ed839b9d-8a96-4270-aaf1-19377191f40a" providerId="AD" clId="Web-{C6AE5754-1F51-4A05-A14F-033648679326}" dt="2023-12-07T18:57:57.108" v="518" actId="1076"/>
          <ac:picMkLst>
            <pc:docMk/>
            <pc:sldMk cId="3110829867" sldId="281"/>
            <ac:picMk id="25" creationId="{83DC1ECE-2D9E-4D0F-507F-50980C6EAA8F}"/>
          </ac:picMkLst>
        </pc:picChg>
        <pc:cxnChg chg="mod">
          <ac:chgData name="Hezekiah Shanu" userId="S::hmrust24@uw.edu::ed839b9d-8a96-4270-aaf1-19377191f40a" providerId="AD" clId="Web-{C6AE5754-1F51-4A05-A14F-033648679326}" dt="2023-12-07T18:57:30.451" v="505" actId="1076"/>
          <ac:cxnSpMkLst>
            <pc:docMk/>
            <pc:sldMk cId="3110829867" sldId="281"/>
            <ac:cxnSpMk id="14" creationId="{0C6FF251-E3E5-623A-06FF-0AD0A68B6F7D}"/>
          </ac:cxnSpMkLst>
        </pc:cxnChg>
      </pc:sldChg>
      <pc:sldChg chg="addSp delSp modSp add replId">
        <pc:chgData name="Hezekiah Shanu" userId="S::hmrust24@uw.edu::ed839b9d-8a96-4270-aaf1-19377191f40a" providerId="AD" clId="Web-{C6AE5754-1F51-4A05-A14F-033648679326}" dt="2023-12-07T05:48:26.591" v="32"/>
        <pc:sldMkLst>
          <pc:docMk/>
          <pc:sldMk cId="882156551" sldId="285"/>
        </pc:sldMkLst>
        <pc:spChg chg="del">
          <ac:chgData name="Hezekiah Shanu" userId="S::hmrust24@uw.edu::ed839b9d-8a96-4270-aaf1-19377191f40a" providerId="AD" clId="Web-{C6AE5754-1F51-4A05-A14F-033648679326}" dt="2023-12-07T05:39:21.063" v="2"/>
          <ac:spMkLst>
            <pc:docMk/>
            <pc:sldMk cId="882156551" sldId="285"/>
            <ac:spMk id="3" creationId="{0DBAF2C7-0AF4-E720-F72C-0CFD4A785B10}"/>
          </ac:spMkLst>
        </pc:spChg>
        <pc:spChg chg="add del mod">
          <ac:chgData name="Hezekiah Shanu" userId="S::hmrust24@uw.edu::ed839b9d-8a96-4270-aaf1-19377191f40a" providerId="AD" clId="Web-{C6AE5754-1F51-4A05-A14F-033648679326}" dt="2023-12-07T05:39:42.407" v="3"/>
          <ac:spMkLst>
            <pc:docMk/>
            <pc:sldMk cId="882156551" sldId="285"/>
            <ac:spMk id="6" creationId="{513C749F-A91A-A172-48BC-22285C47614B}"/>
          </ac:spMkLst>
        </pc:spChg>
        <pc:picChg chg="del">
          <ac:chgData name="Hezekiah Shanu" userId="S::hmrust24@uw.edu::ed839b9d-8a96-4270-aaf1-19377191f40a" providerId="AD" clId="Web-{C6AE5754-1F51-4A05-A14F-033648679326}" dt="2023-12-07T05:39:21.032" v="1"/>
          <ac:picMkLst>
            <pc:docMk/>
            <pc:sldMk cId="882156551" sldId="285"/>
            <ac:picMk id="5" creationId="{DCB05868-27E3-404F-CBBE-62170FBCA8F3}"/>
          </ac:picMkLst>
        </pc:picChg>
        <pc:picChg chg="add mod ord modCrop">
          <ac:chgData name="Hezekiah Shanu" userId="S::hmrust24@uw.edu::ed839b9d-8a96-4270-aaf1-19377191f40a" providerId="AD" clId="Web-{C6AE5754-1F51-4A05-A14F-033648679326}" dt="2023-12-07T05:39:58.970" v="13" actId="1076"/>
          <ac:picMkLst>
            <pc:docMk/>
            <pc:sldMk cId="882156551" sldId="285"/>
            <ac:picMk id="7" creationId="{90B3ED0D-3064-B391-91D9-499BA6401205}"/>
          </ac:picMkLst>
        </pc:picChg>
        <pc:picChg chg="add mod">
          <ac:chgData name="Hezekiah Shanu" userId="S::hmrust24@uw.edu::ed839b9d-8a96-4270-aaf1-19377191f40a" providerId="AD" clId="Web-{C6AE5754-1F51-4A05-A14F-033648679326}" dt="2023-12-07T05:40:57.346" v="26" actId="1076"/>
          <ac:picMkLst>
            <pc:docMk/>
            <pc:sldMk cId="882156551" sldId="285"/>
            <ac:picMk id="8" creationId="{E81B99DA-9009-F3EE-72C0-80E20B1577C2}"/>
          </ac:picMkLst>
        </pc:picChg>
        <pc:picChg chg="mod">
          <ac:chgData name="Hezekiah Shanu" userId="S::hmrust24@uw.edu::ed839b9d-8a96-4270-aaf1-19377191f40a" providerId="AD" clId="Web-{C6AE5754-1F51-4A05-A14F-033648679326}" dt="2023-12-07T05:48:22.200" v="30" actId="1076"/>
          <ac:picMkLst>
            <pc:docMk/>
            <pc:sldMk cId="882156551" sldId="285"/>
            <ac:picMk id="9" creationId="{20B17D73-A016-0134-5B78-77D36100B808}"/>
          </ac:picMkLst>
        </pc:picChg>
        <pc:picChg chg="add del">
          <ac:chgData name="Hezekiah Shanu" userId="S::hmrust24@uw.edu::ed839b9d-8a96-4270-aaf1-19377191f40a" providerId="AD" clId="Web-{C6AE5754-1F51-4A05-A14F-033648679326}" dt="2023-12-07T05:48:26.591" v="32"/>
          <ac:picMkLst>
            <pc:docMk/>
            <pc:sldMk cId="882156551" sldId="285"/>
            <ac:picMk id="11" creationId="{B37E16F3-7014-C147-C0A2-27DB4D3B5006}"/>
          </ac:picMkLst>
        </pc:picChg>
      </pc:sldChg>
      <pc:sldChg chg="addSp delSp modSp add replId">
        <pc:chgData name="Hezekiah Shanu" userId="S::hmrust24@uw.edu::ed839b9d-8a96-4270-aaf1-19377191f40a" providerId="AD" clId="Web-{C6AE5754-1F51-4A05-A14F-033648679326}" dt="2023-12-07T05:40:53.018" v="24" actId="1076"/>
        <pc:sldMkLst>
          <pc:docMk/>
          <pc:sldMk cId="1282702420" sldId="286"/>
        </pc:sldMkLst>
        <pc:spChg chg="add del mod">
          <ac:chgData name="Hezekiah Shanu" userId="S::hmrust24@uw.edu::ed839b9d-8a96-4270-aaf1-19377191f40a" providerId="AD" clId="Web-{C6AE5754-1F51-4A05-A14F-033648679326}" dt="2023-12-07T05:40:15.439" v="16"/>
          <ac:spMkLst>
            <pc:docMk/>
            <pc:sldMk cId="1282702420" sldId="286"/>
            <ac:spMk id="4" creationId="{0316BD5C-F050-183B-A7E2-22300F86C1F4}"/>
          </ac:spMkLst>
        </pc:spChg>
        <pc:picChg chg="add mod ord">
          <ac:chgData name="Hezekiah Shanu" userId="S::hmrust24@uw.edu::ed839b9d-8a96-4270-aaf1-19377191f40a" providerId="AD" clId="Web-{C6AE5754-1F51-4A05-A14F-033648679326}" dt="2023-12-07T05:40:24.580" v="22" actId="1076"/>
          <ac:picMkLst>
            <pc:docMk/>
            <pc:sldMk cId="1282702420" sldId="286"/>
            <ac:picMk id="5" creationId="{9C33091C-53E0-FC3E-0268-7721C4BD60F9}"/>
          </ac:picMkLst>
        </pc:picChg>
        <pc:picChg chg="add mod">
          <ac:chgData name="Hezekiah Shanu" userId="S::hmrust24@uw.edu::ed839b9d-8a96-4270-aaf1-19377191f40a" providerId="AD" clId="Web-{C6AE5754-1F51-4A05-A14F-033648679326}" dt="2023-12-07T05:40:53.018" v="24" actId="1076"/>
          <ac:picMkLst>
            <pc:docMk/>
            <pc:sldMk cId="1282702420" sldId="286"/>
            <ac:picMk id="6" creationId="{F9AE0C84-F5BA-7AE9-6229-449FD2481A58}"/>
          </ac:picMkLst>
        </pc:picChg>
        <pc:picChg chg="del">
          <ac:chgData name="Hezekiah Shanu" userId="S::hmrust24@uw.edu::ed839b9d-8a96-4270-aaf1-19377191f40a" providerId="AD" clId="Web-{C6AE5754-1F51-4A05-A14F-033648679326}" dt="2023-12-07T05:40:11.970" v="15"/>
          <ac:picMkLst>
            <pc:docMk/>
            <pc:sldMk cId="1282702420" sldId="286"/>
            <ac:picMk id="7" creationId="{90B3ED0D-3064-B391-91D9-499BA6401205}"/>
          </ac:picMkLst>
        </pc:picChg>
      </pc:sldChg>
      <pc:sldChg chg="addSp delSp modSp">
        <pc:chgData name="Hezekiah Shanu" userId="S::hmrust24@uw.edu::ed839b9d-8a96-4270-aaf1-19377191f40a" providerId="AD" clId="Web-{C6AE5754-1F51-4A05-A14F-033648679326}" dt="2023-12-07T05:50:40.266" v="68" actId="1076"/>
        <pc:sldMkLst>
          <pc:docMk/>
          <pc:sldMk cId="3449165407" sldId="287"/>
        </pc:sldMkLst>
        <pc:picChg chg="del">
          <ac:chgData name="Hezekiah Shanu" userId="S::hmrust24@uw.edu::ed839b9d-8a96-4270-aaf1-19377191f40a" providerId="AD" clId="Web-{C6AE5754-1F51-4A05-A14F-033648679326}" dt="2023-12-07T05:50:29.328" v="60"/>
          <ac:picMkLst>
            <pc:docMk/>
            <pc:sldMk cId="3449165407" sldId="287"/>
            <ac:picMk id="4" creationId="{8E093D9C-128A-212F-CC48-8CF034F1DC53}"/>
          </ac:picMkLst>
        </pc:picChg>
        <pc:picChg chg="mod">
          <ac:chgData name="Hezekiah Shanu" userId="S::hmrust24@uw.edu::ed839b9d-8a96-4270-aaf1-19377191f40a" providerId="AD" clId="Web-{C6AE5754-1F51-4A05-A14F-033648679326}" dt="2023-12-07T05:50:34.625" v="64" actId="1076"/>
          <ac:picMkLst>
            <pc:docMk/>
            <pc:sldMk cId="3449165407" sldId="287"/>
            <ac:picMk id="5" creationId="{E5ED646E-1E94-675D-B9D3-3BF034FB2FF0}"/>
          </ac:picMkLst>
        </pc:picChg>
        <pc:picChg chg="mod">
          <ac:chgData name="Hezekiah Shanu" userId="S::hmrust24@uw.edu::ed839b9d-8a96-4270-aaf1-19377191f40a" providerId="AD" clId="Web-{C6AE5754-1F51-4A05-A14F-033648679326}" dt="2023-12-07T05:50:35.672" v="65" actId="1076"/>
          <ac:picMkLst>
            <pc:docMk/>
            <pc:sldMk cId="3449165407" sldId="287"/>
            <ac:picMk id="7" creationId="{C81E9894-4EDF-A8E4-9550-0ED0816AEADA}"/>
          </ac:picMkLst>
        </pc:picChg>
        <pc:picChg chg="add mod">
          <ac:chgData name="Hezekiah Shanu" userId="S::hmrust24@uw.edu::ed839b9d-8a96-4270-aaf1-19377191f40a" providerId="AD" clId="Web-{C6AE5754-1F51-4A05-A14F-033648679326}" dt="2023-12-07T05:50:40.266" v="68" actId="1076"/>
          <ac:picMkLst>
            <pc:docMk/>
            <pc:sldMk cId="3449165407" sldId="287"/>
            <ac:picMk id="8" creationId="{64EEEC83-86F8-C9FC-9541-13DAC931A383}"/>
          </ac:picMkLst>
        </pc:picChg>
      </pc:sldChg>
      <pc:sldChg chg="addSp delSp modSp">
        <pc:chgData name="Hezekiah Shanu" userId="S::hmrust24@uw.edu::ed839b9d-8a96-4270-aaf1-19377191f40a" providerId="AD" clId="Web-{C6AE5754-1F51-4A05-A14F-033648679326}" dt="2023-12-07T19:02:48.085" v="521" actId="1076"/>
        <pc:sldMkLst>
          <pc:docMk/>
          <pc:sldMk cId="2219480340" sldId="291"/>
        </pc:sldMkLst>
        <pc:spChg chg="add mod">
          <ac:chgData name="Hezekiah Shanu" userId="S::hmrust24@uw.edu::ed839b9d-8a96-4270-aaf1-19377191f40a" providerId="AD" clId="Web-{C6AE5754-1F51-4A05-A14F-033648679326}" dt="2023-12-07T18:27:07.506" v="398" actId="14100"/>
          <ac:spMkLst>
            <pc:docMk/>
            <pc:sldMk cId="2219480340" sldId="291"/>
            <ac:spMk id="9" creationId="{CA471491-EAC9-EA62-707E-73F13B01703D}"/>
          </ac:spMkLst>
        </pc:spChg>
        <pc:picChg chg="add del mod">
          <ac:chgData name="Hezekiah Shanu" userId="S::hmrust24@uw.edu::ed839b9d-8a96-4270-aaf1-19377191f40a" providerId="AD" clId="Web-{C6AE5754-1F51-4A05-A14F-033648679326}" dt="2023-12-07T18:26:20.130" v="383"/>
          <ac:picMkLst>
            <pc:docMk/>
            <pc:sldMk cId="2219480340" sldId="291"/>
            <ac:picMk id="4" creationId="{9C783C43-7C06-66F9-BBA2-3FDD1C4B9748}"/>
          </ac:picMkLst>
        </pc:picChg>
        <pc:picChg chg="del mod">
          <ac:chgData name="Hezekiah Shanu" userId="S::hmrust24@uw.edu::ed839b9d-8a96-4270-aaf1-19377191f40a" providerId="AD" clId="Web-{C6AE5754-1F51-4A05-A14F-033648679326}" dt="2023-12-07T18:10:27.477" v="367"/>
          <ac:picMkLst>
            <pc:docMk/>
            <pc:sldMk cId="2219480340" sldId="291"/>
            <ac:picMk id="5" creationId="{411AD1BB-A58A-F3C2-9921-E8830E31A5EF}"/>
          </ac:picMkLst>
        </pc:picChg>
        <pc:picChg chg="mod">
          <ac:chgData name="Hezekiah Shanu" userId="S::hmrust24@uw.edu::ed839b9d-8a96-4270-aaf1-19377191f40a" providerId="AD" clId="Web-{C6AE5754-1F51-4A05-A14F-033648679326}" dt="2023-12-07T19:02:48.085" v="521" actId="1076"/>
          <ac:picMkLst>
            <pc:docMk/>
            <pc:sldMk cId="2219480340" sldId="291"/>
            <ac:picMk id="6" creationId="{DCFD5D61-0B52-E1E6-4994-01B2D6CB715C}"/>
          </ac:picMkLst>
        </pc:picChg>
        <pc:picChg chg="add mod ord">
          <ac:chgData name="Hezekiah Shanu" userId="S::hmrust24@uw.edu::ed839b9d-8a96-4270-aaf1-19377191f40a" providerId="AD" clId="Web-{C6AE5754-1F51-4A05-A14F-033648679326}" dt="2023-12-07T18:26:35.006" v="390" actId="1076"/>
          <ac:picMkLst>
            <pc:docMk/>
            <pc:sldMk cId="2219480340" sldId="291"/>
            <ac:picMk id="7" creationId="{BB7A2038-8CED-A189-8FF8-56748779FDD7}"/>
          </ac:picMkLst>
        </pc:picChg>
      </pc:sldChg>
      <pc:sldChg chg="addSp delSp modSp add del replId">
        <pc:chgData name="Hezekiah Shanu" userId="S::hmrust24@uw.edu::ed839b9d-8a96-4270-aaf1-19377191f40a" providerId="AD" clId="Web-{C6AE5754-1F51-4A05-A14F-033648679326}" dt="2023-12-07T18:45:05.195" v="473"/>
        <pc:sldMkLst>
          <pc:docMk/>
          <pc:sldMk cId="2959951240" sldId="292"/>
        </pc:sldMkLst>
        <pc:spChg chg="mod">
          <ac:chgData name="Hezekiah Shanu" userId="S::hmrust24@uw.edu::ed839b9d-8a96-4270-aaf1-19377191f40a" providerId="AD" clId="Web-{C6AE5754-1F51-4A05-A14F-033648679326}" dt="2023-12-07T18:39:14.590" v="463" actId="1076"/>
          <ac:spMkLst>
            <pc:docMk/>
            <pc:sldMk cId="2959951240" sldId="292"/>
            <ac:spMk id="2" creationId="{C82B8269-D60B-75B3-56D5-FA8EDFD579AE}"/>
          </ac:spMkLst>
        </pc:spChg>
        <pc:spChg chg="del">
          <ac:chgData name="Hezekiah Shanu" userId="S::hmrust24@uw.edu::ed839b9d-8a96-4270-aaf1-19377191f40a" providerId="AD" clId="Web-{C6AE5754-1F51-4A05-A14F-033648679326}" dt="2023-12-07T18:38:59.981" v="455"/>
          <ac:spMkLst>
            <pc:docMk/>
            <pc:sldMk cId="2959951240" sldId="292"/>
            <ac:spMk id="3" creationId="{0DBAF2C7-0AF4-E720-F72C-0CFD4A785B10}"/>
          </ac:spMkLst>
        </pc:spChg>
        <pc:spChg chg="add del mod">
          <ac:chgData name="Hezekiah Shanu" userId="S::hmrust24@uw.edu::ed839b9d-8a96-4270-aaf1-19377191f40a" providerId="AD" clId="Web-{C6AE5754-1F51-4A05-A14F-033648679326}" dt="2023-12-07T18:39:02.903" v="456"/>
          <ac:spMkLst>
            <pc:docMk/>
            <pc:sldMk cId="2959951240" sldId="292"/>
            <ac:spMk id="8" creationId="{DC4962F4-109F-D688-65D5-195D6320E883}"/>
          </ac:spMkLst>
        </pc:spChg>
        <pc:spChg chg="del">
          <ac:chgData name="Hezekiah Shanu" userId="S::hmrust24@uw.edu::ed839b9d-8a96-4270-aaf1-19377191f40a" providerId="AD" clId="Web-{C6AE5754-1F51-4A05-A14F-033648679326}" dt="2023-12-07T18:38:59.903" v="454"/>
          <ac:spMkLst>
            <pc:docMk/>
            <pc:sldMk cId="2959951240" sldId="292"/>
            <ac:spMk id="12" creationId="{7B7F16CF-5DE7-0819-6DA7-CF9883772572}"/>
          </ac:spMkLst>
        </pc:spChg>
        <pc:spChg chg="del">
          <ac:chgData name="Hezekiah Shanu" userId="S::hmrust24@uw.edu::ed839b9d-8a96-4270-aaf1-19377191f40a" providerId="AD" clId="Web-{C6AE5754-1F51-4A05-A14F-033648679326}" dt="2023-12-07T18:38:59.903" v="452"/>
          <ac:spMkLst>
            <pc:docMk/>
            <pc:sldMk cId="2959951240" sldId="292"/>
            <ac:spMk id="16" creationId="{5B7CE08F-FA5F-0B21-3AA7-4ABDAE31FCBD}"/>
          </ac:spMkLst>
        </pc:spChg>
        <pc:spChg chg="del">
          <ac:chgData name="Hezekiah Shanu" userId="S::hmrust24@uw.edu::ed839b9d-8a96-4270-aaf1-19377191f40a" providerId="AD" clId="Web-{C6AE5754-1F51-4A05-A14F-033648679326}" dt="2023-12-07T18:38:59.903" v="451"/>
          <ac:spMkLst>
            <pc:docMk/>
            <pc:sldMk cId="2959951240" sldId="292"/>
            <ac:spMk id="18" creationId="{21299E4A-2DD1-39E6-7D1D-C5AF6CF28C8E}"/>
          </ac:spMkLst>
        </pc:spChg>
        <pc:spChg chg="del">
          <ac:chgData name="Hezekiah Shanu" userId="S::hmrust24@uw.edu::ed839b9d-8a96-4270-aaf1-19377191f40a" providerId="AD" clId="Web-{C6AE5754-1F51-4A05-A14F-033648679326}" dt="2023-12-07T18:38:56.824" v="449"/>
          <ac:spMkLst>
            <pc:docMk/>
            <pc:sldMk cId="2959951240" sldId="292"/>
            <ac:spMk id="22" creationId="{02D6E13D-3A68-A5FB-D41A-0CA1A52CE43B}"/>
          </ac:spMkLst>
        </pc:spChg>
        <pc:grpChg chg="del">
          <ac:chgData name="Hezekiah Shanu" userId="S::hmrust24@uw.edu::ed839b9d-8a96-4270-aaf1-19377191f40a" providerId="AD" clId="Web-{C6AE5754-1F51-4A05-A14F-033648679326}" dt="2023-12-07T18:38:30.324" v="420"/>
          <ac:grpSpMkLst>
            <pc:docMk/>
            <pc:sldMk cId="2959951240" sldId="292"/>
            <ac:grpSpMk id="10" creationId="{25A82FDB-3C9E-8A48-2BE4-E9BD77770697}"/>
          </ac:grpSpMkLst>
        </pc:grpChg>
        <pc:picChg chg="add mod">
          <ac:chgData name="Hezekiah Shanu" userId="S::hmrust24@uw.edu::ed839b9d-8a96-4270-aaf1-19377191f40a" providerId="AD" clId="Web-{C6AE5754-1F51-4A05-A14F-033648679326}" dt="2023-12-07T18:41:23.282" v="471" actId="1076"/>
          <ac:picMkLst>
            <pc:docMk/>
            <pc:sldMk cId="2959951240" sldId="292"/>
            <ac:picMk id="5" creationId="{190476E5-F472-2C29-2883-D8F45CBF4532}"/>
          </ac:picMkLst>
        </pc:picChg>
        <pc:picChg chg="del">
          <ac:chgData name="Hezekiah Shanu" userId="S::hmrust24@uw.edu::ed839b9d-8a96-4270-aaf1-19377191f40a" providerId="AD" clId="Web-{C6AE5754-1F51-4A05-A14F-033648679326}" dt="2023-12-07T18:38:59.903" v="450"/>
          <ac:picMkLst>
            <pc:docMk/>
            <pc:sldMk cId="2959951240" sldId="292"/>
            <ac:picMk id="25" creationId="{83DC1ECE-2D9E-4D0F-507F-50980C6EAA8F}"/>
          </ac:picMkLst>
        </pc:picChg>
        <pc:cxnChg chg="del">
          <ac:chgData name="Hezekiah Shanu" userId="S::hmrust24@uw.edu::ed839b9d-8a96-4270-aaf1-19377191f40a" providerId="AD" clId="Web-{C6AE5754-1F51-4A05-A14F-033648679326}" dt="2023-12-07T18:38:59.903" v="453"/>
          <ac:cxnSpMkLst>
            <pc:docMk/>
            <pc:sldMk cId="2959951240" sldId="292"/>
            <ac:cxnSpMk id="14" creationId="{0C6FF251-E3E5-623A-06FF-0AD0A68B6F7D}"/>
          </ac:cxnSpMkLst>
        </pc:cxnChg>
      </pc:sldChg>
    </pc:docChg>
  </pc:docChgLst>
  <pc:docChgLst>
    <pc:chgData name="Wei Huang" userId="S::whuang77@uw.edu::468bf848-edd2-4c99-b47a-2f222e60dd57" providerId="AD" clId="Web-{FD4C7D4D-CA1E-CDE0-0930-9EFAA44F925B}"/>
    <pc:docChg chg="modSld">
      <pc:chgData name="Wei Huang" userId="S::whuang77@uw.edu::468bf848-edd2-4c99-b47a-2f222e60dd57" providerId="AD" clId="Web-{FD4C7D4D-CA1E-CDE0-0930-9EFAA44F925B}" dt="2023-12-05T23:02:41.477" v="188" actId="20577"/>
      <pc:docMkLst>
        <pc:docMk/>
      </pc:docMkLst>
      <pc:sldChg chg="modSp">
        <pc:chgData name="Wei Huang" userId="S::whuang77@uw.edu::468bf848-edd2-4c99-b47a-2f222e60dd57" providerId="AD" clId="Web-{FD4C7D4D-CA1E-CDE0-0930-9EFAA44F925B}" dt="2023-12-05T23:02:41.477" v="188" actId="20577"/>
        <pc:sldMkLst>
          <pc:docMk/>
          <pc:sldMk cId="623668754" sldId="258"/>
        </pc:sldMkLst>
        <pc:spChg chg="mod">
          <ac:chgData name="Wei Huang" userId="S::whuang77@uw.edu::468bf848-edd2-4c99-b47a-2f222e60dd57" providerId="AD" clId="Web-{FD4C7D4D-CA1E-CDE0-0930-9EFAA44F925B}" dt="2023-12-05T23:02:41.477" v="188" actId="20577"/>
          <ac:spMkLst>
            <pc:docMk/>
            <pc:sldMk cId="623668754" sldId="258"/>
            <ac:spMk id="3" creationId="{0DBAF2C7-0AF4-E720-F72C-0CFD4A785B10}"/>
          </ac:spMkLst>
        </pc:spChg>
      </pc:sldChg>
      <pc:sldChg chg="addSp modSp">
        <pc:chgData name="Wei Huang" userId="S::whuang77@uw.edu::468bf848-edd2-4c99-b47a-2f222e60dd57" providerId="AD" clId="Web-{FD4C7D4D-CA1E-CDE0-0930-9EFAA44F925B}" dt="2023-12-05T22:57:33.028" v="116" actId="1076"/>
        <pc:sldMkLst>
          <pc:docMk/>
          <pc:sldMk cId="863432171" sldId="271"/>
        </pc:sldMkLst>
        <pc:spChg chg="mod">
          <ac:chgData name="Wei Huang" userId="S::whuang77@uw.edu::468bf848-edd2-4c99-b47a-2f222e60dd57" providerId="AD" clId="Web-{FD4C7D4D-CA1E-CDE0-0930-9EFAA44F925B}" dt="2023-12-05T22:54:36.522" v="75" actId="20577"/>
          <ac:spMkLst>
            <pc:docMk/>
            <pc:sldMk cId="863432171" sldId="271"/>
            <ac:spMk id="3" creationId="{0DBAF2C7-0AF4-E720-F72C-0CFD4A785B10}"/>
          </ac:spMkLst>
        </pc:spChg>
        <pc:spChg chg="add mod">
          <ac:chgData name="Wei Huang" userId="S::whuang77@uw.edu::468bf848-edd2-4c99-b47a-2f222e60dd57" providerId="AD" clId="Web-{FD4C7D4D-CA1E-CDE0-0930-9EFAA44F925B}" dt="2023-12-05T22:57:33.028" v="116" actId="1076"/>
          <ac:spMkLst>
            <pc:docMk/>
            <pc:sldMk cId="863432171" sldId="271"/>
            <ac:spMk id="5" creationId="{676E91A0-8230-9FD9-3193-D0A2C9683EC9}"/>
          </ac:spMkLst>
        </pc:spChg>
        <pc:spChg chg="add mod">
          <ac:chgData name="Wei Huang" userId="S::whuang77@uw.edu::468bf848-edd2-4c99-b47a-2f222e60dd57" providerId="AD" clId="Web-{FD4C7D4D-CA1E-CDE0-0930-9EFAA44F925B}" dt="2023-12-05T22:55:13.054" v="88" actId="1076"/>
          <ac:spMkLst>
            <pc:docMk/>
            <pc:sldMk cId="863432171" sldId="271"/>
            <ac:spMk id="6" creationId="{228560A0-3E4D-B1CC-BC98-2098D0E1F793}"/>
          </ac:spMkLst>
        </pc:spChg>
        <pc:spChg chg="add mod">
          <ac:chgData name="Wei Huang" userId="S::whuang77@uw.edu::468bf848-edd2-4c99-b47a-2f222e60dd57" providerId="AD" clId="Web-{FD4C7D4D-CA1E-CDE0-0930-9EFAA44F925B}" dt="2023-12-05T22:56:28.166" v="114" actId="20577"/>
          <ac:spMkLst>
            <pc:docMk/>
            <pc:sldMk cId="863432171" sldId="271"/>
            <ac:spMk id="7" creationId="{0A5B7063-4A05-A071-FA7C-4295EF88C6DB}"/>
          </ac:spMkLst>
        </pc:spChg>
        <pc:picChg chg="add mod">
          <ac:chgData name="Wei Huang" userId="S::whuang77@uw.edu::468bf848-edd2-4c99-b47a-2f222e60dd57" providerId="AD" clId="Web-{FD4C7D4D-CA1E-CDE0-0930-9EFAA44F925B}" dt="2023-12-05T22:55:07.773" v="87" actId="1076"/>
          <ac:picMkLst>
            <pc:docMk/>
            <pc:sldMk cId="863432171" sldId="271"/>
            <ac:picMk id="4" creationId="{4B7D0DBD-7921-9325-AC55-42E13BCA8A5E}"/>
          </ac:picMkLst>
        </pc:picChg>
      </pc:sldChg>
    </pc:docChg>
  </pc:docChgLst>
  <pc:docChgLst>
    <pc:chgData name="Wei Huang" userId="S::whuang77@uw.edu::468bf848-edd2-4c99-b47a-2f222e60dd57" providerId="AD" clId="Web-{17A761CC-DDFE-9568-0590-966E293373BE}"/>
    <pc:docChg chg="mod modSld">
      <pc:chgData name="Wei Huang" userId="S::whuang77@uw.edu::468bf848-edd2-4c99-b47a-2f222e60dd57" providerId="AD" clId="Web-{17A761CC-DDFE-9568-0590-966E293373BE}" dt="2023-12-07T10:42:26.618" v="557" actId="14100"/>
      <pc:docMkLst>
        <pc:docMk/>
      </pc:docMkLst>
      <pc:sldChg chg="modSp addCm">
        <pc:chgData name="Wei Huang" userId="S::whuang77@uw.edu::468bf848-edd2-4c99-b47a-2f222e60dd57" providerId="AD" clId="Web-{17A761CC-DDFE-9568-0590-966E293373BE}" dt="2023-12-07T10:32:10.554" v="539"/>
        <pc:sldMkLst>
          <pc:docMk/>
          <pc:sldMk cId="1722817681" sldId="260"/>
        </pc:sldMkLst>
        <pc:spChg chg="mod">
          <ac:chgData name="Wei Huang" userId="S::whuang77@uw.edu::468bf848-edd2-4c99-b47a-2f222e60dd57" providerId="AD" clId="Web-{17A761CC-DDFE-9568-0590-966E293373BE}" dt="2023-12-07T10:17:53.779" v="32" actId="1076"/>
          <ac:spMkLst>
            <pc:docMk/>
            <pc:sldMk cId="1722817681" sldId="260"/>
            <ac:spMk id="3" creationId="{0DBAF2C7-0AF4-E720-F72C-0CFD4A785B10}"/>
          </ac:spMkLst>
        </pc:spChg>
        <pc:extLst>
          <p:ext xmlns:p="http://schemas.openxmlformats.org/presentationml/2006/main" uri="{D6D511B9-2390-475A-947B-AFAB55BFBCF1}">
            <pc226:cmChg xmlns:pc226="http://schemas.microsoft.com/office/powerpoint/2022/06/main/command" chg="add">
              <pc226:chgData name="Wei Huang" userId="S::whuang77@uw.edu::468bf848-edd2-4c99-b47a-2f222e60dd57" providerId="AD" clId="Web-{17A761CC-DDFE-9568-0590-966E293373BE}" dt="2023-12-07T10:32:10.554" v="539"/>
              <pc2:cmMkLst xmlns:pc2="http://schemas.microsoft.com/office/powerpoint/2019/9/main/command">
                <pc:docMk/>
                <pc:sldMk cId="1722817681" sldId="260"/>
                <pc2:cmMk id="{480469A3-23BC-446E-9C59-4375230F53D2}"/>
              </pc2:cmMkLst>
            </pc226:cmChg>
          </p:ext>
        </pc:extLst>
      </pc:sldChg>
      <pc:sldChg chg="modSp addCm modCm">
        <pc:chgData name="Wei Huang" userId="S::whuang77@uw.edu::468bf848-edd2-4c99-b47a-2f222e60dd57" providerId="AD" clId="Web-{17A761CC-DDFE-9568-0590-966E293373BE}" dt="2023-12-07T10:38:59.347" v="542"/>
        <pc:sldMkLst>
          <pc:docMk/>
          <pc:sldMk cId="2101570241" sldId="262"/>
        </pc:sldMkLst>
        <pc:spChg chg="mod">
          <ac:chgData name="Wei Huang" userId="S::whuang77@uw.edu::468bf848-edd2-4c99-b47a-2f222e60dd57" providerId="AD" clId="Web-{17A761CC-DDFE-9568-0590-966E293373BE}" dt="2023-12-07T10:28:23.484" v="514" actId="20577"/>
          <ac:spMkLst>
            <pc:docMk/>
            <pc:sldMk cId="2101570241" sldId="262"/>
            <ac:spMk id="2" creationId="{C82B8269-D60B-75B3-56D5-FA8EDFD579AE}"/>
          </ac:spMkLst>
        </pc:spChg>
        <pc:spChg chg="mod">
          <ac:chgData name="Wei Huang" userId="S::whuang77@uw.edu::468bf848-edd2-4c99-b47a-2f222e60dd57" providerId="AD" clId="Web-{17A761CC-DDFE-9568-0590-966E293373BE}" dt="2023-12-07T10:29:24.627" v="528" actId="20577"/>
          <ac:spMkLst>
            <pc:docMk/>
            <pc:sldMk cId="2101570241" sldId="262"/>
            <ac:spMk id="3" creationId="{0DBAF2C7-0AF4-E720-F72C-0CFD4A785B10}"/>
          </ac:spMkLst>
        </pc:spChg>
        <pc:extLst>
          <p:ext xmlns:p="http://schemas.openxmlformats.org/presentationml/2006/main" uri="{D6D511B9-2390-475A-947B-AFAB55BFBCF1}">
            <pc226:cmChg xmlns:pc226="http://schemas.microsoft.com/office/powerpoint/2022/06/main/command" chg="add">
              <pc226:chgData name="Wei Huang" userId="S::whuang77@uw.edu::468bf848-edd2-4c99-b47a-2f222e60dd57" providerId="AD" clId="Web-{17A761CC-DDFE-9568-0590-966E293373BE}" dt="2023-12-07T10:38:59.347" v="542"/>
              <pc2:cmMkLst xmlns:pc2="http://schemas.microsoft.com/office/powerpoint/2019/9/main/command">
                <pc:docMk/>
                <pc:sldMk cId="2101570241" sldId="262"/>
                <pc2:cmMk id="{8799A8C2-913A-450A-A8B5-C977823E1AC9}"/>
              </pc2:cmMkLst>
              <pc226:cmRplyChg chg="add">
                <pc226:chgData name="Wei Huang" userId="S::whuang77@uw.edu::468bf848-edd2-4c99-b47a-2f222e60dd57" providerId="AD" clId="Web-{17A761CC-DDFE-9568-0590-966E293373BE}" dt="2023-12-07T10:38:59.347" v="542"/>
                <pc2:cmRplyMkLst xmlns:pc2="http://schemas.microsoft.com/office/powerpoint/2019/9/main/command">
                  <pc:docMk/>
                  <pc:sldMk cId="2101570241" sldId="262"/>
                  <pc2:cmMk id="{8799A8C2-913A-450A-A8B5-C977823E1AC9}"/>
                  <pc2:cmRplyMk id="{CA8A5F16-892C-4347-A5D1-4C31E114FED7}"/>
                </pc2:cmRplyMkLst>
              </pc226:cmRplyChg>
            </pc226:cmChg>
          </p:ext>
        </pc:extLst>
      </pc:sldChg>
      <pc:sldChg chg="modSp">
        <pc:chgData name="Wei Huang" userId="S::whuang77@uw.edu::468bf848-edd2-4c99-b47a-2f222e60dd57" providerId="AD" clId="Web-{17A761CC-DDFE-9568-0590-966E293373BE}" dt="2023-12-07T10:28:47.048" v="523" actId="20577"/>
        <pc:sldMkLst>
          <pc:docMk/>
          <pc:sldMk cId="2711901762" sldId="263"/>
        </pc:sldMkLst>
        <pc:spChg chg="mod">
          <ac:chgData name="Wei Huang" userId="S::whuang77@uw.edu::468bf848-edd2-4c99-b47a-2f222e60dd57" providerId="AD" clId="Web-{17A761CC-DDFE-9568-0590-966E293373BE}" dt="2023-12-07T10:28:47.048" v="523" actId="20577"/>
          <ac:spMkLst>
            <pc:docMk/>
            <pc:sldMk cId="2711901762" sldId="263"/>
            <ac:spMk id="2" creationId="{C82B8269-D60B-75B3-56D5-FA8EDFD579AE}"/>
          </ac:spMkLst>
        </pc:spChg>
      </pc:sldChg>
      <pc:sldChg chg="addSp modSp addCm">
        <pc:chgData name="Wei Huang" userId="S::whuang77@uw.edu::468bf848-edd2-4c99-b47a-2f222e60dd57" providerId="AD" clId="Web-{17A761CC-DDFE-9568-0590-966E293373BE}" dt="2023-12-07T10:34:24.745" v="541"/>
        <pc:sldMkLst>
          <pc:docMk/>
          <pc:sldMk cId="1890420633" sldId="270"/>
        </pc:sldMkLst>
        <pc:spChg chg="add mod">
          <ac:chgData name="Wei Huang" userId="S::whuang77@uw.edu::468bf848-edd2-4c99-b47a-2f222e60dd57" providerId="AD" clId="Web-{17A761CC-DDFE-9568-0590-966E293373BE}" dt="2023-12-07T10:27:21.420" v="480" actId="1076"/>
          <ac:spMkLst>
            <pc:docMk/>
            <pc:sldMk cId="1890420633" sldId="270"/>
            <ac:spMk id="4" creationId="{AFFB46EB-9087-CB21-78A5-E94EF3D28C2D}"/>
          </ac:spMkLst>
        </pc:spChg>
        <pc:picChg chg="mod">
          <ac:chgData name="Wei Huang" userId="S::whuang77@uw.edu::468bf848-edd2-4c99-b47a-2f222e60dd57" providerId="AD" clId="Web-{17A761CC-DDFE-9568-0590-966E293373BE}" dt="2023-12-07T10:27:24.873" v="481" actId="1076"/>
          <ac:picMkLst>
            <pc:docMk/>
            <pc:sldMk cId="1890420633" sldId="270"/>
            <ac:picMk id="5" creationId="{2EC565A0-E135-2325-4506-F323C89031D2}"/>
          </ac:picMkLst>
        </pc:picChg>
        <pc:extLst>
          <p:ext xmlns:p="http://schemas.openxmlformats.org/presentationml/2006/main" uri="{D6D511B9-2390-475A-947B-AFAB55BFBCF1}">
            <pc226:cmChg xmlns:pc226="http://schemas.microsoft.com/office/powerpoint/2022/06/main/command" chg="add">
              <pc226:chgData name="Wei Huang" userId="S::whuang77@uw.edu::468bf848-edd2-4c99-b47a-2f222e60dd57" providerId="AD" clId="Web-{17A761CC-DDFE-9568-0590-966E293373BE}" dt="2023-12-07T10:34:24.745" v="541"/>
              <pc2:cmMkLst xmlns:pc2="http://schemas.microsoft.com/office/powerpoint/2019/9/main/command">
                <pc:docMk/>
                <pc:sldMk cId="1890420633" sldId="270"/>
                <pc2:cmMk id="{1943C37C-EA23-4616-9C09-0E4DA606CE80}"/>
              </pc2:cmMkLst>
            </pc226:cmChg>
          </p:ext>
        </pc:extLst>
      </pc:sldChg>
      <pc:sldChg chg="modSp addCm">
        <pc:chgData name="Wei Huang" userId="S::whuang77@uw.edu::468bf848-edd2-4c99-b47a-2f222e60dd57" providerId="AD" clId="Web-{17A761CC-DDFE-9568-0590-966E293373BE}" dt="2023-12-07T10:31:37.334" v="538"/>
        <pc:sldMkLst>
          <pc:docMk/>
          <pc:sldMk cId="260581664" sldId="275"/>
        </pc:sldMkLst>
        <pc:spChg chg="mod">
          <ac:chgData name="Wei Huang" userId="S::whuang77@uw.edu::468bf848-edd2-4c99-b47a-2f222e60dd57" providerId="AD" clId="Web-{17A761CC-DDFE-9568-0590-966E293373BE}" dt="2023-12-07T10:27:57.077" v="505" actId="20577"/>
          <ac:spMkLst>
            <pc:docMk/>
            <pc:sldMk cId="260581664" sldId="275"/>
            <ac:spMk id="3" creationId="{0DBAF2C7-0AF4-E720-F72C-0CFD4A785B10}"/>
          </ac:spMkLst>
        </pc:spChg>
        <pc:extLst>
          <p:ext xmlns:p="http://schemas.openxmlformats.org/presentationml/2006/main" uri="{D6D511B9-2390-475A-947B-AFAB55BFBCF1}">
            <pc226:cmChg xmlns:pc226="http://schemas.microsoft.com/office/powerpoint/2022/06/main/command" chg="add">
              <pc226:chgData name="Wei Huang" userId="S::whuang77@uw.edu::468bf848-edd2-4c99-b47a-2f222e60dd57" providerId="AD" clId="Web-{17A761CC-DDFE-9568-0590-966E293373BE}" dt="2023-12-07T10:31:37.334" v="538"/>
              <pc2:cmMkLst xmlns:pc2="http://schemas.microsoft.com/office/powerpoint/2019/9/main/command">
                <pc:docMk/>
                <pc:sldMk cId="260581664" sldId="275"/>
                <pc2:cmMk id="{7F41DCE8-CC3B-4714-B235-EA6EE3E2ACE8}"/>
              </pc2:cmMkLst>
            </pc226:cmChg>
          </p:ext>
        </pc:extLst>
      </pc:sldChg>
      <pc:sldChg chg="modSp">
        <pc:chgData name="Wei Huang" userId="S::whuang77@uw.edu::468bf848-edd2-4c99-b47a-2f222e60dd57" providerId="AD" clId="Web-{17A761CC-DDFE-9568-0590-966E293373BE}" dt="2023-12-07T10:30:06.784" v="534" actId="1076"/>
        <pc:sldMkLst>
          <pc:docMk/>
          <pc:sldMk cId="3184798577" sldId="278"/>
        </pc:sldMkLst>
        <pc:spChg chg="mod">
          <ac:chgData name="Wei Huang" userId="S::whuang77@uw.edu::468bf848-edd2-4c99-b47a-2f222e60dd57" providerId="AD" clId="Web-{17A761CC-DDFE-9568-0590-966E293373BE}" dt="2023-12-07T10:25:07.197" v="390" actId="20577"/>
          <ac:spMkLst>
            <pc:docMk/>
            <pc:sldMk cId="3184798577" sldId="278"/>
            <ac:spMk id="3" creationId="{0DBAF2C7-0AF4-E720-F72C-0CFD4A785B10}"/>
          </ac:spMkLst>
        </pc:spChg>
        <pc:picChg chg="mod">
          <ac:chgData name="Wei Huang" userId="S::whuang77@uw.edu::468bf848-edd2-4c99-b47a-2f222e60dd57" providerId="AD" clId="Web-{17A761CC-DDFE-9568-0590-966E293373BE}" dt="2023-12-07T10:30:06.784" v="534" actId="1076"/>
          <ac:picMkLst>
            <pc:docMk/>
            <pc:sldMk cId="3184798577" sldId="278"/>
            <ac:picMk id="7" creationId="{C81E9894-4EDF-A8E4-9550-0ED0816AEADA}"/>
          </ac:picMkLst>
        </pc:picChg>
        <pc:picChg chg="mod">
          <ac:chgData name="Wei Huang" userId="S::whuang77@uw.edu::468bf848-edd2-4c99-b47a-2f222e60dd57" providerId="AD" clId="Web-{17A761CC-DDFE-9568-0590-966E293373BE}" dt="2023-12-07T10:29:53.721" v="532" actId="14100"/>
          <ac:picMkLst>
            <pc:docMk/>
            <pc:sldMk cId="3184798577" sldId="278"/>
            <ac:picMk id="8" creationId="{ED11A1B6-D5CC-17AA-2CA2-653E23662364}"/>
          </ac:picMkLst>
        </pc:picChg>
      </pc:sldChg>
      <pc:sldChg chg="modSp">
        <pc:chgData name="Wei Huang" userId="S::whuang77@uw.edu::468bf848-edd2-4c99-b47a-2f222e60dd57" providerId="AD" clId="Web-{17A761CC-DDFE-9568-0590-966E293373BE}" dt="2023-12-07T10:21:52.239" v="220" actId="20577"/>
        <pc:sldMkLst>
          <pc:docMk/>
          <pc:sldMk cId="3110829867" sldId="281"/>
        </pc:sldMkLst>
        <pc:spChg chg="mod">
          <ac:chgData name="Wei Huang" userId="S::whuang77@uw.edu::468bf848-edd2-4c99-b47a-2f222e60dd57" providerId="AD" clId="Web-{17A761CC-DDFE-9568-0590-966E293373BE}" dt="2023-12-07T10:21:52.239" v="220" actId="20577"/>
          <ac:spMkLst>
            <pc:docMk/>
            <pc:sldMk cId="3110829867" sldId="281"/>
            <ac:spMk id="3" creationId="{0DBAF2C7-0AF4-E720-F72C-0CFD4A785B10}"/>
          </ac:spMkLst>
        </pc:spChg>
        <pc:picChg chg="mod">
          <ac:chgData name="Wei Huang" userId="S::whuang77@uw.edu::468bf848-edd2-4c99-b47a-2f222e60dd57" providerId="AD" clId="Web-{17A761CC-DDFE-9568-0590-966E293373BE}" dt="2023-12-07T10:20:42.987" v="124" actId="1076"/>
          <ac:picMkLst>
            <pc:docMk/>
            <pc:sldMk cId="3110829867" sldId="281"/>
            <ac:picMk id="7" creationId="{1B27D6DD-94E4-DEFE-35D7-BF3440E3C784}"/>
          </ac:picMkLst>
        </pc:picChg>
        <pc:picChg chg="mod">
          <ac:chgData name="Wei Huang" userId="S::whuang77@uw.edu::468bf848-edd2-4c99-b47a-2f222e60dd57" providerId="AD" clId="Web-{17A761CC-DDFE-9568-0590-966E293373BE}" dt="2023-12-07T10:20:35.174" v="122" actId="1076"/>
          <ac:picMkLst>
            <pc:docMk/>
            <pc:sldMk cId="3110829867" sldId="281"/>
            <ac:picMk id="9" creationId="{D6EEF217-5CF4-B49A-80B3-89575F51D180}"/>
          </ac:picMkLst>
        </pc:picChg>
      </pc:sldChg>
      <pc:sldChg chg="modSp">
        <pc:chgData name="Wei Huang" userId="S::whuang77@uw.edu::468bf848-edd2-4c99-b47a-2f222e60dd57" providerId="AD" clId="Web-{17A761CC-DDFE-9568-0590-966E293373BE}" dt="2023-12-07T10:18:07.451" v="38" actId="1076"/>
        <pc:sldMkLst>
          <pc:docMk/>
          <pc:sldMk cId="390732337" sldId="282"/>
        </pc:sldMkLst>
        <pc:spChg chg="mod">
          <ac:chgData name="Wei Huang" userId="S::whuang77@uw.edu::468bf848-edd2-4c99-b47a-2f222e60dd57" providerId="AD" clId="Web-{17A761CC-DDFE-9568-0590-966E293373BE}" dt="2023-12-07T10:18:07.451" v="38" actId="1076"/>
          <ac:spMkLst>
            <pc:docMk/>
            <pc:sldMk cId="390732337" sldId="282"/>
            <ac:spMk id="8" creationId="{55256472-DB70-D3DB-5130-4ADD856AA63B}"/>
          </ac:spMkLst>
        </pc:spChg>
        <pc:picChg chg="mod">
          <ac:chgData name="Wei Huang" userId="S::whuang77@uw.edu::468bf848-edd2-4c99-b47a-2f222e60dd57" providerId="AD" clId="Web-{17A761CC-DDFE-9568-0590-966E293373BE}" dt="2023-12-07T10:18:07.326" v="33" actId="1076"/>
          <ac:picMkLst>
            <pc:docMk/>
            <pc:sldMk cId="390732337" sldId="282"/>
            <ac:picMk id="3" creationId="{E1B84517-E1FC-830A-FF54-B380EFC7C419}"/>
          </ac:picMkLst>
        </pc:picChg>
        <pc:picChg chg="mod">
          <ac:chgData name="Wei Huang" userId="S::whuang77@uw.edu::468bf848-edd2-4c99-b47a-2f222e60dd57" providerId="AD" clId="Web-{17A761CC-DDFE-9568-0590-966E293373BE}" dt="2023-12-07T10:18:07.357" v="34" actId="1076"/>
          <ac:picMkLst>
            <pc:docMk/>
            <pc:sldMk cId="390732337" sldId="282"/>
            <ac:picMk id="4" creationId="{2869AFDA-B0F6-6CFF-7425-EA08A42A32AA}"/>
          </ac:picMkLst>
        </pc:picChg>
        <pc:picChg chg="mod">
          <ac:chgData name="Wei Huang" userId="S::whuang77@uw.edu::468bf848-edd2-4c99-b47a-2f222e60dd57" providerId="AD" clId="Web-{17A761CC-DDFE-9568-0590-966E293373BE}" dt="2023-12-07T10:18:07.388" v="35" actId="1076"/>
          <ac:picMkLst>
            <pc:docMk/>
            <pc:sldMk cId="390732337" sldId="282"/>
            <ac:picMk id="5" creationId="{05FE51ED-AFF1-64FD-5AA9-92566856BF16}"/>
          </ac:picMkLst>
        </pc:picChg>
        <pc:picChg chg="mod">
          <ac:chgData name="Wei Huang" userId="S::whuang77@uw.edu::468bf848-edd2-4c99-b47a-2f222e60dd57" providerId="AD" clId="Web-{17A761CC-DDFE-9568-0590-966E293373BE}" dt="2023-12-07T10:18:07.420" v="36" actId="1076"/>
          <ac:picMkLst>
            <pc:docMk/>
            <pc:sldMk cId="390732337" sldId="282"/>
            <ac:picMk id="6" creationId="{A13F89A7-7778-9AC0-5BF3-D54EF8DD4FDC}"/>
          </ac:picMkLst>
        </pc:picChg>
        <pc:picChg chg="mod">
          <ac:chgData name="Wei Huang" userId="S::whuang77@uw.edu::468bf848-edd2-4c99-b47a-2f222e60dd57" providerId="AD" clId="Web-{17A761CC-DDFE-9568-0590-966E293373BE}" dt="2023-12-07T10:18:07.435" v="37" actId="1076"/>
          <ac:picMkLst>
            <pc:docMk/>
            <pc:sldMk cId="390732337" sldId="282"/>
            <ac:picMk id="7" creationId="{045EA103-8E1D-A273-69C3-21CEC297D64B}"/>
          </ac:picMkLst>
        </pc:picChg>
      </pc:sldChg>
      <pc:sldChg chg="modSp">
        <pc:chgData name="Wei Huang" userId="S::whuang77@uw.edu::468bf848-edd2-4c99-b47a-2f222e60dd57" providerId="AD" clId="Web-{17A761CC-DDFE-9568-0590-966E293373BE}" dt="2023-12-07T10:42:26.618" v="557" actId="14100"/>
        <pc:sldMkLst>
          <pc:docMk/>
          <pc:sldMk cId="1950899091" sldId="289"/>
        </pc:sldMkLst>
        <pc:spChg chg="mod">
          <ac:chgData name="Wei Huang" userId="S::whuang77@uw.edu::468bf848-edd2-4c99-b47a-2f222e60dd57" providerId="AD" clId="Web-{17A761CC-DDFE-9568-0590-966E293373BE}" dt="2023-12-07T10:41:48.695" v="551" actId="1076"/>
          <ac:spMkLst>
            <pc:docMk/>
            <pc:sldMk cId="1950899091" sldId="289"/>
            <ac:spMk id="18" creationId="{1827126D-A381-3269-04A8-0FDFFB4D26AB}"/>
          </ac:spMkLst>
        </pc:spChg>
        <pc:spChg chg="mod">
          <ac:chgData name="Wei Huang" userId="S::whuang77@uw.edu::468bf848-edd2-4c99-b47a-2f222e60dd57" providerId="AD" clId="Web-{17A761CC-DDFE-9568-0590-966E293373BE}" dt="2023-12-07T10:42:26.618" v="557" actId="14100"/>
          <ac:spMkLst>
            <pc:docMk/>
            <pc:sldMk cId="1950899091" sldId="289"/>
            <ac:spMk id="21" creationId="{F1C24C97-DFD0-10D8-1386-5B907CA4B182}"/>
          </ac:spMkLst>
        </pc:spChg>
        <pc:spChg chg="mod ord">
          <ac:chgData name="Wei Huang" userId="S::whuang77@uw.edu::468bf848-edd2-4c99-b47a-2f222e60dd57" providerId="AD" clId="Web-{17A761CC-DDFE-9568-0590-966E293373BE}" dt="2023-12-07T10:41:04.147" v="543"/>
          <ac:spMkLst>
            <pc:docMk/>
            <pc:sldMk cId="1950899091" sldId="289"/>
            <ac:spMk id="22" creationId="{AB5361E4-7D95-5DA7-9E62-72EF7D4C825F}"/>
          </ac:spMkLst>
        </pc:spChg>
        <pc:picChg chg="mod ord">
          <ac:chgData name="Wei Huang" userId="S::whuang77@uw.edu::468bf848-edd2-4c99-b47a-2f222e60dd57" providerId="AD" clId="Web-{17A761CC-DDFE-9568-0590-966E293373BE}" dt="2023-12-07T10:42:12.274" v="556"/>
          <ac:picMkLst>
            <pc:docMk/>
            <pc:sldMk cId="1950899091" sldId="289"/>
            <ac:picMk id="20" creationId="{91A838AE-EA3C-D119-8753-4A177BA34E73}"/>
          </ac:picMkLst>
        </pc:picChg>
      </pc:sldChg>
    </pc:docChg>
  </pc:docChgLst>
  <pc:docChgLst>
    <pc:chgData name="Junoh Jung" userId="S::junohj@uw.edu::4e57e68d-774a-403a-9736-c89e3f0b5241" providerId="AD" clId="Web-{E6CDB79A-47B1-4D61-8C13-4E6922EC1468}"/>
    <pc:docChg chg="addSld delSld modSld sldOrd">
      <pc:chgData name="Junoh Jung" userId="S::junohj@uw.edu::4e57e68d-774a-403a-9736-c89e3f0b5241" providerId="AD" clId="Web-{E6CDB79A-47B1-4D61-8C13-4E6922EC1468}" dt="2023-12-07T10:53:03.399" v="36"/>
      <pc:docMkLst>
        <pc:docMk/>
      </pc:docMkLst>
      <pc:sldChg chg="ord">
        <pc:chgData name="Junoh Jung" userId="S::junohj@uw.edu::4e57e68d-774a-403a-9736-c89e3f0b5241" providerId="AD" clId="Web-{E6CDB79A-47B1-4D61-8C13-4E6922EC1468}" dt="2023-12-07T10:52:58.492" v="34"/>
        <pc:sldMkLst>
          <pc:docMk/>
          <pc:sldMk cId="260581664" sldId="275"/>
        </pc:sldMkLst>
      </pc:sldChg>
      <pc:sldChg chg="delSp modSp">
        <pc:chgData name="Junoh Jung" userId="S::junohj@uw.edu::4e57e68d-774a-403a-9736-c89e3f0b5241" providerId="AD" clId="Web-{E6CDB79A-47B1-4D61-8C13-4E6922EC1468}" dt="2023-12-07T10:32:24.001" v="3" actId="1076"/>
        <pc:sldMkLst>
          <pc:docMk/>
          <pc:sldMk cId="2280206140" sldId="277"/>
        </pc:sldMkLst>
        <pc:picChg chg="mod">
          <ac:chgData name="Junoh Jung" userId="S::junohj@uw.edu::4e57e68d-774a-403a-9736-c89e3f0b5241" providerId="AD" clId="Web-{E6CDB79A-47B1-4D61-8C13-4E6922EC1468}" dt="2023-12-07T10:32:24.001" v="3" actId="1076"/>
          <ac:picMkLst>
            <pc:docMk/>
            <pc:sldMk cId="2280206140" sldId="277"/>
            <ac:picMk id="6" creationId="{0545F015-F25E-4BA8-4F07-65ADEB63D460}"/>
          </ac:picMkLst>
        </pc:picChg>
        <pc:picChg chg="del">
          <ac:chgData name="Junoh Jung" userId="S::junohj@uw.edu::4e57e68d-774a-403a-9736-c89e3f0b5241" providerId="AD" clId="Web-{E6CDB79A-47B1-4D61-8C13-4E6922EC1468}" dt="2023-12-07T10:32:05.453" v="1"/>
          <ac:picMkLst>
            <pc:docMk/>
            <pc:sldMk cId="2280206140" sldId="277"/>
            <ac:picMk id="7" creationId="{45D613F3-D6F2-0802-C2D7-28BA91A2115A}"/>
          </ac:picMkLst>
        </pc:picChg>
        <pc:picChg chg="del">
          <ac:chgData name="Junoh Jung" userId="S::junohj@uw.edu::4e57e68d-774a-403a-9736-c89e3f0b5241" providerId="AD" clId="Web-{E6CDB79A-47B1-4D61-8C13-4E6922EC1468}" dt="2023-12-07T10:31:53.921" v="0"/>
          <ac:picMkLst>
            <pc:docMk/>
            <pc:sldMk cId="2280206140" sldId="277"/>
            <ac:picMk id="9" creationId="{ED0CF83C-090B-19C7-02FC-17FD196634AD}"/>
          </ac:picMkLst>
        </pc:picChg>
      </pc:sldChg>
      <pc:sldChg chg="ord">
        <pc:chgData name="Junoh Jung" userId="S::junohj@uw.edu::4e57e68d-774a-403a-9736-c89e3f0b5241" providerId="AD" clId="Web-{E6CDB79A-47B1-4D61-8C13-4E6922EC1468}" dt="2023-12-07T10:38:21.840" v="16"/>
        <pc:sldMkLst>
          <pc:docMk/>
          <pc:sldMk cId="1846271452" sldId="279"/>
        </pc:sldMkLst>
      </pc:sldChg>
      <pc:sldChg chg="modSp del">
        <pc:chgData name="Junoh Jung" userId="S::junohj@uw.edu::4e57e68d-774a-403a-9736-c89e3f0b5241" providerId="AD" clId="Web-{E6CDB79A-47B1-4D61-8C13-4E6922EC1468}" dt="2023-12-07T10:42:13.566" v="21"/>
        <pc:sldMkLst>
          <pc:docMk/>
          <pc:sldMk cId="882156551" sldId="285"/>
        </pc:sldMkLst>
        <pc:picChg chg="mod">
          <ac:chgData name="Junoh Jung" userId="S::junohj@uw.edu::4e57e68d-774a-403a-9736-c89e3f0b5241" providerId="AD" clId="Web-{E6CDB79A-47B1-4D61-8C13-4E6922EC1468}" dt="2023-12-07T10:42:06.238" v="20" actId="1076"/>
          <ac:picMkLst>
            <pc:docMk/>
            <pc:sldMk cId="882156551" sldId="285"/>
            <ac:picMk id="7" creationId="{90B3ED0D-3064-B391-91D9-499BA6401205}"/>
          </ac:picMkLst>
        </pc:picChg>
        <pc:picChg chg="mod">
          <ac:chgData name="Junoh Jung" userId="S::junohj@uw.edu::4e57e68d-774a-403a-9736-c89e3f0b5241" providerId="AD" clId="Web-{E6CDB79A-47B1-4D61-8C13-4E6922EC1468}" dt="2023-12-07T10:42:04.253" v="18" actId="1076"/>
          <ac:picMkLst>
            <pc:docMk/>
            <pc:sldMk cId="882156551" sldId="285"/>
            <ac:picMk id="8" creationId="{E81B99DA-9009-F3EE-72C0-80E20B1577C2}"/>
          </ac:picMkLst>
        </pc:picChg>
        <pc:picChg chg="mod">
          <ac:chgData name="Junoh Jung" userId="S::junohj@uw.edu::4e57e68d-774a-403a-9736-c89e3f0b5241" providerId="AD" clId="Web-{E6CDB79A-47B1-4D61-8C13-4E6922EC1468}" dt="2023-12-07T10:42:04.894" v="19" actId="1076"/>
          <ac:picMkLst>
            <pc:docMk/>
            <pc:sldMk cId="882156551" sldId="285"/>
            <ac:picMk id="9" creationId="{20B17D73-A016-0134-5B78-77D36100B808}"/>
          </ac:picMkLst>
        </pc:picChg>
      </pc:sldChg>
      <pc:sldChg chg="modSp">
        <pc:chgData name="Junoh Jung" userId="S::junohj@uw.edu::4e57e68d-774a-403a-9736-c89e3f0b5241" providerId="AD" clId="Web-{E6CDB79A-47B1-4D61-8C13-4E6922EC1468}" dt="2023-12-07T10:44:03.257" v="31" actId="1076"/>
        <pc:sldMkLst>
          <pc:docMk/>
          <pc:sldMk cId="1282702420" sldId="286"/>
        </pc:sldMkLst>
        <pc:spChg chg="mod">
          <ac:chgData name="Junoh Jung" userId="S::junohj@uw.edu::4e57e68d-774a-403a-9736-c89e3f0b5241" providerId="AD" clId="Web-{E6CDB79A-47B1-4D61-8C13-4E6922EC1468}" dt="2023-12-07T10:42:21.738" v="23" actId="1076"/>
          <ac:spMkLst>
            <pc:docMk/>
            <pc:sldMk cId="1282702420" sldId="286"/>
            <ac:spMk id="3" creationId="{F95D74A9-71E3-97FC-0405-EDA3B4EE1C78}"/>
          </ac:spMkLst>
        </pc:spChg>
        <pc:picChg chg="mod">
          <ac:chgData name="Junoh Jung" userId="S::junohj@uw.edu::4e57e68d-774a-403a-9736-c89e3f0b5241" providerId="AD" clId="Web-{E6CDB79A-47B1-4D61-8C13-4E6922EC1468}" dt="2023-12-07T10:44:02.319" v="30" actId="1076"/>
          <ac:picMkLst>
            <pc:docMk/>
            <pc:sldMk cId="1282702420" sldId="286"/>
            <ac:picMk id="5" creationId="{9C33091C-53E0-FC3E-0268-7721C4BD60F9}"/>
          </ac:picMkLst>
        </pc:picChg>
        <pc:picChg chg="mod">
          <ac:chgData name="Junoh Jung" userId="S::junohj@uw.edu::4e57e68d-774a-403a-9736-c89e3f0b5241" providerId="AD" clId="Web-{E6CDB79A-47B1-4D61-8C13-4E6922EC1468}" dt="2023-12-07T10:44:03.257" v="31" actId="1076"/>
          <ac:picMkLst>
            <pc:docMk/>
            <pc:sldMk cId="1282702420" sldId="286"/>
            <ac:picMk id="6" creationId="{F9AE0C84-F5BA-7AE9-6229-449FD2481A58}"/>
          </ac:picMkLst>
        </pc:picChg>
      </pc:sldChg>
      <pc:sldChg chg="modSp del">
        <pc:chgData name="Junoh Jung" userId="S::junohj@uw.edu::4e57e68d-774a-403a-9736-c89e3f0b5241" providerId="AD" clId="Web-{E6CDB79A-47B1-4D61-8C13-4E6922EC1468}" dt="2023-12-07T10:38:17.137" v="15"/>
        <pc:sldMkLst>
          <pc:docMk/>
          <pc:sldMk cId="3449165407" sldId="287"/>
        </pc:sldMkLst>
        <pc:picChg chg="mod">
          <ac:chgData name="Junoh Jung" userId="S::junohj@uw.edu::4e57e68d-774a-403a-9736-c89e3f0b5241" providerId="AD" clId="Web-{E6CDB79A-47B1-4D61-8C13-4E6922EC1468}" dt="2023-12-07T10:32:58.345" v="6" actId="1076"/>
          <ac:picMkLst>
            <pc:docMk/>
            <pc:sldMk cId="3449165407" sldId="287"/>
            <ac:picMk id="5" creationId="{E5ED646E-1E94-675D-B9D3-3BF034FB2FF0}"/>
          </ac:picMkLst>
        </pc:picChg>
        <pc:picChg chg="mod">
          <ac:chgData name="Junoh Jung" userId="S::junohj@uw.edu::4e57e68d-774a-403a-9736-c89e3f0b5241" providerId="AD" clId="Web-{E6CDB79A-47B1-4D61-8C13-4E6922EC1468}" dt="2023-12-07T10:32:56.283" v="5" actId="1076"/>
          <ac:picMkLst>
            <pc:docMk/>
            <pc:sldMk cId="3449165407" sldId="287"/>
            <ac:picMk id="7" creationId="{C81E9894-4EDF-A8E4-9550-0ED0816AEADA}"/>
          </ac:picMkLst>
        </pc:picChg>
        <pc:picChg chg="mod">
          <ac:chgData name="Junoh Jung" userId="S::junohj@uw.edu::4e57e68d-774a-403a-9736-c89e3f0b5241" providerId="AD" clId="Web-{E6CDB79A-47B1-4D61-8C13-4E6922EC1468}" dt="2023-12-07T10:38:12.355" v="14" actId="1076"/>
          <ac:picMkLst>
            <pc:docMk/>
            <pc:sldMk cId="3449165407" sldId="287"/>
            <ac:picMk id="8" creationId="{64EEEC83-86F8-C9FC-9541-13DAC931A383}"/>
          </ac:picMkLst>
        </pc:picChg>
      </pc:sldChg>
      <pc:sldChg chg="addSp delSp modSp add ord replId">
        <pc:chgData name="Junoh Jung" userId="S::junohj@uw.edu::4e57e68d-774a-403a-9736-c89e3f0b5241" providerId="AD" clId="Web-{E6CDB79A-47B1-4D61-8C13-4E6922EC1468}" dt="2023-12-07T10:53:03.399" v="36"/>
        <pc:sldMkLst>
          <pc:docMk/>
          <pc:sldMk cId="2219480340" sldId="291"/>
        </pc:sldMkLst>
        <pc:picChg chg="del">
          <ac:chgData name="Junoh Jung" userId="S::junohj@uw.edu::4e57e68d-774a-403a-9736-c89e3f0b5241" providerId="AD" clId="Web-{E6CDB79A-47B1-4D61-8C13-4E6922EC1468}" dt="2023-12-07T10:53:02.383" v="35"/>
          <ac:picMkLst>
            <pc:docMk/>
            <pc:sldMk cId="2219480340" sldId="291"/>
            <ac:picMk id="4" creationId="{D530C5CD-E6C2-8022-C267-C74B25B649EE}"/>
          </ac:picMkLst>
        </pc:picChg>
        <pc:picChg chg="add mod">
          <ac:chgData name="Junoh Jung" userId="S::junohj@uw.edu::4e57e68d-774a-403a-9736-c89e3f0b5241" providerId="AD" clId="Web-{E6CDB79A-47B1-4D61-8C13-4E6922EC1468}" dt="2023-12-07T10:53:03.399" v="36"/>
          <ac:picMkLst>
            <pc:docMk/>
            <pc:sldMk cId="2219480340" sldId="291"/>
            <ac:picMk id="5" creationId="{411AD1BB-A58A-F3C2-9921-E8830E31A5EF}"/>
          </ac:picMkLst>
        </pc:picChg>
      </pc:sldChg>
    </pc:docChg>
  </pc:docChgLst>
  <pc:docChgLst>
    <pc:chgData name="Junoh Jung" userId="S::junohj@uw.edu::4e57e68d-774a-403a-9736-c89e3f0b5241" providerId="AD" clId="Web-{3181C4BF-7ACB-43BC-B2C4-8B05A5058EA9}"/>
    <pc:docChg chg="mod delSld modSld sldOrd">
      <pc:chgData name="Junoh Jung" userId="S::junohj@uw.edu::4e57e68d-774a-403a-9736-c89e3f0b5241" providerId="AD" clId="Web-{3181C4BF-7ACB-43BC-B2C4-8B05A5058EA9}" dt="2023-12-07T11:04:28.608" v="53"/>
      <pc:docMkLst>
        <pc:docMk/>
      </pc:docMkLst>
      <pc:sldChg chg="modSp ord">
        <pc:chgData name="Junoh Jung" userId="S::junohj@uw.edu::4e57e68d-774a-403a-9736-c89e3f0b5241" providerId="AD" clId="Web-{3181C4BF-7ACB-43BC-B2C4-8B05A5058EA9}" dt="2023-12-07T11:04:28.608" v="53"/>
        <pc:sldMkLst>
          <pc:docMk/>
          <pc:sldMk cId="260581664" sldId="275"/>
        </pc:sldMkLst>
        <pc:spChg chg="mod">
          <ac:chgData name="Junoh Jung" userId="S::junohj@uw.edu::4e57e68d-774a-403a-9736-c89e3f0b5241" providerId="AD" clId="Web-{3181C4BF-7ACB-43BC-B2C4-8B05A5058EA9}" dt="2023-12-07T10:58:05.098" v="46" actId="20577"/>
          <ac:spMkLst>
            <pc:docMk/>
            <pc:sldMk cId="260581664" sldId="275"/>
            <ac:spMk id="3" creationId="{0DBAF2C7-0AF4-E720-F72C-0CFD4A785B10}"/>
          </ac:spMkLst>
        </pc:spChg>
      </pc:sldChg>
      <pc:sldChg chg="addSp modSp">
        <pc:chgData name="Junoh Jung" userId="S::junohj@uw.edu::4e57e68d-774a-403a-9736-c89e3f0b5241" providerId="AD" clId="Web-{3181C4BF-7ACB-43BC-B2C4-8B05A5058EA9}" dt="2023-12-07T10:56:41.268" v="37" actId="20577"/>
        <pc:sldMkLst>
          <pc:docMk/>
          <pc:sldMk cId="3184798577" sldId="278"/>
        </pc:sldMkLst>
        <pc:spChg chg="mod">
          <ac:chgData name="Junoh Jung" userId="S::junohj@uw.edu::4e57e68d-774a-403a-9736-c89e3f0b5241" providerId="AD" clId="Web-{3181C4BF-7ACB-43BC-B2C4-8B05A5058EA9}" dt="2023-12-07T10:56:41.268" v="37" actId="20577"/>
          <ac:spMkLst>
            <pc:docMk/>
            <pc:sldMk cId="3184798577" sldId="278"/>
            <ac:spMk id="3" creationId="{0DBAF2C7-0AF4-E720-F72C-0CFD4A785B10}"/>
          </ac:spMkLst>
        </pc:spChg>
        <pc:picChg chg="add mod">
          <ac:chgData name="Junoh Jung" userId="S::junohj@uw.edu::4e57e68d-774a-403a-9736-c89e3f0b5241" providerId="AD" clId="Web-{3181C4BF-7ACB-43BC-B2C4-8B05A5058EA9}" dt="2023-12-07T10:56:13.877" v="30" actId="1076"/>
          <ac:picMkLst>
            <pc:docMk/>
            <pc:sldMk cId="3184798577" sldId="278"/>
            <ac:picMk id="4" creationId="{E9F8E3B3-AF55-2D7F-3DF5-26391B62662D}"/>
          </ac:picMkLst>
        </pc:picChg>
      </pc:sldChg>
      <pc:sldChg chg="del">
        <pc:chgData name="Junoh Jung" userId="S::junohj@uw.edu::4e57e68d-774a-403a-9736-c89e3f0b5241" providerId="AD" clId="Web-{3181C4BF-7ACB-43BC-B2C4-8B05A5058EA9}" dt="2023-12-07T11:00:46.899" v="49"/>
        <pc:sldMkLst>
          <pc:docMk/>
          <pc:sldMk cId="1282702420" sldId="286"/>
        </pc:sldMkLst>
      </pc:sldChg>
      <pc:sldChg chg="addSp modSp addCm">
        <pc:chgData name="Junoh Jung" userId="S::junohj@uw.edu::4e57e68d-774a-403a-9736-c89e3f0b5241" providerId="AD" clId="Web-{3181C4BF-7ACB-43BC-B2C4-8B05A5058EA9}" dt="2023-12-07T11:02:05.808" v="51"/>
        <pc:sldMkLst>
          <pc:docMk/>
          <pc:sldMk cId="2219480340" sldId="291"/>
        </pc:sldMkLst>
        <pc:spChg chg="mod">
          <ac:chgData name="Junoh Jung" userId="S::junohj@uw.edu::4e57e68d-774a-403a-9736-c89e3f0b5241" providerId="AD" clId="Web-{3181C4BF-7ACB-43BC-B2C4-8B05A5058EA9}" dt="2023-12-07T10:58:24.943" v="48" actId="20577"/>
          <ac:spMkLst>
            <pc:docMk/>
            <pc:sldMk cId="2219480340" sldId="291"/>
            <ac:spMk id="3" creationId="{0DBAF2C7-0AF4-E720-F72C-0CFD4A785B10}"/>
          </ac:spMkLst>
        </pc:spChg>
        <pc:picChg chg="mod">
          <ac:chgData name="Junoh Jung" userId="S::junohj@uw.edu::4e57e68d-774a-403a-9736-c89e3f0b5241" providerId="AD" clId="Web-{3181C4BF-7ACB-43BC-B2C4-8B05A5058EA9}" dt="2023-12-07T10:57:01.253" v="39" actId="1076"/>
          <ac:picMkLst>
            <pc:docMk/>
            <pc:sldMk cId="2219480340" sldId="291"/>
            <ac:picMk id="5" creationId="{411AD1BB-A58A-F3C2-9921-E8830E31A5EF}"/>
          </ac:picMkLst>
        </pc:picChg>
        <pc:picChg chg="add mod modCrop">
          <ac:chgData name="Junoh Jung" userId="S::junohj@uw.edu::4e57e68d-774a-403a-9736-c89e3f0b5241" providerId="AD" clId="Web-{3181C4BF-7ACB-43BC-B2C4-8B05A5058EA9}" dt="2023-12-07T10:57:27.879" v="44" actId="1076"/>
          <ac:picMkLst>
            <pc:docMk/>
            <pc:sldMk cId="2219480340" sldId="291"/>
            <ac:picMk id="6" creationId="{DCFD5D61-0B52-E1E6-4994-01B2D6CB715C}"/>
          </ac:picMkLst>
        </pc:picChg>
        <pc:extLst>
          <p:ext xmlns:p="http://schemas.openxmlformats.org/presentationml/2006/main" uri="{D6D511B9-2390-475A-947B-AFAB55BFBCF1}">
            <pc226:cmChg xmlns:pc226="http://schemas.microsoft.com/office/powerpoint/2022/06/main/command" chg="add">
              <pc226:chgData name="Junoh Jung" userId="S::junohj@uw.edu::4e57e68d-774a-403a-9736-c89e3f0b5241" providerId="AD" clId="Web-{3181C4BF-7ACB-43BC-B2C4-8B05A5058EA9}" dt="2023-12-07T11:02:05.808" v="51"/>
              <pc2:cmMkLst xmlns:pc2="http://schemas.microsoft.com/office/powerpoint/2019/9/main/command">
                <pc:docMk/>
                <pc:sldMk cId="2219480340" sldId="291"/>
                <pc2:cmMk id="{3C700716-63BD-4DE0-A200-3406043623E6}"/>
              </pc2:cmMkLst>
            </pc226:cmChg>
          </p:ext>
        </pc:extLst>
      </pc:sldChg>
    </pc:docChg>
  </pc:docChgLst>
  <pc:docChgLst>
    <pc:chgData name="Wei Huang" userId="S::whuang77@uw.edu::468bf848-edd2-4c99-b47a-2f222e60dd57" providerId="AD" clId="Web-{1DC5AF74-8BA3-6FE3-3A52-9F796BE383F1}"/>
    <pc:docChg chg="modSld sldOrd">
      <pc:chgData name="Wei Huang" userId="S::whuang77@uw.edu::468bf848-edd2-4c99-b47a-2f222e60dd57" providerId="AD" clId="Web-{1DC5AF74-8BA3-6FE3-3A52-9F796BE383F1}" dt="2023-12-07T10:13:29.953" v="1353" actId="20577"/>
      <pc:docMkLst>
        <pc:docMk/>
      </pc:docMkLst>
      <pc:sldChg chg="addSp delSp modSp">
        <pc:chgData name="Wei Huang" userId="S::whuang77@uw.edu::468bf848-edd2-4c99-b47a-2f222e60dd57" providerId="AD" clId="Web-{1DC5AF74-8BA3-6FE3-3A52-9F796BE383F1}" dt="2023-12-07T06:08:18.480" v="857" actId="20577"/>
        <pc:sldMkLst>
          <pc:docMk/>
          <pc:sldMk cId="623668754" sldId="258"/>
        </pc:sldMkLst>
        <pc:spChg chg="mod">
          <ac:chgData name="Wei Huang" userId="S::whuang77@uw.edu::468bf848-edd2-4c99-b47a-2f222e60dd57" providerId="AD" clId="Web-{1DC5AF74-8BA3-6FE3-3A52-9F796BE383F1}" dt="2023-12-07T06:08:18.480" v="857" actId="20577"/>
          <ac:spMkLst>
            <pc:docMk/>
            <pc:sldMk cId="623668754" sldId="258"/>
            <ac:spMk id="3" creationId="{0DBAF2C7-0AF4-E720-F72C-0CFD4A785B10}"/>
          </ac:spMkLst>
        </pc:spChg>
        <pc:spChg chg="add del">
          <ac:chgData name="Wei Huang" userId="S::whuang77@uw.edu::468bf848-edd2-4c99-b47a-2f222e60dd57" providerId="AD" clId="Web-{1DC5AF74-8BA3-6FE3-3A52-9F796BE383F1}" dt="2023-12-07T05:54:13.202" v="551"/>
          <ac:spMkLst>
            <pc:docMk/>
            <pc:sldMk cId="623668754" sldId="258"/>
            <ac:spMk id="4" creationId="{1BC3CB0B-7F8A-25CB-D0AB-15CCDD38C1B5}"/>
          </ac:spMkLst>
        </pc:spChg>
        <pc:spChg chg="add mod ord">
          <ac:chgData name="Wei Huang" userId="S::whuang77@uw.edu::468bf848-edd2-4c99-b47a-2f222e60dd57" providerId="AD" clId="Web-{1DC5AF74-8BA3-6FE3-3A52-9F796BE383F1}" dt="2023-12-07T05:55:32.145" v="563" actId="1076"/>
          <ac:spMkLst>
            <pc:docMk/>
            <pc:sldMk cId="623668754" sldId="258"/>
            <ac:spMk id="5" creationId="{D9147EC5-1BD7-A7A4-297A-862B11FAA174}"/>
          </ac:spMkLst>
        </pc:spChg>
      </pc:sldChg>
      <pc:sldChg chg="modSp">
        <pc:chgData name="Wei Huang" userId="S::whuang77@uw.edu::468bf848-edd2-4c99-b47a-2f222e60dd57" providerId="AD" clId="Web-{1DC5AF74-8BA3-6FE3-3A52-9F796BE383F1}" dt="2023-12-07T10:13:29.953" v="1353" actId="20577"/>
        <pc:sldMkLst>
          <pc:docMk/>
          <pc:sldMk cId="1722817681" sldId="260"/>
        </pc:sldMkLst>
        <pc:spChg chg="mod">
          <ac:chgData name="Wei Huang" userId="S::whuang77@uw.edu::468bf848-edd2-4c99-b47a-2f222e60dd57" providerId="AD" clId="Web-{1DC5AF74-8BA3-6FE3-3A52-9F796BE383F1}" dt="2023-12-07T10:13:29.953" v="1353" actId="20577"/>
          <ac:spMkLst>
            <pc:docMk/>
            <pc:sldMk cId="1722817681" sldId="260"/>
            <ac:spMk id="3" creationId="{0DBAF2C7-0AF4-E720-F72C-0CFD4A785B10}"/>
          </ac:spMkLst>
        </pc:spChg>
      </pc:sldChg>
      <pc:sldChg chg="modSp">
        <pc:chgData name="Wei Huang" userId="S::whuang77@uw.edu::468bf848-edd2-4c99-b47a-2f222e60dd57" providerId="AD" clId="Web-{1DC5AF74-8BA3-6FE3-3A52-9F796BE383F1}" dt="2023-12-07T04:52:27.517" v="451" actId="1076"/>
        <pc:sldMkLst>
          <pc:docMk/>
          <pc:sldMk cId="402996321" sldId="261"/>
        </pc:sldMkLst>
        <pc:spChg chg="mod">
          <ac:chgData name="Wei Huang" userId="S::whuang77@uw.edu::468bf848-edd2-4c99-b47a-2f222e60dd57" providerId="AD" clId="Web-{1DC5AF74-8BA3-6FE3-3A52-9F796BE383F1}" dt="2023-12-07T04:52:20.516" v="450" actId="20577"/>
          <ac:spMkLst>
            <pc:docMk/>
            <pc:sldMk cId="402996321" sldId="261"/>
            <ac:spMk id="3" creationId="{0DBAF2C7-0AF4-E720-F72C-0CFD4A785B10}"/>
          </ac:spMkLst>
        </pc:spChg>
        <pc:picChg chg="mod">
          <ac:chgData name="Wei Huang" userId="S::whuang77@uw.edu::468bf848-edd2-4c99-b47a-2f222e60dd57" providerId="AD" clId="Web-{1DC5AF74-8BA3-6FE3-3A52-9F796BE383F1}" dt="2023-12-07T04:52:27.517" v="451" actId="1076"/>
          <ac:picMkLst>
            <pc:docMk/>
            <pc:sldMk cId="402996321" sldId="261"/>
            <ac:picMk id="5" creationId="{452257A3-7DA5-E25D-F82A-3CDE5B35CAC1}"/>
          </ac:picMkLst>
        </pc:picChg>
      </pc:sldChg>
      <pc:sldChg chg="modSp">
        <pc:chgData name="Wei Huang" userId="S::whuang77@uw.edu::468bf848-edd2-4c99-b47a-2f222e60dd57" providerId="AD" clId="Web-{1DC5AF74-8BA3-6FE3-3A52-9F796BE383F1}" dt="2023-12-07T06:06:09.002" v="854" actId="20577"/>
        <pc:sldMkLst>
          <pc:docMk/>
          <pc:sldMk cId="2101570241" sldId="262"/>
        </pc:sldMkLst>
        <pc:spChg chg="mod">
          <ac:chgData name="Wei Huang" userId="S::whuang77@uw.edu::468bf848-edd2-4c99-b47a-2f222e60dd57" providerId="AD" clId="Web-{1DC5AF74-8BA3-6FE3-3A52-9F796BE383F1}" dt="2023-12-07T06:06:09.002" v="854" actId="20577"/>
          <ac:spMkLst>
            <pc:docMk/>
            <pc:sldMk cId="2101570241" sldId="262"/>
            <ac:spMk id="3" creationId="{0DBAF2C7-0AF4-E720-F72C-0CFD4A785B10}"/>
          </ac:spMkLst>
        </pc:spChg>
      </pc:sldChg>
      <pc:sldChg chg="modSp">
        <pc:chgData name="Wei Huang" userId="S::whuang77@uw.edu::468bf848-edd2-4c99-b47a-2f222e60dd57" providerId="AD" clId="Web-{1DC5AF74-8BA3-6FE3-3A52-9F796BE383F1}" dt="2023-12-07T04:13:48.791" v="157" actId="20577"/>
        <pc:sldMkLst>
          <pc:docMk/>
          <pc:sldMk cId="2711901762" sldId="263"/>
        </pc:sldMkLst>
        <pc:spChg chg="mod">
          <ac:chgData name="Wei Huang" userId="S::whuang77@uw.edu::468bf848-edd2-4c99-b47a-2f222e60dd57" providerId="AD" clId="Web-{1DC5AF74-8BA3-6FE3-3A52-9F796BE383F1}" dt="2023-12-07T04:13:48.791" v="157" actId="20577"/>
          <ac:spMkLst>
            <pc:docMk/>
            <pc:sldMk cId="2711901762" sldId="263"/>
            <ac:spMk id="2" creationId="{C82B8269-D60B-75B3-56D5-FA8EDFD579AE}"/>
          </ac:spMkLst>
        </pc:spChg>
      </pc:sldChg>
      <pc:sldChg chg="modSp ord">
        <pc:chgData name="Wei Huang" userId="S::whuang77@uw.edu::468bf848-edd2-4c99-b47a-2f222e60dd57" providerId="AD" clId="Web-{1DC5AF74-8BA3-6FE3-3A52-9F796BE383F1}" dt="2023-12-07T05:30:15.099" v="514"/>
        <pc:sldMkLst>
          <pc:docMk/>
          <pc:sldMk cId="3650614495" sldId="269"/>
        </pc:sldMkLst>
        <pc:spChg chg="mod">
          <ac:chgData name="Wei Huang" userId="S::whuang77@uw.edu::468bf848-edd2-4c99-b47a-2f222e60dd57" providerId="AD" clId="Web-{1DC5AF74-8BA3-6FE3-3A52-9F796BE383F1}" dt="2023-12-07T05:01:53.041" v="504" actId="20577"/>
          <ac:spMkLst>
            <pc:docMk/>
            <pc:sldMk cId="3650614495" sldId="269"/>
            <ac:spMk id="3" creationId="{0DBAF2C7-0AF4-E720-F72C-0CFD4A785B10}"/>
          </ac:spMkLst>
        </pc:spChg>
        <pc:picChg chg="mod">
          <ac:chgData name="Wei Huang" userId="S::whuang77@uw.edu::468bf848-edd2-4c99-b47a-2f222e60dd57" providerId="AD" clId="Web-{1DC5AF74-8BA3-6FE3-3A52-9F796BE383F1}" dt="2023-12-07T05:03:52.534" v="506" actId="1076"/>
          <ac:picMkLst>
            <pc:docMk/>
            <pc:sldMk cId="3650614495" sldId="269"/>
            <ac:picMk id="4" creationId="{1C91228C-D237-EE48-3917-ED95F7DDBEBA}"/>
          </ac:picMkLst>
        </pc:picChg>
      </pc:sldChg>
      <pc:sldChg chg="modSp">
        <pc:chgData name="Wei Huang" userId="S::whuang77@uw.edu::468bf848-edd2-4c99-b47a-2f222e60dd57" providerId="AD" clId="Web-{1DC5AF74-8BA3-6FE3-3A52-9F796BE383F1}" dt="2023-12-07T05:08:14.975" v="508" actId="1076"/>
        <pc:sldMkLst>
          <pc:docMk/>
          <pc:sldMk cId="1890420633" sldId="270"/>
        </pc:sldMkLst>
        <pc:picChg chg="mod">
          <ac:chgData name="Wei Huang" userId="S::whuang77@uw.edu::468bf848-edd2-4c99-b47a-2f222e60dd57" providerId="AD" clId="Web-{1DC5AF74-8BA3-6FE3-3A52-9F796BE383F1}" dt="2023-12-07T05:08:14.975" v="508" actId="1076"/>
          <ac:picMkLst>
            <pc:docMk/>
            <pc:sldMk cId="1890420633" sldId="270"/>
            <ac:picMk id="5" creationId="{2EC565A0-E135-2325-4506-F323C89031D2}"/>
          </ac:picMkLst>
        </pc:picChg>
      </pc:sldChg>
      <pc:sldChg chg="addSp modSp">
        <pc:chgData name="Wei Huang" userId="S::whuang77@uw.edu::468bf848-edd2-4c99-b47a-2f222e60dd57" providerId="AD" clId="Web-{1DC5AF74-8BA3-6FE3-3A52-9F796BE383F1}" dt="2023-12-07T03:51:04.737" v="148" actId="1076"/>
        <pc:sldMkLst>
          <pc:docMk/>
          <pc:sldMk cId="863432171" sldId="271"/>
        </pc:sldMkLst>
        <pc:spChg chg="mod">
          <ac:chgData name="Wei Huang" userId="S::whuang77@uw.edu::468bf848-edd2-4c99-b47a-2f222e60dd57" providerId="AD" clId="Web-{1DC5AF74-8BA3-6FE3-3A52-9F796BE383F1}" dt="2023-12-07T03:47:49.778" v="49" actId="1076"/>
          <ac:spMkLst>
            <pc:docMk/>
            <pc:sldMk cId="863432171" sldId="271"/>
            <ac:spMk id="5" creationId="{676E91A0-8230-9FD9-3193-D0A2C9683EC9}"/>
          </ac:spMkLst>
        </pc:spChg>
        <pc:spChg chg="mod">
          <ac:chgData name="Wei Huang" userId="S::whuang77@uw.edu::468bf848-edd2-4c99-b47a-2f222e60dd57" providerId="AD" clId="Web-{1DC5AF74-8BA3-6FE3-3A52-9F796BE383F1}" dt="2023-12-07T03:48:09.029" v="53" actId="1076"/>
          <ac:spMkLst>
            <pc:docMk/>
            <pc:sldMk cId="863432171" sldId="271"/>
            <ac:spMk id="6" creationId="{228560A0-3E4D-B1CC-BC98-2098D0E1F793}"/>
          </ac:spMkLst>
        </pc:spChg>
        <pc:spChg chg="mod">
          <ac:chgData name="Wei Huang" userId="S::whuang77@uw.edu::468bf848-edd2-4c99-b47a-2f222e60dd57" providerId="AD" clId="Web-{1DC5AF74-8BA3-6FE3-3A52-9F796BE383F1}" dt="2023-12-07T03:51:04.737" v="148" actId="1076"/>
          <ac:spMkLst>
            <pc:docMk/>
            <pc:sldMk cId="863432171" sldId="271"/>
            <ac:spMk id="7" creationId="{0A5B7063-4A05-A071-FA7C-4295EF88C6DB}"/>
          </ac:spMkLst>
        </pc:spChg>
        <pc:picChg chg="mod">
          <ac:chgData name="Wei Huang" userId="S::whuang77@uw.edu::468bf848-edd2-4c99-b47a-2f222e60dd57" providerId="AD" clId="Web-{1DC5AF74-8BA3-6FE3-3A52-9F796BE383F1}" dt="2023-12-07T03:48:04.310" v="52" actId="14100"/>
          <ac:picMkLst>
            <pc:docMk/>
            <pc:sldMk cId="863432171" sldId="271"/>
            <ac:picMk id="4" creationId="{4B7D0DBD-7921-9325-AC55-42E13BCA8A5E}"/>
          </ac:picMkLst>
        </pc:picChg>
        <pc:picChg chg="add mod">
          <ac:chgData name="Wei Huang" userId="S::whuang77@uw.edu::468bf848-edd2-4c99-b47a-2f222e60dd57" providerId="AD" clId="Web-{1DC5AF74-8BA3-6FE3-3A52-9F796BE383F1}" dt="2023-12-07T03:48:17.967" v="55" actId="1076"/>
          <ac:picMkLst>
            <pc:docMk/>
            <pc:sldMk cId="863432171" sldId="271"/>
            <ac:picMk id="8" creationId="{3FD997A4-6FF8-A9E4-5379-8B82FC04B20D}"/>
          </ac:picMkLst>
        </pc:picChg>
      </pc:sldChg>
      <pc:sldChg chg="modSp">
        <pc:chgData name="Wei Huang" userId="S::whuang77@uw.edu::468bf848-edd2-4c99-b47a-2f222e60dd57" providerId="AD" clId="Web-{1DC5AF74-8BA3-6FE3-3A52-9F796BE383F1}" dt="2023-12-07T06:07:57.713" v="855" actId="14100"/>
        <pc:sldMkLst>
          <pc:docMk/>
          <pc:sldMk cId="260581664" sldId="275"/>
        </pc:sldMkLst>
        <pc:picChg chg="mod">
          <ac:chgData name="Wei Huang" userId="S::whuang77@uw.edu::468bf848-edd2-4c99-b47a-2f222e60dd57" providerId="AD" clId="Web-{1DC5AF74-8BA3-6FE3-3A52-9F796BE383F1}" dt="2023-12-07T06:07:57.713" v="855" actId="14100"/>
          <ac:picMkLst>
            <pc:docMk/>
            <pc:sldMk cId="260581664" sldId="275"/>
            <ac:picMk id="4" creationId="{D530C5CD-E6C2-8022-C267-C74B25B649EE}"/>
          </ac:picMkLst>
        </pc:picChg>
      </pc:sldChg>
      <pc:sldChg chg="modSp">
        <pc:chgData name="Wei Huang" userId="S::whuang77@uw.edu::468bf848-edd2-4c99-b47a-2f222e60dd57" providerId="AD" clId="Web-{1DC5AF74-8BA3-6FE3-3A52-9F796BE383F1}" dt="2023-12-07T05:25:27.751" v="513" actId="14100"/>
        <pc:sldMkLst>
          <pc:docMk/>
          <pc:sldMk cId="4108149978" sldId="276"/>
        </pc:sldMkLst>
        <pc:spChg chg="mod">
          <ac:chgData name="Wei Huang" userId="S::whuang77@uw.edu::468bf848-edd2-4c99-b47a-2f222e60dd57" providerId="AD" clId="Web-{1DC5AF74-8BA3-6FE3-3A52-9F796BE383F1}" dt="2023-12-07T03:43:51.490" v="44" actId="20577"/>
          <ac:spMkLst>
            <pc:docMk/>
            <pc:sldMk cId="4108149978" sldId="276"/>
            <ac:spMk id="3" creationId="{0DBAF2C7-0AF4-E720-F72C-0CFD4A785B10}"/>
          </ac:spMkLst>
        </pc:spChg>
        <pc:picChg chg="mod">
          <ac:chgData name="Wei Huang" userId="S::whuang77@uw.edu::468bf848-edd2-4c99-b47a-2f222e60dd57" providerId="AD" clId="Web-{1DC5AF74-8BA3-6FE3-3A52-9F796BE383F1}" dt="2023-12-07T05:25:27.751" v="513" actId="14100"/>
          <ac:picMkLst>
            <pc:docMk/>
            <pc:sldMk cId="4108149978" sldId="276"/>
            <ac:picMk id="5" creationId="{0F7F2B1F-D525-790B-CBD2-D11C56DAF43D}"/>
          </ac:picMkLst>
        </pc:picChg>
      </pc:sldChg>
      <pc:sldChg chg="ord">
        <pc:chgData name="Wei Huang" userId="S::whuang77@uw.edu::468bf848-edd2-4c99-b47a-2f222e60dd57" providerId="AD" clId="Web-{1DC5AF74-8BA3-6FE3-3A52-9F796BE383F1}" dt="2023-12-07T05:24:56.561" v="509"/>
        <pc:sldMkLst>
          <pc:docMk/>
          <pc:sldMk cId="2280206140" sldId="277"/>
        </pc:sldMkLst>
      </pc:sldChg>
      <pc:sldChg chg="modSp">
        <pc:chgData name="Wei Huang" userId="S::whuang77@uw.edu::468bf848-edd2-4c99-b47a-2f222e60dd57" providerId="AD" clId="Web-{1DC5AF74-8BA3-6FE3-3A52-9F796BE383F1}" dt="2023-12-07T05:58:39.486" v="589" actId="1076"/>
        <pc:sldMkLst>
          <pc:docMk/>
          <pc:sldMk cId="3184798577" sldId="278"/>
        </pc:sldMkLst>
        <pc:spChg chg="mod">
          <ac:chgData name="Wei Huang" userId="S::whuang77@uw.edu::468bf848-edd2-4c99-b47a-2f222e60dd57" providerId="AD" clId="Web-{1DC5AF74-8BA3-6FE3-3A52-9F796BE383F1}" dt="2023-12-07T05:58:36.501" v="588" actId="1076"/>
          <ac:spMkLst>
            <pc:docMk/>
            <pc:sldMk cId="3184798577" sldId="278"/>
            <ac:spMk id="3" creationId="{0DBAF2C7-0AF4-E720-F72C-0CFD4A785B10}"/>
          </ac:spMkLst>
        </pc:spChg>
        <pc:picChg chg="mod">
          <ac:chgData name="Wei Huang" userId="S::whuang77@uw.edu::468bf848-edd2-4c99-b47a-2f222e60dd57" providerId="AD" clId="Web-{1DC5AF74-8BA3-6FE3-3A52-9F796BE383F1}" dt="2023-12-07T05:58:39.486" v="589" actId="1076"/>
          <ac:picMkLst>
            <pc:docMk/>
            <pc:sldMk cId="3184798577" sldId="278"/>
            <ac:picMk id="7" creationId="{C81E9894-4EDF-A8E4-9550-0ED0816AEADA}"/>
          </ac:picMkLst>
        </pc:picChg>
      </pc:sldChg>
      <pc:sldChg chg="modSp">
        <pc:chgData name="Wei Huang" userId="S::whuang77@uw.edu::468bf848-edd2-4c99-b47a-2f222e60dd57" providerId="AD" clId="Web-{1DC5AF74-8BA3-6FE3-3A52-9F796BE383F1}" dt="2023-12-07T05:25:18.172" v="512" actId="14100"/>
        <pc:sldMkLst>
          <pc:docMk/>
          <pc:sldMk cId="480826591" sldId="280"/>
        </pc:sldMkLst>
        <pc:picChg chg="mod">
          <ac:chgData name="Wei Huang" userId="S::whuang77@uw.edu::468bf848-edd2-4c99-b47a-2f222e60dd57" providerId="AD" clId="Web-{1DC5AF74-8BA3-6FE3-3A52-9F796BE383F1}" dt="2023-12-07T05:25:18.172" v="512" actId="14100"/>
          <ac:picMkLst>
            <pc:docMk/>
            <pc:sldMk cId="480826591" sldId="280"/>
            <ac:picMk id="5" creationId="{A8198E83-FEA5-E09B-527D-D50D7740DB24}"/>
          </ac:picMkLst>
        </pc:picChg>
      </pc:sldChg>
      <pc:sldChg chg="ord">
        <pc:chgData name="Wei Huang" userId="S::whuang77@uw.edu::468bf848-edd2-4c99-b47a-2f222e60dd57" providerId="AD" clId="Web-{1DC5AF74-8BA3-6FE3-3A52-9F796BE383F1}" dt="2023-12-07T05:58:48.534" v="590"/>
        <pc:sldMkLst>
          <pc:docMk/>
          <pc:sldMk cId="3110829867" sldId="281"/>
        </pc:sldMkLst>
      </pc:sldChg>
      <pc:sldChg chg="addSp modSp">
        <pc:chgData name="Wei Huang" userId="S::whuang77@uw.edu::468bf848-edd2-4c99-b47a-2f222e60dd57" providerId="AD" clId="Web-{1DC5AF74-8BA3-6FE3-3A52-9F796BE383F1}" dt="2023-12-07T10:09:22.102" v="1046" actId="20577"/>
        <pc:sldMkLst>
          <pc:docMk/>
          <pc:sldMk cId="390732337" sldId="282"/>
        </pc:sldMkLst>
        <pc:spChg chg="add mod">
          <ac:chgData name="Wei Huang" userId="S::whuang77@uw.edu::468bf848-edd2-4c99-b47a-2f222e60dd57" providerId="AD" clId="Web-{1DC5AF74-8BA3-6FE3-3A52-9F796BE383F1}" dt="2023-12-07T10:09:22.102" v="1046" actId="20577"/>
          <ac:spMkLst>
            <pc:docMk/>
            <pc:sldMk cId="390732337" sldId="282"/>
            <ac:spMk id="8" creationId="{55256472-DB70-D3DB-5130-4ADD856AA63B}"/>
          </ac:spMkLst>
        </pc:spChg>
        <pc:picChg chg="mod">
          <ac:chgData name="Wei Huang" userId="S::whuang77@uw.edu::468bf848-edd2-4c99-b47a-2f222e60dd57" providerId="AD" clId="Web-{1DC5AF74-8BA3-6FE3-3A52-9F796BE383F1}" dt="2023-12-07T10:06:05.988" v="885" actId="1076"/>
          <ac:picMkLst>
            <pc:docMk/>
            <pc:sldMk cId="390732337" sldId="282"/>
            <ac:picMk id="3" creationId="{E1B84517-E1FC-830A-FF54-B380EFC7C419}"/>
          </ac:picMkLst>
        </pc:picChg>
        <pc:picChg chg="mod">
          <ac:chgData name="Wei Huang" userId="S::whuang77@uw.edu::468bf848-edd2-4c99-b47a-2f222e60dd57" providerId="AD" clId="Web-{1DC5AF74-8BA3-6FE3-3A52-9F796BE383F1}" dt="2023-12-07T10:06:13.832" v="886" actId="1076"/>
          <ac:picMkLst>
            <pc:docMk/>
            <pc:sldMk cId="390732337" sldId="282"/>
            <ac:picMk id="4" creationId="{2869AFDA-B0F6-6CFF-7425-EA08A42A32AA}"/>
          </ac:picMkLst>
        </pc:picChg>
        <pc:picChg chg="mod">
          <ac:chgData name="Wei Huang" userId="S::whuang77@uw.edu::468bf848-edd2-4c99-b47a-2f222e60dd57" providerId="AD" clId="Web-{1DC5AF74-8BA3-6FE3-3A52-9F796BE383F1}" dt="2023-12-07T10:06:20.222" v="887" actId="1076"/>
          <ac:picMkLst>
            <pc:docMk/>
            <pc:sldMk cId="390732337" sldId="282"/>
            <ac:picMk id="5" creationId="{05FE51ED-AFF1-64FD-5AA9-92566856BF16}"/>
          </ac:picMkLst>
        </pc:picChg>
        <pc:picChg chg="mod">
          <ac:chgData name="Wei Huang" userId="S::whuang77@uw.edu::468bf848-edd2-4c99-b47a-2f222e60dd57" providerId="AD" clId="Web-{1DC5AF74-8BA3-6FE3-3A52-9F796BE383F1}" dt="2023-12-07T10:06:25.535" v="888" actId="1076"/>
          <ac:picMkLst>
            <pc:docMk/>
            <pc:sldMk cId="390732337" sldId="282"/>
            <ac:picMk id="6" creationId="{A13F89A7-7778-9AC0-5BF3-D54EF8DD4FDC}"/>
          </ac:picMkLst>
        </pc:picChg>
        <pc:picChg chg="mod">
          <ac:chgData name="Wei Huang" userId="S::whuang77@uw.edu::468bf848-edd2-4c99-b47a-2f222e60dd57" providerId="AD" clId="Web-{1DC5AF74-8BA3-6FE3-3A52-9F796BE383F1}" dt="2023-12-07T10:06:30.895" v="889" actId="1076"/>
          <ac:picMkLst>
            <pc:docMk/>
            <pc:sldMk cId="390732337" sldId="282"/>
            <ac:picMk id="7" creationId="{045EA103-8E1D-A273-69C3-21CEC297D64B}"/>
          </ac:picMkLst>
        </pc:picChg>
      </pc:sldChg>
      <pc:sldChg chg="modSp">
        <pc:chgData name="Wei Huang" userId="S::whuang77@uw.edu::468bf848-edd2-4c99-b47a-2f222e60dd57" providerId="AD" clId="Web-{1DC5AF74-8BA3-6FE3-3A52-9F796BE383F1}" dt="2023-12-07T10:05:16.143" v="863" actId="1076"/>
        <pc:sldMkLst>
          <pc:docMk/>
          <pc:sldMk cId="3029460689" sldId="284"/>
        </pc:sldMkLst>
        <pc:spChg chg="mod">
          <ac:chgData name="Wei Huang" userId="S::whuang77@uw.edu::468bf848-edd2-4c99-b47a-2f222e60dd57" providerId="AD" clId="Web-{1DC5AF74-8BA3-6FE3-3A52-9F796BE383F1}" dt="2023-12-07T10:04:52.236" v="859" actId="1076"/>
          <ac:spMkLst>
            <pc:docMk/>
            <pc:sldMk cId="3029460689" sldId="284"/>
            <ac:spMk id="2" creationId="{C82B8269-D60B-75B3-56D5-FA8EDFD579AE}"/>
          </ac:spMkLst>
        </pc:spChg>
        <pc:spChg chg="mod">
          <ac:chgData name="Wei Huang" userId="S::whuang77@uw.edu::468bf848-edd2-4c99-b47a-2f222e60dd57" providerId="AD" clId="Web-{1DC5AF74-8BA3-6FE3-3A52-9F796BE383F1}" dt="2023-12-07T10:05:16.143" v="863" actId="1076"/>
          <ac:spMkLst>
            <pc:docMk/>
            <pc:sldMk cId="3029460689" sldId="284"/>
            <ac:spMk id="4" creationId="{BC48EC69-D58C-E2B2-1960-26CE6458F6F9}"/>
          </ac:spMkLst>
        </pc:spChg>
        <pc:spChg chg="mod">
          <ac:chgData name="Wei Huang" userId="S::whuang77@uw.edu::468bf848-edd2-4c99-b47a-2f222e60dd57" providerId="AD" clId="Web-{1DC5AF74-8BA3-6FE3-3A52-9F796BE383F1}" dt="2023-12-07T10:04:46.407" v="858" actId="1076"/>
          <ac:spMkLst>
            <pc:docMk/>
            <pc:sldMk cId="3029460689" sldId="284"/>
            <ac:spMk id="16" creationId="{65EF0AF4-0A4A-0E5D-C10C-DE85DA6914FA}"/>
          </ac:spMkLst>
        </pc:spChg>
        <pc:picChg chg="mod">
          <ac:chgData name="Wei Huang" userId="S::whuang77@uw.edu::468bf848-edd2-4c99-b47a-2f222e60dd57" providerId="AD" clId="Web-{1DC5AF74-8BA3-6FE3-3A52-9F796BE383F1}" dt="2023-12-07T10:04:54.783" v="860" actId="1076"/>
          <ac:picMkLst>
            <pc:docMk/>
            <pc:sldMk cId="3029460689" sldId="284"/>
            <ac:picMk id="8" creationId="{15E06B14-0925-A8B1-6CA8-B6031C8ECD1E}"/>
          </ac:picMkLst>
        </pc:picChg>
      </pc:sldChg>
      <pc:sldChg chg="addSp modSp">
        <pc:chgData name="Wei Huang" userId="S::whuang77@uw.edu::468bf848-edd2-4c99-b47a-2f222e60dd57" providerId="AD" clId="Web-{1DC5AF74-8BA3-6FE3-3A52-9F796BE383F1}" dt="2023-12-07T05:42:43.528" v="521" actId="1076"/>
        <pc:sldMkLst>
          <pc:docMk/>
          <pc:sldMk cId="882156551" sldId="285"/>
        </pc:sldMkLst>
        <pc:picChg chg="mod">
          <ac:chgData name="Wei Huang" userId="S::whuang77@uw.edu::468bf848-edd2-4c99-b47a-2f222e60dd57" providerId="AD" clId="Web-{1DC5AF74-8BA3-6FE3-3A52-9F796BE383F1}" dt="2023-12-07T05:42:18.885" v="515" actId="14100"/>
          <ac:picMkLst>
            <pc:docMk/>
            <pc:sldMk cId="882156551" sldId="285"/>
            <ac:picMk id="7" creationId="{90B3ED0D-3064-B391-91D9-499BA6401205}"/>
          </ac:picMkLst>
        </pc:picChg>
        <pc:picChg chg="mod">
          <ac:chgData name="Wei Huang" userId="S::whuang77@uw.edu::468bf848-edd2-4c99-b47a-2f222e60dd57" providerId="AD" clId="Web-{1DC5AF74-8BA3-6FE3-3A52-9F796BE383F1}" dt="2023-12-07T05:42:43.528" v="521" actId="1076"/>
          <ac:picMkLst>
            <pc:docMk/>
            <pc:sldMk cId="882156551" sldId="285"/>
            <ac:picMk id="8" creationId="{E81B99DA-9009-F3EE-72C0-80E20B1577C2}"/>
          </ac:picMkLst>
        </pc:picChg>
        <pc:picChg chg="add mod">
          <ac:chgData name="Wei Huang" userId="S::whuang77@uw.edu::468bf848-edd2-4c99-b47a-2f222e60dd57" providerId="AD" clId="Web-{1DC5AF74-8BA3-6FE3-3A52-9F796BE383F1}" dt="2023-12-07T05:42:37.402" v="519" actId="14100"/>
          <ac:picMkLst>
            <pc:docMk/>
            <pc:sldMk cId="882156551" sldId="285"/>
            <ac:picMk id="9" creationId="{20B17D73-A016-0134-5B78-77D36100B808}"/>
          </ac:picMkLst>
        </pc:picChg>
      </pc:sldChg>
      <pc:sldChg chg="addSp modSp">
        <pc:chgData name="Wei Huang" userId="S::whuang77@uw.edu::468bf848-edd2-4c99-b47a-2f222e60dd57" providerId="AD" clId="Web-{1DC5AF74-8BA3-6FE3-3A52-9F796BE383F1}" dt="2023-12-07T05:44:51.787" v="549" actId="1076"/>
        <pc:sldMkLst>
          <pc:docMk/>
          <pc:sldMk cId="1282702420" sldId="286"/>
        </pc:sldMkLst>
        <pc:spChg chg="add mod">
          <ac:chgData name="Wei Huang" userId="S::whuang77@uw.edu::468bf848-edd2-4c99-b47a-2f222e60dd57" providerId="AD" clId="Web-{1DC5AF74-8BA3-6FE3-3A52-9F796BE383F1}" dt="2023-12-07T05:44:51.787" v="549" actId="1076"/>
          <ac:spMkLst>
            <pc:docMk/>
            <pc:sldMk cId="1282702420" sldId="286"/>
            <ac:spMk id="3" creationId="{F95D74A9-71E3-97FC-0405-EDA3B4EE1C78}"/>
          </ac:spMkLst>
        </pc:spChg>
        <pc:picChg chg="mod">
          <ac:chgData name="Wei Huang" userId="S::whuang77@uw.edu::468bf848-edd2-4c99-b47a-2f222e60dd57" providerId="AD" clId="Web-{1DC5AF74-8BA3-6FE3-3A52-9F796BE383F1}" dt="2023-12-07T05:43:15.858" v="526" actId="1076"/>
          <ac:picMkLst>
            <pc:docMk/>
            <pc:sldMk cId="1282702420" sldId="286"/>
            <ac:picMk id="5" creationId="{9C33091C-53E0-FC3E-0268-7721C4BD60F9}"/>
          </ac:picMkLst>
        </pc:picChg>
        <pc:picChg chg="mod">
          <ac:chgData name="Wei Huang" userId="S::whuang77@uw.edu::468bf848-edd2-4c99-b47a-2f222e60dd57" providerId="AD" clId="Web-{1DC5AF74-8BA3-6FE3-3A52-9F796BE383F1}" dt="2023-12-07T05:43:12.170" v="525" actId="1076"/>
          <ac:picMkLst>
            <pc:docMk/>
            <pc:sldMk cId="1282702420" sldId="286"/>
            <ac:picMk id="6" creationId="{F9AE0C84-F5BA-7AE9-6229-449FD2481A58}"/>
          </ac:picMkLst>
        </pc:picChg>
      </pc:sldChg>
    </pc:docChg>
  </pc:docChgLst>
  <pc:docChgLst>
    <pc:chgData name="Hezekiah Shanu" userId="S::hmrust24@uw.edu::ed839b9d-8a96-4270-aaf1-19377191f40a" providerId="AD" clId="Web-{CC48328E-E8F7-4F4C-B23A-19710C95F6CA}"/>
    <pc:docChg chg="addSld modSld">
      <pc:chgData name="Hezekiah Shanu" userId="S::hmrust24@uw.edu::ed839b9d-8a96-4270-aaf1-19377191f40a" providerId="AD" clId="Web-{CC48328E-E8F7-4F4C-B23A-19710C95F6CA}" dt="2023-12-04T22:53:20.760" v="151" actId="20577"/>
      <pc:docMkLst>
        <pc:docMk/>
      </pc:docMkLst>
      <pc:sldChg chg="modSp">
        <pc:chgData name="Hezekiah Shanu" userId="S::hmrust24@uw.edu::ed839b9d-8a96-4270-aaf1-19377191f40a" providerId="AD" clId="Web-{CC48328E-E8F7-4F4C-B23A-19710C95F6CA}" dt="2023-12-04T22:53:20.760" v="151" actId="20577"/>
        <pc:sldMkLst>
          <pc:docMk/>
          <pc:sldMk cId="2178772029" sldId="259"/>
        </pc:sldMkLst>
        <pc:spChg chg="mod">
          <ac:chgData name="Hezekiah Shanu" userId="S::hmrust24@uw.edu::ed839b9d-8a96-4270-aaf1-19377191f40a" providerId="AD" clId="Web-{CC48328E-E8F7-4F4C-B23A-19710C95F6CA}" dt="2023-12-04T22:53:20.760" v="151" actId="20577"/>
          <ac:spMkLst>
            <pc:docMk/>
            <pc:sldMk cId="2178772029" sldId="259"/>
            <ac:spMk id="3" creationId="{0DBAF2C7-0AF4-E720-F72C-0CFD4A785B10}"/>
          </ac:spMkLst>
        </pc:spChg>
      </pc:sldChg>
      <pc:sldChg chg="addSp delSp modSp add replId">
        <pc:chgData name="Hezekiah Shanu" userId="S::hmrust24@uw.edu::ed839b9d-8a96-4270-aaf1-19377191f40a" providerId="AD" clId="Web-{CC48328E-E8F7-4F4C-B23A-19710C95F6CA}" dt="2023-12-04T22:10:16.471" v="29" actId="1076"/>
        <pc:sldMkLst>
          <pc:docMk/>
          <pc:sldMk cId="337518121" sldId="265"/>
        </pc:sldMkLst>
        <pc:spChg chg="mod">
          <ac:chgData name="Hezekiah Shanu" userId="S::hmrust24@uw.edu::ed839b9d-8a96-4270-aaf1-19377191f40a" providerId="AD" clId="Web-{CC48328E-E8F7-4F4C-B23A-19710C95F6CA}" dt="2023-12-04T22:07:27.793" v="2" actId="1076"/>
          <ac:spMkLst>
            <pc:docMk/>
            <pc:sldMk cId="337518121" sldId="265"/>
            <ac:spMk id="2" creationId="{C82B8269-D60B-75B3-56D5-FA8EDFD579AE}"/>
          </ac:spMkLst>
        </pc:spChg>
        <pc:spChg chg="del">
          <ac:chgData name="Hezekiah Shanu" userId="S::hmrust24@uw.edu::ed839b9d-8a96-4270-aaf1-19377191f40a" providerId="AD" clId="Web-{CC48328E-E8F7-4F4C-B23A-19710C95F6CA}" dt="2023-12-04T22:07:29.762" v="3"/>
          <ac:spMkLst>
            <pc:docMk/>
            <pc:sldMk cId="337518121" sldId="265"/>
            <ac:spMk id="3" creationId="{0DBAF2C7-0AF4-E720-F72C-0CFD4A785B10}"/>
          </ac:spMkLst>
        </pc:spChg>
        <pc:picChg chg="add mod ord">
          <ac:chgData name="Hezekiah Shanu" userId="S::hmrust24@uw.edu::ed839b9d-8a96-4270-aaf1-19377191f40a" providerId="AD" clId="Web-{CC48328E-E8F7-4F4C-B23A-19710C95F6CA}" dt="2023-12-04T22:10:16.471" v="29" actId="1076"/>
          <ac:picMkLst>
            <pc:docMk/>
            <pc:sldMk cId="337518121" sldId="265"/>
            <ac:picMk id="4" creationId="{C69768BA-3B82-5630-35AC-145B4C370872}"/>
          </ac:picMkLst>
        </pc:picChg>
      </pc:sldChg>
      <pc:sldChg chg="addSp delSp modSp add replId">
        <pc:chgData name="Hezekiah Shanu" userId="S::hmrust24@uw.edu::ed839b9d-8a96-4270-aaf1-19377191f40a" providerId="AD" clId="Web-{CC48328E-E8F7-4F4C-B23A-19710C95F6CA}" dt="2023-12-04T22:10:14.565" v="28" actId="1076"/>
        <pc:sldMkLst>
          <pc:docMk/>
          <pc:sldMk cId="3704538838" sldId="266"/>
        </pc:sldMkLst>
        <pc:spChg chg="add del mod">
          <ac:chgData name="Hezekiah Shanu" userId="S::hmrust24@uw.edu::ed839b9d-8a96-4270-aaf1-19377191f40a" providerId="AD" clId="Web-{CC48328E-E8F7-4F4C-B23A-19710C95F6CA}" dt="2023-12-04T22:08:27.639" v="13"/>
          <ac:spMkLst>
            <pc:docMk/>
            <pc:sldMk cId="3704538838" sldId="266"/>
            <ac:spMk id="5" creationId="{D4C24302-894B-FDF3-B1E4-75D8238D8726}"/>
          </ac:spMkLst>
        </pc:spChg>
        <pc:picChg chg="del">
          <ac:chgData name="Hezekiah Shanu" userId="S::hmrust24@uw.edu::ed839b9d-8a96-4270-aaf1-19377191f40a" providerId="AD" clId="Web-{CC48328E-E8F7-4F4C-B23A-19710C95F6CA}" dt="2023-12-04T22:07:53.685" v="12"/>
          <ac:picMkLst>
            <pc:docMk/>
            <pc:sldMk cId="3704538838" sldId="266"/>
            <ac:picMk id="4" creationId="{C69768BA-3B82-5630-35AC-145B4C370872}"/>
          </ac:picMkLst>
        </pc:picChg>
        <pc:picChg chg="add mod ord">
          <ac:chgData name="Hezekiah Shanu" userId="S::hmrust24@uw.edu::ed839b9d-8a96-4270-aaf1-19377191f40a" providerId="AD" clId="Web-{CC48328E-E8F7-4F4C-B23A-19710C95F6CA}" dt="2023-12-04T22:10:14.565" v="28" actId="1076"/>
          <ac:picMkLst>
            <pc:docMk/>
            <pc:sldMk cId="3704538838" sldId="266"/>
            <ac:picMk id="6" creationId="{C10613EC-1488-558C-B4C1-68F196E5A409}"/>
          </ac:picMkLst>
        </pc:picChg>
      </pc:sldChg>
      <pc:sldChg chg="addSp delSp modSp add replId">
        <pc:chgData name="Hezekiah Shanu" userId="S::hmrust24@uw.edu::ed839b9d-8a96-4270-aaf1-19377191f40a" providerId="AD" clId="Web-{CC48328E-E8F7-4F4C-B23A-19710C95F6CA}" dt="2023-12-04T22:10:00.674" v="26" actId="1076"/>
        <pc:sldMkLst>
          <pc:docMk/>
          <pc:sldMk cId="1308720037" sldId="267"/>
        </pc:sldMkLst>
        <pc:spChg chg="add del mod">
          <ac:chgData name="Hezekiah Shanu" userId="S::hmrust24@uw.edu::ed839b9d-8a96-4270-aaf1-19377191f40a" providerId="AD" clId="Web-{CC48328E-E8F7-4F4C-B23A-19710C95F6CA}" dt="2023-12-04T22:09:59.048" v="20"/>
          <ac:spMkLst>
            <pc:docMk/>
            <pc:sldMk cId="1308720037" sldId="267"/>
            <ac:spMk id="4" creationId="{EAAB3743-1B05-A31E-CCB9-0D98C2015592}"/>
          </ac:spMkLst>
        </pc:spChg>
        <pc:picChg chg="add mod ord">
          <ac:chgData name="Hezekiah Shanu" userId="S::hmrust24@uw.edu::ed839b9d-8a96-4270-aaf1-19377191f40a" providerId="AD" clId="Web-{CC48328E-E8F7-4F4C-B23A-19710C95F6CA}" dt="2023-12-04T22:10:00.674" v="26" actId="1076"/>
          <ac:picMkLst>
            <pc:docMk/>
            <pc:sldMk cId="1308720037" sldId="267"/>
            <ac:picMk id="5" creationId="{2D439E6D-0DBB-24FD-1879-A6280407DCD6}"/>
          </ac:picMkLst>
        </pc:picChg>
        <pc:picChg chg="del">
          <ac:chgData name="Hezekiah Shanu" userId="S::hmrust24@uw.edu::ed839b9d-8a96-4270-aaf1-19377191f40a" providerId="AD" clId="Web-{CC48328E-E8F7-4F4C-B23A-19710C95F6CA}" dt="2023-12-04T22:09:58.377" v="19"/>
          <ac:picMkLst>
            <pc:docMk/>
            <pc:sldMk cId="1308720037" sldId="267"/>
            <ac:picMk id="6" creationId="{C10613EC-1488-558C-B4C1-68F196E5A409}"/>
          </ac:picMkLst>
        </pc:picChg>
      </pc:sldChg>
      <pc:sldChg chg="addSp delSp modSp new">
        <pc:chgData name="Hezekiah Shanu" userId="S::hmrust24@uw.edu::ed839b9d-8a96-4270-aaf1-19377191f40a" providerId="AD" clId="Web-{CC48328E-E8F7-4F4C-B23A-19710C95F6CA}" dt="2023-12-04T22:29:24.697" v="40" actId="1076"/>
        <pc:sldMkLst>
          <pc:docMk/>
          <pc:sldMk cId="2648517344" sldId="272"/>
        </pc:sldMkLst>
        <pc:spChg chg="del">
          <ac:chgData name="Hezekiah Shanu" userId="S::hmrust24@uw.edu::ed839b9d-8a96-4270-aaf1-19377191f40a" providerId="AD" clId="Web-{CC48328E-E8F7-4F4C-B23A-19710C95F6CA}" dt="2023-12-04T22:29:22.181" v="39"/>
          <ac:spMkLst>
            <pc:docMk/>
            <pc:sldMk cId="2648517344" sldId="272"/>
            <ac:spMk id="2" creationId="{BDC6A0A0-7C7A-BCD7-DD67-8852915BB48D}"/>
          </ac:spMkLst>
        </pc:spChg>
        <pc:spChg chg="del">
          <ac:chgData name="Hezekiah Shanu" userId="S::hmrust24@uw.edu::ed839b9d-8a96-4270-aaf1-19377191f40a" providerId="AD" clId="Web-{CC48328E-E8F7-4F4C-B23A-19710C95F6CA}" dt="2023-12-04T22:29:06.759" v="31"/>
          <ac:spMkLst>
            <pc:docMk/>
            <pc:sldMk cId="2648517344" sldId="272"/>
            <ac:spMk id="3" creationId="{C7F8753A-4CB6-B97E-CD4A-8BAB7DC614EE}"/>
          </ac:spMkLst>
        </pc:spChg>
        <pc:picChg chg="add mod ord">
          <ac:chgData name="Hezekiah Shanu" userId="S::hmrust24@uw.edu::ed839b9d-8a96-4270-aaf1-19377191f40a" providerId="AD" clId="Web-{CC48328E-E8F7-4F4C-B23A-19710C95F6CA}" dt="2023-12-04T22:29:24.697" v="40" actId="1076"/>
          <ac:picMkLst>
            <pc:docMk/>
            <pc:sldMk cId="2648517344" sldId="272"/>
            <ac:picMk id="4" creationId="{698264A8-EE8B-2E76-724C-4562F8B09B2B}"/>
          </ac:picMkLst>
        </pc:picChg>
      </pc:sldChg>
    </pc:docChg>
  </pc:docChgLst>
  <pc:docChgLst>
    <pc:chgData name="Junoh Jung" userId="S::junohj@uw.edu::4e57e68d-774a-403a-9736-c89e3f0b5241" providerId="AD" clId="Web-{940D9AE5-CB20-41F1-B301-C6161D6B29C1}"/>
    <pc:docChg chg="addSld sldOrd">
      <pc:chgData name="Junoh Jung" userId="S::junohj@uw.edu::4e57e68d-774a-403a-9736-c89e3f0b5241" providerId="AD" clId="Web-{940D9AE5-CB20-41F1-B301-C6161D6B29C1}" dt="2023-12-07T05:50:26.973" v="1"/>
      <pc:docMkLst>
        <pc:docMk/>
      </pc:docMkLst>
      <pc:sldChg chg="add ord replId">
        <pc:chgData name="Junoh Jung" userId="S::junohj@uw.edu::4e57e68d-774a-403a-9736-c89e3f0b5241" providerId="AD" clId="Web-{940D9AE5-CB20-41F1-B301-C6161D6B29C1}" dt="2023-12-07T05:50:26.973" v="1"/>
        <pc:sldMkLst>
          <pc:docMk/>
          <pc:sldMk cId="3449165407" sldId="287"/>
        </pc:sldMkLst>
      </pc:sldChg>
    </pc:docChg>
  </pc:docChgLst>
  <pc:docChgLst>
    <pc:chgData name="Junoh Jung" userId="S::junohj@uw.edu::4e57e68d-774a-403a-9736-c89e3f0b5241" providerId="AD" clId="Web-{2A0067D5-4B72-45B3-AE73-15E871AD1E10}"/>
    <pc:docChg chg="delSld modSld">
      <pc:chgData name="Junoh Jung" userId="S::junohj@uw.edu::4e57e68d-774a-403a-9736-c89e3f0b5241" providerId="AD" clId="Web-{2A0067D5-4B72-45B3-AE73-15E871AD1E10}" dt="2023-12-07T19:24:06.471" v="14" actId="1076"/>
      <pc:docMkLst>
        <pc:docMk/>
      </pc:docMkLst>
      <pc:sldChg chg="del">
        <pc:chgData name="Junoh Jung" userId="S::junohj@uw.edu::4e57e68d-774a-403a-9736-c89e3f0b5241" providerId="AD" clId="Web-{2A0067D5-4B72-45B3-AE73-15E871AD1E10}" dt="2023-12-07T19:02:06.621" v="0"/>
        <pc:sldMkLst>
          <pc:docMk/>
          <pc:sldMk cId="3733561045" sldId="256"/>
        </pc:sldMkLst>
      </pc:sldChg>
      <pc:sldChg chg="modSp">
        <pc:chgData name="Junoh Jung" userId="S::junohj@uw.edu::4e57e68d-774a-403a-9736-c89e3f0b5241" providerId="AD" clId="Web-{2A0067D5-4B72-45B3-AE73-15E871AD1E10}" dt="2023-12-07T19:24:06.471" v="14" actId="1076"/>
        <pc:sldMkLst>
          <pc:docMk/>
          <pc:sldMk cId="3184798577" sldId="278"/>
        </pc:sldMkLst>
        <pc:spChg chg="mod">
          <ac:chgData name="Junoh Jung" userId="S::junohj@uw.edu::4e57e68d-774a-403a-9736-c89e3f0b5241" providerId="AD" clId="Web-{2A0067D5-4B72-45B3-AE73-15E871AD1E10}" dt="2023-12-07T19:24:06.471" v="14" actId="1076"/>
          <ac:spMkLst>
            <pc:docMk/>
            <pc:sldMk cId="3184798577" sldId="278"/>
            <ac:spMk id="6" creationId="{1C88DEB9-0833-CBBE-E5E6-1FA3CC8FFC19}"/>
          </ac:spMkLst>
        </pc:spChg>
        <pc:picChg chg="mod">
          <ac:chgData name="Junoh Jung" userId="S::junohj@uw.edu::4e57e68d-774a-403a-9736-c89e3f0b5241" providerId="AD" clId="Web-{2A0067D5-4B72-45B3-AE73-15E871AD1E10}" dt="2023-12-07T19:23:54.111" v="13" actId="1076"/>
          <ac:picMkLst>
            <pc:docMk/>
            <pc:sldMk cId="3184798577" sldId="278"/>
            <ac:picMk id="8" creationId="{ED11A1B6-D5CC-17AA-2CA2-653E23662364}"/>
          </ac:picMkLst>
        </pc:picChg>
      </pc:sldChg>
      <pc:sldChg chg="del">
        <pc:chgData name="Junoh Jung" userId="S::junohj@uw.edu::4e57e68d-774a-403a-9736-c89e3f0b5241" providerId="AD" clId="Web-{2A0067D5-4B72-45B3-AE73-15E871AD1E10}" dt="2023-12-07T19:02:07.918" v="1"/>
        <pc:sldMkLst>
          <pc:docMk/>
          <pc:sldMk cId="3695832598" sldId="290"/>
        </pc:sldMkLst>
      </pc:sldChg>
    </pc:docChg>
  </pc:docChgLst>
  <pc:docChgLst>
    <pc:chgData clId="Web-{F14A97A5-91DB-96BB-F47A-2B9DF7599AEF}"/>
    <pc:docChg chg="modSld">
      <pc:chgData name="" userId="" providerId="" clId="Web-{F14A97A5-91DB-96BB-F47A-2B9DF7599AEF}" dt="2023-12-07T23:04:58.813" v="2" actId="1076"/>
      <pc:docMkLst>
        <pc:docMk/>
      </pc:docMkLst>
      <pc:sldChg chg="modSp">
        <pc:chgData name="" userId="" providerId="" clId="Web-{F14A97A5-91DB-96BB-F47A-2B9DF7599AEF}" dt="2023-12-07T23:04:58.813" v="2" actId="1076"/>
        <pc:sldMkLst>
          <pc:docMk/>
          <pc:sldMk cId="2101570241" sldId="262"/>
        </pc:sldMkLst>
        <pc:picChg chg="mod">
          <ac:chgData name="" userId="" providerId="" clId="Web-{F14A97A5-91DB-96BB-F47A-2B9DF7599AEF}" dt="2023-12-07T23:04:58.813" v="2" actId="1076"/>
          <ac:picMkLst>
            <pc:docMk/>
            <pc:sldMk cId="2101570241" sldId="262"/>
            <ac:picMk id="7" creationId="{8F193D98-F10E-EAE0-F7D1-E1D576C736F9}"/>
          </ac:picMkLst>
        </pc:picChg>
        <pc:picChg chg="mod">
          <ac:chgData name="" userId="" providerId="" clId="Web-{F14A97A5-91DB-96BB-F47A-2B9DF7599AEF}" dt="2023-12-07T23:04:48.329" v="0" actId="1076"/>
          <ac:picMkLst>
            <pc:docMk/>
            <pc:sldMk cId="2101570241" sldId="262"/>
            <ac:picMk id="23" creationId="{34A0DE65-A89D-2CF0-DE49-97D4FB206DE2}"/>
          </ac:picMkLst>
        </pc:picChg>
      </pc:sldChg>
    </pc:docChg>
  </pc:docChgLst>
  <pc:docChgLst>
    <pc:chgData name="Wei Huang" userId="S::whuang77@uw.edu::468bf848-edd2-4c99-b47a-2f222e60dd57" providerId="AD" clId="Web-{546D1E68-35AB-706F-5513-0D2EFB22BE08}"/>
    <pc:docChg chg="addSld delSld modSld sldOrd addMainMaster delMainMaster">
      <pc:chgData name="Wei Huang" userId="S::whuang77@uw.edu::468bf848-edd2-4c99-b47a-2f222e60dd57" providerId="AD" clId="Web-{546D1E68-35AB-706F-5513-0D2EFB22BE08}" dt="2023-12-04T23:10:48.331" v="1024" actId="20577"/>
      <pc:docMkLst>
        <pc:docMk/>
      </pc:docMkLst>
      <pc:sldChg chg="addSp delSp modSp mod setBg modClrScheme delDesignElem chgLayout">
        <pc:chgData name="Wei Huang" userId="S::whuang77@uw.edu::468bf848-edd2-4c99-b47a-2f222e60dd57" providerId="AD" clId="Web-{546D1E68-35AB-706F-5513-0D2EFB22BE08}" dt="2023-12-04T23:10:48.331" v="1024" actId="20577"/>
        <pc:sldMkLst>
          <pc:docMk/>
          <pc:sldMk cId="3733561045" sldId="256"/>
        </pc:sldMkLst>
        <pc:spChg chg="mod ord">
          <ac:chgData name="Wei Huang" userId="S::whuang77@uw.edu::468bf848-edd2-4c99-b47a-2f222e60dd57" providerId="AD" clId="Web-{546D1E68-35AB-706F-5513-0D2EFB22BE08}" dt="2023-12-04T22:25:22.926" v="547" actId="20577"/>
          <ac:spMkLst>
            <pc:docMk/>
            <pc:sldMk cId="3733561045" sldId="256"/>
            <ac:spMk id="2" creationId="{50695092-E8B6-32C6-446B-5C00070BE93B}"/>
          </ac:spMkLst>
        </pc:spChg>
        <pc:spChg chg="mod ord">
          <ac:chgData name="Wei Huang" userId="S::whuang77@uw.edu::468bf848-edd2-4c99-b47a-2f222e60dd57" providerId="AD" clId="Web-{546D1E68-35AB-706F-5513-0D2EFB22BE08}" dt="2023-12-04T23:10:48.331" v="1024" actId="20577"/>
          <ac:spMkLst>
            <pc:docMk/>
            <pc:sldMk cId="3733561045" sldId="256"/>
            <ac:spMk id="3" creationId="{E4812469-5026-83F2-5AFE-ACBACE3D4BE6}"/>
          </ac:spMkLst>
        </pc:spChg>
        <pc:spChg chg="add">
          <ac:chgData name="Wei Huang" userId="S::whuang77@uw.edu::468bf848-edd2-4c99-b47a-2f222e60dd57" providerId="AD" clId="Web-{546D1E68-35AB-706F-5513-0D2EFB22BE08}" dt="2023-12-04T21:56:27.694" v="6"/>
          <ac:spMkLst>
            <pc:docMk/>
            <pc:sldMk cId="3733561045" sldId="256"/>
            <ac:spMk id="5" creationId="{9F8A656C-0806-4677-A38B-DA5DF0F3C406}"/>
          </ac:spMkLst>
        </pc:spChg>
        <pc:spChg chg="add">
          <ac:chgData name="Wei Huang" userId="S::whuang77@uw.edu::468bf848-edd2-4c99-b47a-2f222e60dd57" providerId="AD" clId="Web-{546D1E68-35AB-706F-5513-0D2EFB22BE08}" dt="2023-12-04T21:56:27.694" v="6"/>
          <ac:spMkLst>
            <pc:docMk/>
            <pc:sldMk cId="3733561045" sldId="256"/>
            <ac:spMk id="7" creationId="{9BEF8C6D-8BB3-473A-9607-D7381CC5C0A5}"/>
          </ac:spMkLst>
        </pc:spChg>
        <pc:spChg chg="add del">
          <ac:chgData name="Wei Huang" userId="S::whuang77@uw.edu::468bf848-edd2-4c99-b47a-2f222e60dd57" providerId="AD" clId="Web-{546D1E68-35AB-706F-5513-0D2EFB22BE08}" dt="2023-12-04T21:56:16.819" v="4"/>
          <ac:spMkLst>
            <pc:docMk/>
            <pc:sldMk cId="3733561045" sldId="256"/>
            <ac:spMk id="9" creationId="{26811A6C-040C-4C5A-8FF3-63EC6CC4015F}"/>
          </ac:spMkLst>
        </pc:spChg>
        <pc:spChg chg="add del">
          <ac:chgData name="Wei Huang" userId="S::whuang77@uw.edu::468bf848-edd2-4c99-b47a-2f222e60dd57" providerId="AD" clId="Web-{546D1E68-35AB-706F-5513-0D2EFB22BE08}" dt="2023-12-04T21:56:16.819" v="4"/>
          <ac:spMkLst>
            <pc:docMk/>
            <pc:sldMk cId="3733561045" sldId="256"/>
            <ac:spMk id="11" creationId="{72EF3F9A-9717-4ACB-A30D-96694842C4F7}"/>
          </ac:spMkLst>
        </pc:spChg>
        <pc:spChg chg="add">
          <ac:chgData name="Wei Huang" userId="S::whuang77@uw.edu::468bf848-edd2-4c99-b47a-2f222e60dd57" providerId="AD" clId="Web-{546D1E68-35AB-706F-5513-0D2EFB22BE08}" dt="2023-12-04T21:56:27.694" v="6"/>
          <ac:spMkLst>
            <pc:docMk/>
            <pc:sldMk cId="3733561045" sldId="256"/>
            <ac:spMk id="13" creationId="{DCFDFFB9-D302-4A05-A770-D33232254722}"/>
          </ac:spMkLst>
        </pc:spChg>
        <pc:picChg chg="add del">
          <ac:chgData name="Wei Huang" userId="S::whuang77@uw.edu::468bf848-edd2-4c99-b47a-2f222e60dd57" providerId="AD" clId="Web-{546D1E68-35AB-706F-5513-0D2EFB22BE08}" dt="2023-12-04T21:56:20.272" v="5"/>
          <ac:picMkLst>
            <pc:docMk/>
            <pc:sldMk cId="3733561045" sldId="256"/>
            <ac:picMk id="4" creationId="{9FBB4242-AB84-32F8-7ACD-2CC7FD5BF5AB}"/>
          </ac:picMkLst>
        </pc:picChg>
        <pc:picChg chg="add">
          <ac:chgData name="Wei Huang" userId="S::whuang77@uw.edu::468bf848-edd2-4c99-b47a-2f222e60dd57" providerId="AD" clId="Web-{546D1E68-35AB-706F-5513-0D2EFB22BE08}" dt="2023-12-04T21:56:27.694" v="6"/>
          <ac:picMkLst>
            <pc:docMk/>
            <pc:sldMk cId="3733561045" sldId="256"/>
            <ac:picMk id="6" creationId="{6F2ED2AD-ACC1-2823-3410-DDE0214E581B}"/>
          </ac:picMkLst>
        </pc:picChg>
      </pc:sldChg>
      <pc:sldChg chg="modSp add del replId">
        <pc:chgData name="Wei Huang" userId="S::whuang77@uw.edu::468bf848-edd2-4c99-b47a-2f222e60dd57" providerId="AD" clId="Web-{546D1E68-35AB-706F-5513-0D2EFB22BE08}" dt="2023-12-04T21:57:32.259" v="10"/>
        <pc:sldMkLst>
          <pc:docMk/>
          <pc:sldMk cId="2573512340" sldId="257"/>
        </pc:sldMkLst>
        <pc:spChg chg="mod">
          <ac:chgData name="Wei Huang" userId="S::whuang77@uw.edu::468bf848-edd2-4c99-b47a-2f222e60dd57" providerId="AD" clId="Web-{546D1E68-35AB-706F-5513-0D2EFB22BE08}" dt="2023-12-04T21:57:11.274" v="8" actId="1076"/>
          <ac:spMkLst>
            <pc:docMk/>
            <pc:sldMk cId="2573512340" sldId="257"/>
            <ac:spMk id="2" creationId="{50695092-E8B6-32C6-446B-5C00070BE93B}"/>
          </ac:spMkLst>
        </pc:spChg>
      </pc:sldChg>
      <pc:sldChg chg="modSp new">
        <pc:chgData name="Wei Huang" userId="S::whuang77@uw.edu::468bf848-edd2-4c99-b47a-2f222e60dd57" providerId="AD" clId="Web-{546D1E68-35AB-706F-5513-0D2EFB22BE08}" dt="2023-12-04T23:08:13.685" v="1022" actId="20577"/>
        <pc:sldMkLst>
          <pc:docMk/>
          <pc:sldMk cId="623668754" sldId="258"/>
        </pc:sldMkLst>
        <pc:spChg chg="mod">
          <ac:chgData name="Wei Huang" userId="S::whuang77@uw.edu::468bf848-edd2-4c99-b47a-2f222e60dd57" providerId="AD" clId="Web-{546D1E68-35AB-706F-5513-0D2EFB22BE08}" dt="2023-12-04T22:00:17.374" v="20" actId="20577"/>
          <ac:spMkLst>
            <pc:docMk/>
            <pc:sldMk cId="623668754" sldId="258"/>
            <ac:spMk id="2" creationId="{C82B8269-D60B-75B3-56D5-FA8EDFD579AE}"/>
          </ac:spMkLst>
        </pc:spChg>
        <pc:spChg chg="mod">
          <ac:chgData name="Wei Huang" userId="S::whuang77@uw.edu::468bf848-edd2-4c99-b47a-2f222e60dd57" providerId="AD" clId="Web-{546D1E68-35AB-706F-5513-0D2EFB22BE08}" dt="2023-12-04T23:08:13.685" v="1022" actId="20577"/>
          <ac:spMkLst>
            <pc:docMk/>
            <pc:sldMk cId="623668754" sldId="258"/>
            <ac:spMk id="3" creationId="{0DBAF2C7-0AF4-E720-F72C-0CFD4A785B10}"/>
          </ac:spMkLst>
        </pc:spChg>
      </pc:sldChg>
      <pc:sldChg chg="modSp add replId">
        <pc:chgData name="Wei Huang" userId="S::whuang77@uw.edu::468bf848-edd2-4c99-b47a-2f222e60dd57" providerId="AD" clId="Web-{546D1E68-35AB-706F-5513-0D2EFB22BE08}" dt="2023-12-04T23:08:18.232" v="1023" actId="20577"/>
        <pc:sldMkLst>
          <pc:docMk/>
          <pc:sldMk cId="2178772029" sldId="259"/>
        </pc:sldMkLst>
        <pc:spChg chg="mod">
          <ac:chgData name="Wei Huang" userId="S::whuang77@uw.edu::468bf848-edd2-4c99-b47a-2f222e60dd57" providerId="AD" clId="Web-{546D1E68-35AB-706F-5513-0D2EFB22BE08}" dt="2023-12-04T22:00:38.609" v="31" actId="20577"/>
          <ac:spMkLst>
            <pc:docMk/>
            <pc:sldMk cId="2178772029" sldId="259"/>
            <ac:spMk id="2" creationId="{C82B8269-D60B-75B3-56D5-FA8EDFD579AE}"/>
          </ac:spMkLst>
        </pc:spChg>
        <pc:spChg chg="mod">
          <ac:chgData name="Wei Huang" userId="S::whuang77@uw.edu::468bf848-edd2-4c99-b47a-2f222e60dd57" providerId="AD" clId="Web-{546D1E68-35AB-706F-5513-0D2EFB22BE08}" dt="2023-12-04T23:08:18.232" v="1023" actId="20577"/>
          <ac:spMkLst>
            <pc:docMk/>
            <pc:sldMk cId="2178772029" sldId="259"/>
            <ac:spMk id="3" creationId="{0DBAF2C7-0AF4-E720-F72C-0CFD4A785B10}"/>
          </ac:spMkLst>
        </pc:spChg>
      </pc:sldChg>
      <pc:sldChg chg="modSp add ord replId">
        <pc:chgData name="Wei Huang" userId="S::whuang77@uw.edu::468bf848-edd2-4c99-b47a-2f222e60dd57" providerId="AD" clId="Web-{546D1E68-35AB-706F-5513-0D2EFB22BE08}" dt="2023-12-04T23:05:59.540" v="981"/>
        <pc:sldMkLst>
          <pc:docMk/>
          <pc:sldMk cId="1722817681" sldId="260"/>
        </pc:sldMkLst>
        <pc:spChg chg="mod">
          <ac:chgData name="Wei Huang" userId="S::whuang77@uw.edu::468bf848-edd2-4c99-b47a-2f222e60dd57" providerId="AD" clId="Web-{546D1E68-35AB-706F-5513-0D2EFB22BE08}" dt="2023-12-04T22:00:52.781" v="40" actId="20577"/>
          <ac:spMkLst>
            <pc:docMk/>
            <pc:sldMk cId="1722817681" sldId="260"/>
            <ac:spMk id="2" creationId="{C82B8269-D60B-75B3-56D5-FA8EDFD579AE}"/>
          </ac:spMkLst>
        </pc:spChg>
        <pc:spChg chg="mod">
          <ac:chgData name="Wei Huang" userId="S::whuang77@uw.edu::468bf848-edd2-4c99-b47a-2f222e60dd57" providerId="AD" clId="Web-{546D1E68-35AB-706F-5513-0D2EFB22BE08}" dt="2023-12-04T22:26:29.506" v="659" actId="20577"/>
          <ac:spMkLst>
            <pc:docMk/>
            <pc:sldMk cId="1722817681" sldId="260"/>
            <ac:spMk id="3" creationId="{0DBAF2C7-0AF4-E720-F72C-0CFD4A785B10}"/>
          </ac:spMkLst>
        </pc:spChg>
      </pc:sldChg>
      <pc:sldChg chg="modSp add replId">
        <pc:chgData name="Wei Huang" userId="S::whuang77@uw.edu::468bf848-edd2-4c99-b47a-2f222e60dd57" providerId="AD" clId="Web-{546D1E68-35AB-706F-5513-0D2EFB22BE08}" dt="2023-12-04T22:37:29.935" v="704" actId="20577"/>
        <pc:sldMkLst>
          <pc:docMk/>
          <pc:sldMk cId="402996321" sldId="261"/>
        </pc:sldMkLst>
        <pc:spChg chg="mod">
          <ac:chgData name="Wei Huang" userId="S::whuang77@uw.edu::468bf848-edd2-4c99-b47a-2f222e60dd57" providerId="AD" clId="Web-{546D1E68-35AB-706F-5513-0D2EFB22BE08}" dt="2023-12-04T22:01:40.939" v="47" actId="20577"/>
          <ac:spMkLst>
            <pc:docMk/>
            <pc:sldMk cId="402996321" sldId="261"/>
            <ac:spMk id="2" creationId="{C82B8269-D60B-75B3-56D5-FA8EDFD579AE}"/>
          </ac:spMkLst>
        </pc:spChg>
        <pc:spChg chg="mod">
          <ac:chgData name="Wei Huang" userId="S::whuang77@uw.edu::468bf848-edd2-4c99-b47a-2f222e60dd57" providerId="AD" clId="Web-{546D1E68-35AB-706F-5513-0D2EFB22BE08}" dt="2023-12-04T22:37:29.935" v="704" actId="20577"/>
          <ac:spMkLst>
            <pc:docMk/>
            <pc:sldMk cId="402996321" sldId="261"/>
            <ac:spMk id="3" creationId="{0DBAF2C7-0AF4-E720-F72C-0CFD4A785B10}"/>
          </ac:spMkLst>
        </pc:spChg>
      </pc:sldChg>
      <pc:sldChg chg="modSp add replId">
        <pc:chgData name="Wei Huang" userId="S::whuang77@uw.edu::468bf848-edd2-4c99-b47a-2f222e60dd57" providerId="AD" clId="Web-{546D1E68-35AB-706F-5513-0D2EFB22BE08}" dt="2023-12-04T22:01:53.518" v="54" actId="20577"/>
        <pc:sldMkLst>
          <pc:docMk/>
          <pc:sldMk cId="2101570241" sldId="262"/>
        </pc:sldMkLst>
        <pc:spChg chg="mod">
          <ac:chgData name="Wei Huang" userId="S::whuang77@uw.edu::468bf848-edd2-4c99-b47a-2f222e60dd57" providerId="AD" clId="Web-{546D1E68-35AB-706F-5513-0D2EFB22BE08}" dt="2023-12-04T22:01:53.518" v="54" actId="20577"/>
          <ac:spMkLst>
            <pc:docMk/>
            <pc:sldMk cId="2101570241" sldId="262"/>
            <ac:spMk id="2" creationId="{C82B8269-D60B-75B3-56D5-FA8EDFD579AE}"/>
          </ac:spMkLst>
        </pc:spChg>
      </pc:sldChg>
      <pc:sldChg chg="modSp add replId">
        <pc:chgData name="Wei Huang" userId="S::whuang77@uw.edu::468bf848-edd2-4c99-b47a-2f222e60dd57" providerId="AD" clId="Web-{546D1E68-35AB-706F-5513-0D2EFB22BE08}" dt="2023-12-04T22:28:22.260" v="682" actId="20577"/>
        <pc:sldMkLst>
          <pc:docMk/>
          <pc:sldMk cId="2711901762" sldId="263"/>
        </pc:sldMkLst>
        <pc:spChg chg="mod">
          <ac:chgData name="Wei Huang" userId="S::whuang77@uw.edu::468bf848-edd2-4c99-b47a-2f222e60dd57" providerId="AD" clId="Web-{546D1E68-35AB-706F-5513-0D2EFB22BE08}" dt="2023-12-04T22:28:22.260" v="682" actId="20577"/>
          <ac:spMkLst>
            <pc:docMk/>
            <pc:sldMk cId="2711901762" sldId="263"/>
            <ac:spMk id="2" creationId="{C82B8269-D60B-75B3-56D5-FA8EDFD579AE}"/>
          </ac:spMkLst>
        </pc:spChg>
      </pc:sldChg>
      <pc:sldChg chg="delSp modSp add replId">
        <pc:chgData name="Wei Huang" userId="S::whuang77@uw.edu::468bf848-edd2-4c99-b47a-2f222e60dd57" providerId="AD" clId="Web-{546D1E68-35AB-706F-5513-0D2EFB22BE08}" dt="2023-12-04T22:09:12.455" v="110" actId="20577"/>
        <pc:sldMkLst>
          <pc:docMk/>
          <pc:sldMk cId="568531541" sldId="264"/>
        </pc:sldMkLst>
        <pc:spChg chg="mod">
          <ac:chgData name="Wei Huang" userId="S::whuang77@uw.edu::468bf848-edd2-4c99-b47a-2f222e60dd57" providerId="AD" clId="Web-{546D1E68-35AB-706F-5513-0D2EFB22BE08}" dt="2023-12-04T22:09:12.455" v="110" actId="20577"/>
          <ac:spMkLst>
            <pc:docMk/>
            <pc:sldMk cId="568531541" sldId="264"/>
            <ac:spMk id="2" creationId="{C82B8269-D60B-75B3-56D5-FA8EDFD579AE}"/>
          </ac:spMkLst>
        </pc:spChg>
        <pc:spChg chg="del mod">
          <ac:chgData name="Wei Huang" userId="S::whuang77@uw.edu::468bf848-edd2-4c99-b47a-2f222e60dd57" providerId="AD" clId="Web-{546D1E68-35AB-706F-5513-0D2EFB22BE08}" dt="2023-12-04T22:08:52.813" v="108"/>
          <ac:spMkLst>
            <pc:docMk/>
            <pc:sldMk cId="568531541" sldId="264"/>
            <ac:spMk id="3" creationId="{0DBAF2C7-0AF4-E720-F72C-0CFD4A785B10}"/>
          </ac:spMkLst>
        </pc:spChg>
      </pc:sldChg>
      <pc:sldChg chg="add del replId">
        <pc:chgData name="Wei Huang" userId="S::whuang77@uw.edu::468bf848-edd2-4c99-b47a-2f222e60dd57" providerId="AD" clId="Web-{546D1E68-35AB-706F-5513-0D2EFB22BE08}" dt="2023-12-04T22:05:57.667" v="106"/>
        <pc:sldMkLst>
          <pc:docMk/>
          <pc:sldMk cId="646450371" sldId="265"/>
        </pc:sldMkLst>
      </pc:sldChg>
      <pc:sldChg chg="modSp add ord replId">
        <pc:chgData name="Wei Huang" userId="S::whuang77@uw.edu::468bf848-edd2-4c99-b47a-2f222e60dd57" providerId="AD" clId="Web-{546D1E68-35AB-706F-5513-0D2EFB22BE08}" dt="2023-12-04T23:02:28.017" v="968" actId="20577"/>
        <pc:sldMkLst>
          <pc:docMk/>
          <pc:sldMk cId="879345196" sldId="268"/>
        </pc:sldMkLst>
        <pc:spChg chg="mod">
          <ac:chgData name="Wei Huang" userId="S::whuang77@uw.edu::468bf848-edd2-4c99-b47a-2f222e60dd57" providerId="AD" clId="Web-{546D1E68-35AB-706F-5513-0D2EFB22BE08}" dt="2023-12-04T23:02:28.017" v="968" actId="20577"/>
          <ac:spMkLst>
            <pc:docMk/>
            <pc:sldMk cId="879345196" sldId="268"/>
            <ac:spMk id="2" creationId="{C82B8269-D60B-75B3-56D5-FA8EDFD579AE}"/>
          </ac:spMkLst>
        </pc:spChg>
        <pc:spChg chg="mod">
          <ac:chgData name="Wei Huang" userId="S::whuang77@uw.edu::468bf848-edd2-4c99-b47a-2f222e60dd57" providerId="AD" clId="Web-{546D1E68-35AB-706F-5513-0D2EFB22BE08}" dt="2023-12-04T22:42:09.866" v="713" actId="20577"/>
          <ac:spMkLst>
            <pc:docMk/>
            <pc:sldMk cId="879345196" sldId="268"/>
            <ac:spMk id="3" creationId="{0DBAF2C7-0AF4-E720-F72C-0CFD4A785B10}"/>
          </ac:spMkLst>
        </pc:spChg>
      </pc:sldChg>
      <pc:sldChg chg="modSp add ord replId">
        <pc:chgData name="Wei Huang" userId="S::whuang77@uw.edu::468bf848-edd2-4c99-b47a-2f222e60dd57" providerId="AD" clId="Web-{546D1E68-35AB-706F-5513-0D2EFB22BE08}" dt="2023-12-04T22:57:02.320" v="942"/>
        <pc:sldMkLst>
          <pc:docMk/>
          <pc:sldMk cId="3650614495" sldId="269"/>
        </pc:sldMkLst>
        <pc:spChg chg="mod">
          <ac:chgData name="Wei Huang" userId="S::whuang77@uw.edu::468bf848-edd2-4c99-b47a-2f222e60dd57" providerId="AD" clId="Web-{546D1E68-35AB-706F-5513-0D2EFB22BE08}" dt="2023-12-04T22:24:46.096" v="528" actId="20577"/>
          <ac:spMkLst>
            <pc:docMk/>
            <pc:sldMk cId="3650614495" sldId="269"/>
            <ac:spMk id="3" creationId="{0DBAF2C7-0AF4-E720-F72C-0CFD4A785B10}"/>
          </ac:spMkLst>
        </pc:spChg>
      </pc:sldChg>
      <pc:sldChg chg="modSp add replId">
        <pc:chgData name="Wei Huang" userId="S::whuang77@uw.edu::468bf848-edd2-4c99-b47a-2f222e60dd57" providerId="AD" clId="Web-{546D1E68-35AB-706F-5513-0D2EFB22BE08}" dt="2023-12-04T22:56:03.535" v="935" actId="20577"/>
        <pc:sldMkLst>
          <pc:docMk/>
          <pc:sldMk cId="1890420633" sldId="270"/>
        </pc:sldMkLst>
        <pc:spChg chg="mod">
          <ac:chgData name="Wei Huang" userId="S::whuang77@uw.edu::468bf848-edd2-4c99-b47a-2f222e60dd57" providerId="AD" clId="Web-{546D1E68-35AB-706F-5513-0D2EFB22BE08}" dt="2023-12-04T22:56:03.535" v="935" actId="20577"/>
          <ac:spMkLst>
            <pc:docMk/>
            <pc:sldMk cId="1890420633" sldId="270"/>
            <ac:spMk id="3" creationId="{0DBAF2C7-0AF4-E720-F72C-0CFD4A785B10}"/>
          </ac:spMkLst>
        </pc:spChg>
      </pc:sldChg>
      <pc:sldChg chg="modSp add replId">
        <pc:chgData name="Wei Huang" userId="S::whuang77@uw.edu::468bf848-edd2-4c99-b47a-2f222e60dd57" providerId="AD" clId="Web-{546D1E68-35AB-706F-5513-0D2EFB22BE08}" dt="2023-12-04T22:59:36.980" v="955" actId="20577"/>
        <pc:sldMkLst>
          <pc:docMk/>
          <pc:sldMk cId="863432171" sldId="271"/>
        </pc:sldMkLst>
        <pc:spChg chg="mod">
          <ac:chgData name="Wei Huang" userId="S::whuang77@uw.edu::468bf848-edd2-4c99-b47a-2f222e60dd57" providerId="AD" clId="Web-{546D1E68-35AB-706F-5513-0D2EFB22BE08}" dt="2023-12-04T22:59:36.980" v="955" actId="20577"/>
          <ac:spMkLst>
            <pc:docMk/>
            <pc:sldMk cId="863432171" sldId="271"/>
            <ac:spMk id="3" creationId="{0DBAF2C7-0AF4-E720-F72C-0CFD4A785B10}"/>
          </ac:spMkLst>
        </pc:spChg>
      </pc:sldChg>
      <pc:sldChg chg="addSp delSp modSp add del replId">
        <pc:chgData name="Wei Huang" userId="S::whuang77@uw.edu::468bf848-edd2-4c99-b47a-2f222e60dd57" providerId="AD" clId="Web-{546D1E68-35AB-706F-5513-0D2EFB22BE08}" dt="2023-12-04T22:49:49.085" v="792"/>
        <pc:sldMkLst>
          <pc:docMk/>
          <pc:sldMk cId="1112581923" sldId="273"/>
        </pc:sldMkLst>
        <pc:spChg chg="mod">
          <ac:chgData name="Wei Huang" userId="S::whuang77@uw.edu::468bf848-edd2-4c99-b47a-2f222e60dd57" providerId="AD" clId="Web-{546D1E68-35AB-706F-5513-0D2EFB22BE08}" dt="2023-12-04T22:48:46.755" v="785" actId="1076"/>
          <ac:spMkLst>
            <pc:docMk/>
            <pc:sldMk cId="1112581923" sldId="273"/>
            <ac:spMk id="2" creationId="{C82B8269-D60B-75B3-56D5-FA8EDFD579AE}"/>
          </ac:spMkLst>
        </pc:spChg>
        <pc:spChg chg="add">
          <ac:chgData name="Wei Huang" userId="S::whuang77@uw.edu::468bf848-edd2-4c99-b47a-2f222e60dd57" providerId="AD" clId="Web-{546D1E68-35AB-706F-5513-0D2EFB22BE08}" dt="2023-12-04T22:49:39.460" v="786"/>
          <ac:spMkLst>
            <pc:docMk/>
            <pc:sldMk cId="1112581923" sldId="273"/>
            <ac:spMk id="3" creationId="{387A63E7-B2AD-B8E2-E772-02054D43A8BE}"/>
          </ac:spMkLst>
        </pc:spChg>
        <pc:spChg chg="add">
          <ac:chgData name="Wei Huang" userId="S::whuang77@uw.edu::468bf848-edd2-4c99-b47a-2f222e60dd57" providerId="AD" clId="Web-{546D1E68-35AB-706F-5513-0D2EFB22BE08}" dt="2023-12-04T22:49:39.491" v="787"/>
          <ac:spMkLst>
            <pc:docMk/>
            <pc:sldMk cId="1112581923" sldId="273"/>
            <ac:spMk id="4" creationId="{22B0FA89-4BA1-874F-2633-27073EF05CAF}"/>
          </ac:spMkLst>
        </pc:spChg>
        <pc:spChg chg="add del">
          <ac:chgData name="Wei Huang" userId="S::whuang77@uw.edu::468bf848-edd2-4c99-b47a-2f222e60dd57" providerId="AD" clId="Web-{546D1E68-35AB-706F-5513-0D2EFB22BE08}" dt="2023-12-04T22:49:39.538" v="789"/>
          <ac:spMkLst>
            <pc:docMk/>
            <pc:sldMk cId="1112581923" sldId="273"/>
            <ac:spMk id="5" creationId="{C5FCB84A-D63A-9D5A-6618-520E732FC39D}"/>
          </ac:spMkLst>
        </pc:spChg>
      </pc:sldChg>
      <pc:sldChg chg="modSp add ord replId">
        <pc:chgData name="Wei Huang" userId="S::whuang77@uw.edu::468bf848-edd2-4c99-b47a-2f222e60dd57" providerId="AD" clId="Web-{546D1E68-35AB-706F-5513-0D2EFB22BE08}" dt="2023-12-04T22:55:49.910" v="918" actId="20577"/>
        <pc:sldMkLst>
          <pc:docMk/>
          <pc:sldMk cId="3044584478" sldId="274"/>
        </pc:sldMkLst>
        <pc:spChg chg="mod">
          <ac:chgData name="Wei Huang" userId="S::whuang77@uw.edu::468bf848-edd2-4c99-b47a-2f222e60dd57" providerId="AD" clId="Web-{546D1E68-35AB-706F-5513-0D2EFB22BE08}" dt="2023-12-04T22:49:58.242" v="809" actId="20577"/>
          <ac:spMkLst>
            <pc:docMk/>
            <pc:sldMk cId="3044584478" sldId="274"/>
            <ac:spMk id="2" creationId="{C82B8269-D60B-75B3-56D5-FA8EDFD579AE}"/>
          </ac:spMkLst>
        </pc:spChg>
        <pc:spChg chg="mod">
          <ac:chgData name="Wei Huang" userId="S::whuang77@uw.edu::468bf848-edd2-4c99-b47a-2f222e60dd57" providerId="AD" clId="Web-{546D1E68-35AB-706F-5513-0D2EFB22BE08}" dt="2023-12-04T22:55:49.910" v="918" actId="20577"/>
          <ac:spMkLst>
            <pc:docMk/>
            <pc:sldMk cId="3044584478" sldId="274"/>
            <ac:spMk id="3" creationId="{0DBAF2C7-0AF4-E720-F72C-0CFD4A785B10}"/>
          </ac:spMkLst>
        </pc:spChg>
      </pc:sldChg>
      <pc:sldChg chg="add replId">
        <pc:chgData name="Wei Huang" userId="S::whuang77@uw.edu::468bf848-edd2-4c99-b47a-2f222e60dd57" providerId="AD" clId="Web-{546D1E68-35AB-706F-5513-0D2EFB22BE08}" dt="2023-12-04T23:00:18.653" v="956"/>
        <pc:sldMkLst>
          <pc:docMk/>
          <pc:sldMk cId="260581664" sldId="275"/>
        </pc:sldMkLst>
      </pc:sldChg>
      <pc:sldMasterChg chg="del delSldLayout">
        <pc:chgData name="Wei Huang" userId="S::whuang77@uw.edu::468bf848-edd2-4c99-b47a-2f222e60dd57" providerId="AD" clId="Web-{546D1E68-35AB-706F-5513-0D2EFB22BE08}" dt="2023-12-04T21:55:34.364" v="0"/>
        <pc:sldMasterMkLst>
          <pc:docMk/>
          <pc:sldMasterMk cId="2460954070" sldId="2147483660"/>
        </pc:sldMasterMkLst>
        <pc:sldLayoutChg chg="del">
          <pc:chgData name="Wei Huang" userId="S::whuang77@uw.edu::468bf848-edd2-4c99-b47a-2f222e60dd57" providerId="AD" clId="Web-{546D1E68-35AB-706F-5513-0D2EFB22BE08}" dt="2023-12-04T21:55:34.364" v="0"/>
          <pc:sldLayoutMkLst>
            <pc:docMk/>
            <pc:sldMasterMk cId="2460954070" sldId="2147483660"/>
            <pc:sldLayoutMk cId="2385387890" sldId="2147483661"/>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949138452" sldId="2147483662"/>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2591524520" sldId="2147483663"/>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1203092039" sldId="2147483664"/>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3733172339" sldId="2147483665"/>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3210312558" sldId="2147483666"/>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3146388984" sldId="2147483667"/>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3171841454" sldId="2147483668"/>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1718958274" sldId="2147483669"/>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2202905451" sldId="2147483670"/>
          </pc:sldLayoutMkLst>
        </pc:sldLayoutChg>
        <pc:sldLayoutChg chg="del">
          <pc:chgData name="Wei Huang" userId="S::whuang77@uw.edu::468bf848-edd2-4c99-b47a-2f222e60dd57" providerId="AD" clId="Web-{546D1E68-35AB-706F-5513-0D2EFB22BE08}" dt="2023-12-04T21:55:34.364" v="0"/>
          <pc:sldLayoutMkLst>
            <pc:docMk/>
            <pc:sldMasterMk cId="2460954070" sldId="2147483660"/>
            <pc:sldLayoutMk cId="3479445657" sldId="2147483671"/>
          </pc:sldLayoutMkLst>
        </pc:sldLayoutChg>
      </pc:sldMasterChg>
      <pc:sldMasterChg chg="add del addSldLayout delSldLayout modSldLayout">
        <pc:chgData name="Wei Huang" userId="S::whuang77@uw.edu::468bf848-edd2-4c99-b47a-2f222e60dd57" providerId="AD" clId="Web-{546D1E68-35AB-706F-5513-0D2EFB22BE08}" dt="2023-12-04T21:56:00.052" v="1"/>
        <pc:sldMasterMkLst>
          <pc:docMk/>
          <pc:sldMasterMk cId="2116642765" sldId="2147483672"/>
        </pc:sldMasterMkLst>
        <pc:sldLayoutChg chg="add del mod replId">
          <pc:chgData name="Wei Huang" userId="S::whuang77@uw.edu::468bf848-edd2-4c99-b47a-2f222e60dd57" providerId="AD" clId="Web-{546D1E68-35AB-706F-5513-0D2EFB22BE08}" dt="2023-12-04T21:56:00.052" v="1"/>
          <pc:sldLayoutMkLst>
            <pc:docMk/>
            <pc:sldMasterMk cId="2116642765" sldId="2147483672"/>
            <pc:sldLayoutMk cId="3375253134" sldId="2147483673"/>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4288273409" sldId="2147483674"/>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909196474" sldId="2147483675"/>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1668723760" sldId="2147483676"/>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2154525508" sldId="2147483677"/>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3965101969" sldId="2147483678"/>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1437043452" sldId="2147483679"/>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3294752797" sldId="2147483680"/>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52080767" sldId="2147483681"/>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1535843182" sldId="2147483682"/>
          </pc:sldLayoutMkLst>
        </pc:sldLayoutChg>
        <pc:sldLayoutChg chg="add del mod replId">
          <pc:chgData name="Wei Huang" userId="S::whuang77@uw.edu::468bf848-edd2-4c99-b47a-2f222e60dd57" providerId="AD" clId="Web-{546D1E68-35AB-706F-5513-0D2EFB22BE08}" dt="2023-12-04T21:56:00.052" v="1"/>
          <pc:sldLayoutMkLst>
            <pc:docMk/>
            <pc:sldMasterMk cId="2116642765" sldId="2147483672"/>
            <pc:sldLayoutMk cId="2346751106" sldId="2147483683"/>
          </pc:sldLayoutMkLst>
        </pc:sldLayoutChg>
      </pc:sldMasterChg>
      <pc:sldMasterChg chg="add del addSldLayout delSldLayout modSldLayout">
        <pc:chgData name="Wei Huang" userId="S::whuang77@uw.edu::468bf848-edd2-4c99-b47a-2f222e60dd57" providerId="AD" clId="Web-{546D1E68-35AB-706F-5513-0D2EFB22BE08}" dt="2023-12-04T21:56:05.287" v="2"/>
        <pc:sldMasterMkLst>
          <pc:docMk/>
          <pc:sldMasterMk cId="2318659993" sldId="2147483684"/>
        </pc:sldMasterMkLst>
        <pc:sldLayoutChg chg="add del mod replId">
          <pc:chgData name="Wei Huang" userId="S::whuang77@uw.edu::468bf848-edd2-4c99-b47a-2f222e60dd57" providerId="AD" clId="Web-{546D1E68-35AB-706F-5513-0D2EFB22BE08}" dt="2023-12-04T21:56:05.287" v="2"/>
          <pc:sldLayoutMkLst>
            <pc:docMk/>
            <pc:sldMasterMk cId="2318659993" sldId="2147483684"/>
            <pc:sldLayoutMk cId="3402016334" sldId="2147483685"/>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3767892872" sldId="2147483686"/>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2154277195" sldId="2147483687"/>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3471805379" sldId="2147483688"/>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1818967308" sldId="2147483689"/>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3526079270" sldId="2147483690"/>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2310363996" sldId="2147483691"/>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2902006651" sldId="2147483692"/>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3349144294" sldId="2147483693"/>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1330285970" sldId="2147483694"/>
          </pc:sldLayoutMkLst>
        </pc:sldLayoutChg>
        <pc:sldLayoutChg chg="add del mod replId">
          <pc:chgData name="Wei Huang" userId="S::whuang77@uw.edu::468bf848-edd2-4c99-b47a-2f222e60dd57" providerId="AD" clId="Web-{546D1E68-35AB-706F-5513-0D2EFB22BE08}" dt="2023-12-04T21:56:05.287" v="2"/>
          <pc:sldLayoutMkLst>
            <pc:docMk/>
            <pc:sldMasterMk cId="2318659993" sldId="2147483684"/>
            <pc:sldLayoutMk cId="3185242474" sldId="2147483695"/>
          </pc:sldLayoutMkLst>
        </pc:sldLayoutChg>
      </pc:sldMasterChg>
      <pc:sldMasterChg chg="add del addSldLayout delSldLayout modSldLayout">
        <pc:chgData name="Wei Huang" userId="S::whuang77@uw.edu::468bf848-edd2-4c99-b47a-2f222e60dd57" providerId="AD" clId="Web-{546D1E68-35AB-706F-5513-0D2EFB22BE08}" dt="2023-12-04T21:56:09.037" v="3"/>
        <pc:sldMasterMkLst>
          <pc:docMk/>
          <pc:sldMasterMk cId="4280826393" sldId="2147483696"/>
        </pc:sldMasterMkLst>
        <pc:sldLayoutChg chg="add del mod replId">
          <pc:chgData name="Wei Huang" userId="S::whuang77@uw.edu::468bf848-edd2-4c99-b47a-2f222e60dd57" providerId="AD" clId="Web-{546D1E68-35AB-706F-5513-0D2EFB22BE08}" dt="2023-12-04T21:56:09.037" v="3"/>
          <pc:sldLayoutMkLst>
            <pc:docMk/>
            <pc:sldMasterMk cId="4280826393" sldId="2147483696"/>
            <pc:sldLayoutMk cId="560125381" sldId="2147483697"/>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1507226445" sldId="2147483698"/>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1574367411" sldId="2147483699"/>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3461268733" sldId="2147483700"/>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3618672097" sldId="2147483701"/>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1753955562" sldId="2147483702"/>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3232497074" sldId="2147483703"/>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757408500" sldId="2147483704"/>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265774223" sldId="2147483705"/>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2123946816" sldId="2147483706"/>
          </pc:sldLayoutMkLst>
        </pc:sldLayoutChg>
        <pc:sldLayoutChg chg="add del mod replId">
          <pc:chgData name="Wei Huang" userId="S::whuang77@uw.edu::468bf848-edd2-4c99-b47a-2f222e60dd57" providerId="AD" clId="Web-{546D1E68-35AB-706F-5513-0D2EFB22BE08}" dt="2023-12-04T21:56:09.037" v="3"/>
          <pc:sldLayoutMkLst>
            <pc:docMk/>
            <pc:sldMasterMk cId="4280826393" sldId="2147483696"/>
            <pc:sldLayoutMk cId="1674904161" sldId="2147483707"/>
          </pc:sldLayoutMkLst>
        </pc:sldLayoutChg>
      </pc:sldMasterChg>
      <pc:sldMasterChg chg="add del addSldLayout delSldLayout">
        <pc:chgData name="Wei Huang" userId="S::whuang77@uw.edu::468bf848-edd2-4c99-b47a-2f222e60dd57" providerId="AD" clId="Web-{546D1E68-35AB-706F-5513-0D2EFB22BE08}" dt="2023-12-04T21:56:16.819" v="4"/>
        <pc:sldMasterMkLst>
          <pc:docMk/>
          <pc:sldMasterMk cId="2883075716" sldId="2147483747"/>
        </pc:sldMasterMkLst>
        <pc:sldLayoutChg chg="add del">
          <pc:chgData name="Wei Huang" userId="S::whuang77@uw.edu::468bf848-edd2-4c99-b47a-2f222e60dd57" providerId="AD" clId="Web-{546D1E68-35AB-706F-5513-0D2EFB22BE08}" dt="2023-12-04T21:56:16.819" v="4"/>
          <pc:sldLayoutMkLst>
            <pc:docMk/>
            <pc:sldMasterMk cId="2883075716" sldId="2147483747"/>
            <pc:sldLayoutMk cId="3148080997" sldId="2147483736"/>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1233254071" sldId="2147483737"/>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2316191784" sldId="2147483738"/>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2285526551" sldId="2147483739"/>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2080394385" sldId="2147483740"/>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2200634646" sldId="2147483741"/>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1197620760" sldId="2147483742"/>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3683695351" sldId="2147483743"/>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3316311282" sldId="2147483744"/>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1328529309" sldId="2147483745"/>
          </pc:sldLayoutMkLst>
        </pc:sldLayoutChg>
        <pc:sldLayoutChg chg="add del">
          <pc:chgData name="Wei Huang" userId="S::whuang77@uw.edu::468bf848-edd2-4c99-b47a-2f222e60dd57" providerId="AD" clId="Web-{546D1E68-35AB-706F-5513-0D2EFB22BE08}" dt="2023-12-04T21:56:16.819" v="4"/>
          <pc:sldLayoutMkLst>
            <pc:docMk/>
            <pc:sldMasterMk cId="2883075716" sldId="2147483747"/>
            <pc:sldLayoutMk cId="818547527" sldId="2147483746"/>
          </pc:sldLayoutMkLst>
        </pc:sldLayoutChg>
      </pc:sldMasterChg>
      <pc:sldMasterChg chg="add del addSldLayout delSldLayout modSldLayout">
        <pc:chgData name="Wei Huang" userId="S::whuang77@uw.edu::468bf848-edd2-4c99-b47a-2f222e60dd57" providerId="AD" clId="Web-{546D1E68-35AB-706F-5513-0D2EFB22BE08}" dt="2023-12-04T21:56:27.694" v="6"/>
        <pc:sldMasterMkLst>
          <pc:docMk/>
          <pc:sldMasterMk cId="232251821" sldId="2147483748"/>
        </pc:sldMasterMkLst>
        <pc:sldLayoutChg chg="add del mod replId">
          <pc:chgData name="Wei Huang" userId="S::whuang77@uw.edu::468bf848-edd2-4c99-b47a-2f222e60dd57" providerId="AD" clId="Web-{546D1E68-35AB-706F-5513-0D2EFB22BE08}" dt="2023-12-04T21:56:27.694" v="6"/>
          <pc:sldLayoutMkLst>
            <pc:docMk/>
            <pc:sldMasterMk cId="232251821" sldId="2147483748"/>
            <pc:sldLayoutMk cId="581730148" sldId="2147483749"/>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1367282259" sldId="2147483750"/>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3362041603" sldId="2147483751"/>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1571016799" sldId="2147483752"/>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223785984" sldId="2147483753"/>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89076639" sldId="2147483754"/>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1169235410" sldId="2147483755"/>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2810186806" sldId="2147483756"/>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2933501988" sldId="2147483757"/>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948744354" sldId="2147483758"/>
          </pc:sldLayoutMkLst>
        </pc:sldLayoutChg>
        <pc:sldLayoutChg chg="add del mod replId">
          <pc:chgData name="Wei Huang" userId="S::whuang77@uw.edu::468bf848-edd2-4c99-b47a-2f222e60dd57" providerId="AD" clId="Web-{546D1E68-35AB-706F-5513-0D2EFB22BE08}" dt="2023-12-04T21:56:27.694" v="6"/>
          <pc:sldLayoutMkLst>
            <pc:docMk/>
            <pc:sldMasterMk cId="232251821" sldId="2147483748"/>
            <pc:sldLayoutMk cId="2759600704" sldId="2147483759"/>
          </pc:sldLayoutMkLst>
        </pc:sldLayoutChg>
      </pc:sldMasterChg>
      <pc:sldMasterChg chg="add addSldLayout">
        <pc:chgData name="Wei Huang" userId="S::whuang77@uw.edu::468bf848-edd2-4c99-b47a-2f222e60dd57" providerId="AD" clId="Web-{546D1E68-35AB-706F-5513-0D2EFB22BE08}" dt="2023-12-04T21:56:27.694" v="6"/>
        <pc:sldMasterMkLst>
          <pc:docMk/>
          <pc:sldMasterMk cId="2344733278" sldId="2147483812"/>
        </pc:sldMasterMkLst>
        <pc:sldLayoutChg chg="add">
          <pc:chgData name="Wei Huang" userId="S::whuang77@uw.edu::468bf848-edd2-4c99-b47a-2f222e60dd57" providerId="AD" clId="Web-{546D1E68-35AB-706F-5513-0D2EFB22BE08}" dt="2023-12-04T21:56:27.694" v="6"/>
          <pc:sldLayoutMkLst>
            <pc:docMk/>
            <pc:sldMasterMk cId="2344733278" sldId="2147483812"/>
            <pc:sldLayoutMk cId="251636136" sldId="2147483801"/>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2357477305" sldId="2147483802"/>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2478968661" sldId="2147483803"/>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4218562223" sldId="2147483804"/>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2878781876" sldId="2147483805"/>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2941370886" sldId="2147483806"/>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3634816653" sldId="2147483807"/>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2738045326" sldId="2147483808"/>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2816983678" sldId="2147483809"/>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2734857331" sldId="2147483810"/>
          </pc:sldLayoutMkLst>
        </pc:sldLayoutChg>
        <pc:sldLayoutChg chg="add">
          <pc:chgData name="Wei Huang" userId="S::whuang77@uw.edu::468bf848-edd2-4c99-b47a-2f222e60dd57" providerId="AD" clId="Web-{546D1E68-35AB-706F-5513-0D2EFB22BE08}" dt="2023-12-04T21:56:27.694" v="6"/>
          <pc:sldLayoutMkLst>
            <pc:docMk/>
            <pc:sldMasterMk cId="2344733278" sldId="2147483812"/>
            <pc:sldLayoutMk cId="1364860767" sldId="2147483811"/>
          </pc:sldLayoutMkLst>
        </pc:sldLayoutChg>
      </pc:sldMasterChg>
    </pc:docChg>
  </pc:docChgLst>
  <pc:docChgLst>
    <pc:chgData name="Hezekiah Shanu" userId="S::hmrust24@uw.edu::ed839b9d-8a96-4270-aaf1-19377191f40a" providerId="AD" clId="Web-{68575EE1-15CD-4461-BC38-936B7E23D265}"/>
    <pc:docChg chg="addSld modSld sldOrd">
      <pc:chgData name="Hezekiah Shanu" userId="S::hmrust24@uw.edu::ed839b9d-8a96-4270-aaf1-19377191f40a" providerId="AD" clId="Web-{68575EE1-15CD-4461-BC38-936B7E23D265}" dt="2023-12-07T04:51:29.316" v="301"/>
      <pc:docMkLst>
        <pc:docMk/>
      </pc:docMkLst>
      <pc:sldChg chg="modSp">
        <pc:chgData name="Hezekiah Shanu" userId="S::hmrust24@uw.edu::ed839b9d-8a96-4270-aaf1-19377191f40a" providerId="AD" clId="Web-{68575EE1-15CD-4461-BC38-936B7E23D265}" dt="2023-12-07T04:51:07.253" v="298" actId="1076"/>
        <pc:sldMkLst>
          <pc:docMk/>
          <pc:sldMk cId="402996321" sldId="261"/>
        </pc:sldMkLst>
        <pc:spChg chg="mod">
          <ac:chgData name="Hezekiah Shanu" userId="S::hmrust24@uw.edu::ed839b9d-8a96-4270-aaf1-19377191f40a" providerId="AD" clId="Web-{68575EE1-15CD-4461-BC38-936B7E23D265}" dt="2023-12-07T04:51:01.409" v="296" actId="20577"/>
          <ac:spMkLst>
            <pc:docMk/>
            <pc:sldMk cId="402996321" sldId="261"/>
            <ac:spMk id="3" creationId="{0DBAF2C7-0AF4-E720-F72C-0CFD4A785B10}"/>
          </ac:spMkLst>
        </pc:spChg>
        <pc:picChg chg="mod">
          <ac:chgData name="Hezekiah Shanu" userId="S::hmrust24@uw.edu::ed839b9d-8a96-4270-aaf1-19377191f40a" providerId="AD" clId="Web-{68575EE1-15CD-4461-BC38-936B7E23D265}" dt="2023-12-07T04:51:07.253" v="298" actId="1076"/>
          <ac:picMkLst>
            <pc:docMk/>
            <pc:sldMk cId="402996321" sldId="261"/>
            <ac:picMk id="5" creationId="{452257A3-7DA5-E25D-F82A-3CDE5B35CAC1}"/>
          </ac:picMkLst>
        </pc:picChg>
      </pc:sldChg>
      <pc:sldChg chg="modSp">
        <pc:chgData name="Hezekiah Shanu" userId="S::hmrust24@uw.edu::ed839b9d-8a96-4270-aaf1-19377191f40a" providerId="AD" clId="Web-{68575EE1-15CD-4461-BC38-936B7E23D265}" dt="2023-12-06T23:29:04.272" v="0" actId="1076"/>
        <pc:sldMkLst>
          <pc:docMk/>
          <pc:sldMk cId="879345196" sldId="268"/>
        </pc:sldMkLst>
        <pc:picChg chg="mod">
          <ac:chgData name="Hezekiah Shanu" userId="S::hmrust24@uw.edu::ed839b9d-8a96-4270-aaf1-19377191f40a" providerId="AD" clId="Web-{68575EE1-15CD-4461-BC38-936B7E23D265}" dt="2023-12-06T23:29:04.272" v="0" actId="1076"/>
          <ac:picMkLst>
            <pc:docMk/>
            <pc:sldMk cId="879345196" sldId="268"/>
            <ac:picMk id="5" creationId="{DCB05868-27E3-404F-CBBE-62170FBCA8F3}"/>
          </ac:picMkLst>
        </pc:picChg>
      </pc:sldChg>
      <pc:sldChg chg="addSp delSp modSp ord">
        <pc:chgData name="Hezekiah Shanu" userId="S::hmrust24@uw.edu::ed839b9d-8a96-4270-aaf1-19377191f40a" providerId="AD" clId="Web-{68575EE1-15CD-4461-BC38-936B7E23D265}" dt="2023-12-07T04:48:28.389" v="294" actId="1076"/>
        <pc:sldMkLst>
          <pc:docMk/>
          <pc:sldMk cId="3650614495" sldId="269"/>
        </pc:sldMkLst>
        <pc:spChg chg="mod">
          <ac:chgData name="Hezekiah Shanu" userId="S::hmrust24@uw.edu::ed839b9d-8a96-4270-aaf1-19377191f40a" providerId="AD" clId="Web-{68575EE1-15CD-4461-BC38-936B7E23D265}" dt="2023-12-07T04:48:22.686" v="291" actId="1076"/>
          <ac:spMkLst>
            <pc:docMk/>
            <pc:sldMk cId="3650614495" sldId="269"/>
            <ac:spMk id="3" creationId="{0DBAF2C7-0AF4-E720-F72C-0CFD4A785B10}"/>
          </ac:spMkLst>
        </pc:spChg>
        <pc:spChg chg="add del mod">
          <ac:chgData name="Hezekiah Shanu" userId="S::hmrust24@uw.edu::ed839b9d-8a96-4270-aaf1-19377191f40a" providerId="AD" clId="Web-{68575EE1-15CD-4461-BC38-936B7E23D265}" dt="2023-12-07T04:45:31.400" v="288"/>
          <ac:spMkLst>
            <pc:docMk/>
            <pc:sldMk cId="3650614495" sldId="269"/>
            <ac:spMk id="5" creationId="{6D6E4802-257B-8B08-72C2-9C514FF25546}"/>
          </ac:spMkLst>
        </pc:spChg>
        <pc:spChg chg="add del mod">
          <ac:chgData name="Hezekiah Shanu" userId="S::hmrust24@uw.edu::ed839b9d-8a96-4270-aaf1-19377191f40a" providerId="AD" clId="Web-{68575EE1-15CD-4461-BC38-936B7E23D265}" dt="2023-12-07T04:45:32.634" v="289"/>
          <ac:spMkLst>
            <pc:docMk/>
            <pc:sldMk cId="3650614495" sldId="269"/>
            <ac:spMk id="6" creationId="{49737679-80F6-705F-18C6-6A4258A97A88}"/>
          </ac:spMkLst>
        </pc:spChg>
        <pc:picChg chg="add mod">
          <ac:chgData name="Hezekiah Shanu" userId="S::hmrust24@uw.edu::ed839b9d-8a96-4270-aaf1-19377191f40a" providerId="AD" clId="Web-{68575EE1-15CD-4461-BC38-936B7E23D265}" dt="2023-12-07T04:48:28.389" v="294" actId="1076"/>
          <ac:picMkLst>
            <pc:docMk/>
            <pc:sldMk cId="3650614495" sldId="269"/>
            <ac:picMk id="4" creationId="{1C91228C-D237-EE48-3917-ED95F7DDBEBA}"/>
          </ac:picMkLst>
        </pc:picChg>
      </pc:sldChg>
      <pc:sldChg chg="addSp delSp modSp">
        <pc:chgData name="Hezekiah Shanu" userId="S::hmrust24@uw.edu::ed839b9d-8a96-4270-aaf1-19377191f40a" providerId="AD" clId="Web-{68575EE1-15CD-4461-BC38-936B7E23D265}" dt="2023-12-07T04:51:29.316" v="301"/>
        <pc:sldMkLst>
          <pc:docMk/>
          <pc:sldMk cId="1890420633" sldId="270"/>
        </pc:sldMkLst>
        <pc:spChg chg="mod">
          <ac:chgData name="Hezekiah Shanu" userId="S::hmrust24@uw.edu::ed839b9d-8a96-4270-aaf1-19377191f40a" providerId="AD" clId="Web-{68575EE1-15CD-4461-BC38-936B7E23D265}" dt="2023-12-07T04:28:22.045" v="190" actId="20577"/>
          <ac:spMkLst>
            <pc:docMk/>
            <pc:sldMk cId="1890420633" sldId="270"/>
            <ac:spMk id="2" creationId="{C82B8269-D60B-75B3-56D5-FA8EDFD579AE}"/>
          </ac:spMkLst>
        </pc:spChg>
        <pc:spChg chg="del mod">
          <ac:chgData name="Hezekiah Shanu" userId="S::hmrust24@uw.edu::ed839b9d-8a96-4270-aaf1-19377191f40a" providerId="AD" clId="Web-{68575EE1-15CD-4461-BC38-936B7E23D265}" dt="2023-12-07T04:18:07.153" v="42"/>
          <ac:spMkLst>
            <pc:docMk/>
            <pc:sldMk cId="1890420633" sldId="270"/>
            <ac:spMk id="3" creationId="{0DBAF2C7-0AF4-E720-F72C-0CFD4A785B10}"/>
          </ac:spMkLst>
        </pc:spChg>
        <pc:spChg chg="add del mod">
          <ac:chgData name="Hezekiah Shanu" userId="S::hmrust24@uw.edu::ed839b9d-8a96-4270-aaf1-19377191f40a" providerId="AD" clId="Web-{68575EE1-15CD-4461-BC38-936B7E23D265}" dt="2023-12-07T04:18:11.919" v="44"/>
          <ac:spMkLst>
            <pc:docMk/>
            <pc:sldMk cId="1890420633" sldId="270"/>
            <ac:spMk id="7" creationId="{E375C169-2869-68F6-1703-145046E8416F}"/>
          </ac:spMkLst>
        </pc:spChg>
        <pc:spChg chg="add del mod">
          <ac:chgData name="Hezekiah Shanu" userId="S::hmrust24@uw.edu::ed839b9d-8a96-4270-aaf1-19377191f40a" providerId="AD" clId="Web-{68575EE1-15CD-4461-BC38-936B7E23D265}" dt="2023-12-07T04:28:01.091" v="162"/>
          <ac:spMkLst>
            <pc:docMk/>
            <pc:sldMk cId="1890420633" sldId="270"/>
            <ac:spMk id="10" creationId="{164A407E-B13F-4B66-4E2C-14A43BBF94B1}"/>
          </ac:spMkLst>
        </pc:spChg>
        <pc:spChg chg="add del mod">
          <ac:chgData name="Hezekiah Shanu" userId="S::hmrust24@uw.edu::ed839b9d-8a96-4270-aaf1-19377191f40a" providerId="AD" clId="Web-{68575EE1-15CD-4461-BC38-936B7E23D265}" dt="2023-12-07T04:51:29.316" v="301"/>
          <ac:spMkLst>
            <pc:docMk/>
            <pc:sldMk cId="1890420633" sldId="270"/>
            <ac:spMk id="12" creationId="{326BD1E4-7F1B-10DA-5F48-2CEF9EF444C8}"/>
          </ac:spMkLst>
        </pc:spChg>
        <pc:picChg chg="add del mod">
          <ac:chgData name="Hezekiah Shanu" userId="S::hmrust24@uw.edu::ed839b9d-8a96-4270-aaf1-19377191f40a" providerId="AD" clId="Web-{68575EE1-15CD-4461-BC38-936B7E23D265}" dt="2023-12-07T04:17:06.214" v="12"/>
          <ac:picMkLst>
            <pc:docMk/>
            <pc:sldMk cId="1890420633" sldId="270"/>
            <ac:picMk id="4" creationId="{74C23F8A-0423-8C17-78EF-866DF1208898}"/>
          </ac:picMkLst>
        </pc:picChg>
        <pc:picChg chg="add mod modCrop">
          <ac:chgData name="Hezekiah Shanu" userId="S::hmrust24@uw.edu::ed839b9d-8a96-4270-aaf1-19377191f40a" providerId="AD" clId="Web-{68575EE1-15CD-4461-BC38-936B7E23D265}" dt="2023-12-07T04:51:23.300" v="299" actId="1076"/>
          <ac:picMkLst>
            <pc:docMk/>
            <pc:sldMk cId="1890420633" sldId="270"/>
            <ac:picMk id="5" creationId="{2EC565A0-E135-2325-4506-F323C89031D2}"/>
          </ac:picMkLst>
        </pc:picChg>
        <pc:picChg chg="add del mod">
          <ac:chgData name="Hezekiah Shanu" userId="S::hmrust24@uw.edu::ed839b9d-8a96-4270-aaf1-19377191f40a" providerId="AD" clId="Web-{68575EE1-15CD-4461-BC38-936B7E23D265}" dt="2023-12-07T04:27:09.980" v="107"/>
          <ac:picMkLst>
            <pc:docMk/>
            <pc:sldMk cId="1890420633" sldId="270"/>
            <ac:picMk id="8" creationId="{305D504B-0BC9-04F4-72A5-DAB7A33BE8E0}"/>
          </ac:picMkLst>
        </pc:picChg>
      </pc:sldChg>
      <pc:sldChg chg="addSp delSp modSp add replId">
        <pc:chgData name="Hezekiah Shanu" userId="S::hmrust24@uw.edu::ed839b9d-8a96-4270-aaf1-19377191f40a" providerId="AD" clId="Web-{68575EE1-15CD-4461-BC38-936B7E23D265}" dt="2023-12-07T04:43:23.506" v="265" actId="1076"/>
        <pc:sldMkLst>
          <pc:docMk/>
          <pc:sldMk cId="3110829867" sldId="281"/>
        </pc:sldMkLst>
        <pc:spChg chg="mod">
          <ac:chgData name="Hezekiah Shanu" userId="S::hmrust24@uw.edu::ed839b9d-8a96-4270-aaf1-19377191f40a" providerId="AD" clId="Web-{68575EE1-15CD-4461-BC38-936B7E23D265}" dt="2023-12-07T04:43:23.506" v="265" actId="1076"/>
          <ac:spMkLst>
            <pc:docMk/>
            <pc:sldMk cId="3110829867" sldId="281"/>
            <ac:spMk id="3" creationId="{0DBAF2C7-0AF4-E720-F72C-0CFD4A785B10}"/>
          </ac:spMkLst>
        </pc:spChg>
        <pc:picChg chg="del">
          <ac:chgData name="Hezekiah Shanu" userId="S::hmrust24@uw.edu::ed839b9d-8a96-4270-aaf1-19377191f40a" providerId="AD" clId="Web-{68575EE1-15CD-4461-BC38-936B7E23D265}" dt="2023-12-07T04:29:00.952" v="193"/>
          <ac:picMkLst>
            <pc:docMk/>
            <pc:sldMk cId="3110829867" sldId="281"/>
            <ac:picMk id="5" creationId="{E5ED646E-1E94-675D-B9D3-3BF034FB2FF0}"/>
          </ac:picMkLst>
        </pc:picChg>
        <pc:picChg chg="del">
          <ac:chgData name="Hezekiah Shanu" userId="S::hmrust24@uw.edu::ed839b9d-8a96-4270-aaf1-19377191f40a" providerId="AD" clId="Web-{68575EE1-15CD-4461-BC38-936B7E23D265}" dt="2023-12-07T04:29:00.264" v="192"/>
          <ac:picMkLst>
            <pc:docMk/>
            <pc:sldMk cId="3110829867" sldId="281"/>
            <ac:picMk id="6" creationId="{77FE2F52-2C4C-9442-F878-A305DB180DE3}"/>
          </ac:picMkLst>
        </pc:picChg>
        <pc:picChg chg="add mod">
          <ac:chgData name="Hezekiah Shanu" userId="S::hmrust24@uw.edu::ed839b9d-8a96-4270-aaf1-19377191f40a" providerId="AD" clId="Web-{68575EE1-15CD-4461-BC38-936B7E23D265}" dt="2023-12-07T04:29:11.030" v="195" actId="1076"/>
          <ac:picMkLst>
            <pc:docMk/>
            <pc:sldMk cId="3110829867" sldId="281"/>
            <ac:picMk id="7" creationId="{1B27D6DD-94E4-DEFE-35D7-BF3440E3C784}"/>
          </ac:picMkLst>
        </pc:picChg>
        <pc:picChg chg="add del mod">
          <ac:chgData name="Hezekiah Shanu" userId="S::hmrust24@uw.edu::ed839b9d-8a96-4270-aaf1-19377191f40a" providerId="AD" clId="Web-{68575EE1-15CD-4461-BC38-936B7E23D265}" dt="2023-12-07T04:42:27.020" v="202"/>
          <ac:picMkLst>
            <pc:docMk/>
            <pc:sldMk cId="3110829867" sldId="281"/>
            <ac:picMk id="8" creationId="{E406B015-4381-5E75-1B4A-C8669848BA8C}"/>
          </ac:picMkLst>
        </pc:picChg>
        <pc:picChg chg="add mod">
          <ac:chgData name="Hezekiah Shanu" userId="S::hmrust24@uw.edu::ed839b9d-8a96-4270-aaf1-19377191f40a" providerId="AD" clId="Web-{68575EE1-15CD-4461-BC38-936B7E23D265}" dt="2023-12-07T04:42:49.302" v="212" actId="1076"/>
          <ac:picMkLst>
            <pc:docMk/>
            <pc:sldMk cId="3110829867" sldId="281"/>
            <ac:picMk id="9" creationId="{D6EEF217-5CF4-B49A-80B3-89575F51D180}"/>
          </ac:picMkLst>
        </pc:picChg>
      </pc:sldChg>
    </pc:docChg>
  </pc:docChgLst>
  <pc:docChgLst>
    <pc:chgData name="Junoh Jung" userId="S::junohj@uw.edu::4e57e68d-774a-403a-9736-c89e3f0b5241" providerId="AD" clId="Web-{B8A6E680-68A5-464F-A48B-5C39B855D118}"/>
    <pc:docChg chg="addSld modSld">
      <pc:chgData name="Junoh Jung" userId="S::junohj@uw.edu::4e57e68d-774a-403a-9736-c89e3f0b5241" providerId="AD" clId="Web-{B8A6E680-68A5-464F-A48B-5C39B855D118}" dt="2023-12-07T03:54:57.403" v="84" actId="1076"/>
      <pc:docMkLst>
        <pc:docMk/>
      </pc:docMkLst>
      <pc:sldChg chg="modSp">
        <pc:chgData name="Junoh Jung" userId="S::junohj@uw.edu::4e57e68d-774a-403a-9736-c89e3f0b5241" providerId="AD" clId="Web-{B8A6E680-68A5-464F-A48B-5C39B855D118}" dt="2023-12-07T03:50:38.268" v="37" actId="1076"/>
        <pc:sldMkLst>
          <pc:docMk/>
          <pc:sldMk cId="2280206140" sldId="277"/>
        </pc:sldMkLst>
        <pc:spChg chg="mod">
          <ac:chgData name="Junoh Jung" userId="S::junohj@uw.edu::4e57e68d-774a-403a-9736-c89e3f0b5241" providerId="AD" clId="Web-{B8A6E680-68A5-464F-A48B-5C39B855D118}" dt="2023-12-07T03:50:25.080" v="36" actId="1076"/>
          <ac:spMkLst>
            <pc:docMk/>
            <pc:sldMk cId="2280206140" sldId="277"/>
            <ac:spMk id="3" creationId="{0DBAF2C7-0AF4-E720-F72C-0CFD4A785B10}"/>
          </ac:spMkLst>
        </pc:spChg>
        <pc:picChg chg="mod">
          <ac:chgData name="Junoh Jung" userId="S::junohj@uw.edu::4e57e68d-774a-403a-9736-c89e3f0b5241" providerId="AD" clId="Web-{B8A6E680-68A5-464F-A48B-5C39B855D118}" dt="2023-12-07T03:50:17.268" v="35" actId="1076"/>
          <ac:picMkLst>
            <pc:docMk/>
            <pc:sldMk cId="2280206140" sldId="277"/>
            <ac:picMk id="4" creationId="{FF56A8DA-662E-55F8-D9DE-2A11C11AC749}"/>
          </ac:picMkLst>
        </pc:picChg>
        <pc:picChg chg="mod">
          <ac:chgData name="Junoh Jung" userId="S::junohj@uw.edu::4e57e68d-774a-403a-9736-c89e3f0b5241" providerId="AD" clId="Web-{B8A6E680-68A5-464F-A48B-5C39B855D118}" dt="2023-12-07T03:50:38.268" v="37" actId="1076"/>
          <ac:picMkLst>
            <pc:docMk/>
            <pc:sldMk cId="2280206140" sldId="277"/>
            <ac:picMk id="6" creationId="{0545F015-F25E-4BA8-4F07-65ADEB63D460}"/>
          </ac:picMkLst>
        </pc:picChg>
      </pc:sldChg>
      <pc:sldChg chg="modSp">
        <pc:chgData name="Junoh Jung" userId="S::junohj@uw.edu::4e57e68d-774a-403a-9736-c89e3f0b5241" providerId="AD" clId="Web-{B8A6E680-68A5-464F-A48B-5C39B855D118}" dt="2023-12-07T03:51:44.208" v="61" actId="1076"/>
        <pc:sldMkLst>
          <pc:docMk/>
          <pc:sldMk cId="3184798577" sldId="278"/>
        </pc:sldMkLst>
        <pc:spChg chg="mod">
          <ac:chgData name="Junoh Jung" userId="S::junohj@uw.edu::4e57e68d-774a-403a-9736-c89e3f0b5241" providerId="AD" clId="Web-{B8A6E680-68A5-464F-A48B-5C39B855D118}" dt="2023-12-07T03:51:40.864" v="60" actId="1076"/>
          <ac:spMkLst>
            <pc:docMk/>
            <pc:sldMk cId="3184798577" sldId="278"/>
            <ac:spMk id="3" creationId="{0DBAF2C7-0AF4-E720-F72C-0CFD4A785B10}"/>
          </ac:spMkLst>
        </pc:spChg>
        <pc:picChg chg="mod">
          <ac:chgData name="Junoh Jung" userId="S::junohj@uw.edu::4e57e68d-774a-403a-9736-c89e3f0b5241" providerId="AD" clId="Web-{B8A6E680-68A5-464F-A48B-5C39B855D118}" dt="2023-12-07T03:51:01.363" v="52" actId="1076"/>
          <ac:picMkLst>
            <pc:docMk/>
            <pc:sldMk cId="3184798577" sldId="278"/>
            <ac:picMk id="4" creationId="{8E093D9C-128A-212F-CC48-8CF034F1DC53}"/>
          </ac:picMkLst>
        </pc:picChg>
        <pc:picChg chg="mod">
          <ac:chgData name="Junoh Jung" userId="S::junohj@uw.edu::4e57e68d-774a-403a-9736-c89e3f0b5241" providerId="AD" clId="Web-{B8A6E680-68A5-464F-A48B-5C39B855D118}" dt="2023-12-07T03:51:44.208" v="61" actId="1076"/>
          <ac:picMkLst>
            <pc:docMk/>
            <pc:sldMk cId="3184798577" sldId="278"/>
            <ac:picMk id="5" creationId="{E5ED646E-1E94-675D-B9D3-3BF034FB2FF0}"/>
          </ac:picMkLst>
        </pc:picChg>
      </pc:sldChg>
      <pc:sldChg chg="addSp delSp modSp add replId">
        <pc:chgData name="Junoh Jung" userId="S::junohj@uw.edu::4e57e68d-774a-403a-9736-c89e3f0b5241" providerId="AD" clId="Web-{B8A6E680-68A5-464F-A48B-5C39B855D118}" dt="2023-12-07T03:52:03.318" v="69" actId="1076"/>
        <pc:sldMkLst>
          <pc:docMk/>
          <pc:sldMk cId="1846271452" sldId="279"/>
        </pc:sldMkLst>
        <pc:spChg chg="mod">
          <ac:chgData name="Junoh Jung" userId="S::junohj@uw.edu::4e57e68d-774a-403a-9736-c89e3f0b5241" providerId="AD" clId="Web-{B8A6E680-68A5-464F-A48B-5C39B855D118}" dt="2023-12-07T03:51:54.552" v="68" actId="20577"/>
          <ac:spMkLst>
            <pc:docMk/>
            <pc:sldMk cId="1846271452" sldId="279"/>
            <ac:spMk id="3" creationId="{0DBAF2C7-0AF4-E720-F72C-0CFD4A785B10}"/>
          </ac:spMkLst>
        </pc:spChg>
        <pc:picChg chg="del">
          <ac:chgData name="Junoh Jung" userId="S::junohj@uw.edu::4e57e68d-774a-403a-9736-c89e3f0b5241" providerId="AD" clId="Web-{B8A6E680-68A5-464F-A48B-5C39B855D118}" dt="2023-12-07T03:43:04.520" v="4"/>
          <ac:picMkLst>
            <pc:docMk/>
            <pc:sldMk cId="1846271452" sldId="279"/>
            <ac:picMk id="4" creationId="{8E093D9C-128A-212F-CC48-8CF034F1DC53}"/>
          </ac:picMkLst>
        </pc:picChg>
        <pc:picChg chg="add mod">
          <ac:chgData name="Junoh Jung" userId="S::junohj@uw.edu::4e57e68d-774a-403a-9736-c89e3f0b5241" providerId="AD" clId="Web-{B8A6E680-68A5-464F-A48B-5C39B855D118}" dt="2023-12-07T03:52:03.318" v="69" actId="1076"/>
          <ac:picMkLst>
            <pc:docMk/>
            <pc:sldMk cId="1846271452" sldId="279"/>
            <ac:picMk id="6" creationId="{77FE2F52-2C4C-9442-F878-A305DB180DE3}"/>
          </ac:picMkLst>
        </pc:picChg>
      </pc:sldChg>
      <pc:sldChg chg="addSp delSp modSp add replId">
        <pc:chgData name="Junoh Jung" userId="S::junohj@uw.edu::4e57e68d-774a-403a-9736-c89e3f0b5241" providerId="AD" clId="Web-{B8A6E680-68A5-464F-A48B-5C39B855D118}" dt="2023-12-07T03:54:57.403" v="84" actId="1076"/>
        <pc:sldMkLst>
          <pc:docMk/>
          <pc:sldMk cId="480826591" sldId="280"/>
        </pc:sldMkLst>
        <pc:spChg chg="mod">
          <ac:chgData name="Junoh Jung" userId="S::junohj@uw.edu::4e57e68d-774a-403a-9736-c89e3f0b5241" providerId="AD" clId="Web-{B8A6E680-68A5-464F-A48B-5C39B855D118}" dt="2023-12-07T03:54:21.636" v="74" actId="20577"/>
          <ac:spMkLst>
            <pc:docMk/>
            <pc:sldMk cId="480826591" sldId="280"/>
            <ac:spMk id="3" creationId="{0DBAF2C7-0AF4-E720-F72C-0CFD4A785B10}"/>
          </ac:spMkLst>
        </pc:spChg>
        <pc:picChg chg="del">
          <ac:chgData name="Junoh Jung" userId="S::junohj@uw.edu::4e57e68d-774a-403a-9736-c89e3f0b5241" providerId="AD" clId="Web-{B8A6E680-68A5-464F-A48B-5C39B855D118}" dt="2023-12-07T03:54:24.042" v="75"/>
          <ac:picMkLst>
            <pc:docMk/>
            <pc:sldMk cId="480826591" sldId="280"/>
            <ac:picMk id="4" creationId="{D530C5CD-E6C2-8022-C267-C74B25B649EE}"/>
          </ac:picMkLst>
        </pc:picChg>
        <pc:picChg chg="add mod">
          <ac:chgData name="Junoh Jung" userId="S::junohj@uw.edu::4e57e68d-774a-403a-9736-c89e3f0b5241" providerId="AD" clId="Web-{B8A6E680-68A5-464F-A48B-5C39B855D118}" dt="2023-12-07T03:54:57.403" v="84" actId="1076"/>
          <ac:picMkLst>
            <pc:docMk/>
            <pc:sldMk cId="480826591" sldId="280"/>
            <ac:picMk id="5" creationId="{A8198E83-FEA5-E09B-527D-D50D7740DB24}"/>
          </ac:picMkLst>
        </pc:picChg>
      </pc:sldChg>
    </pc:docChg>
  </pc:docChgLst>
  <pc:docChgLst>
    <pc:chgData name="Chelsea Zheng" userId="146711f0-003e-4283-92dd-c368ce6b2ec9" providerId="ADAL" clId="{273F3EB8-7D8B-4748-8D30-DC76977655BA}"/>
    <pc:docChg chg="custSel addSld modSld">
      <pc:chgData name="Chelsea Zheng" userId="146711f0-003e-4283-92dd-c368ce6b2ec9" providerId="ADAL" clId="{273F3EB8-7D8B-4748-8D30-DC76977655BA}" dt="2023-12-07T18:20:39.869" v="879" actId="1076"/>
      <pc:docMkLst>
        <pc:docMk/>
      </pc:docMkLst>
      <pc:sldChg chg="addSp delSp modSp mod">
        <pc:chgData name="Chelsea Zheng" userId="146711f0-003e-4283-92dd-c368ce6b2ec9" providerId="ADAL" clId="{273F3EB8-7D8B-4748-8D30-DC76977655BA}" dt="2023-12-05T21:23:31.855" v="50" actId="1076"/>
        <pc:sldMkLst>
          <pc:docMk/>
          <pc:sldMk cId="402996321" sldId="261"/>
        </pc:sldMkLst>
        <pc:spChg chg="mod">
          <ac:chgData name="Chelsea Zheng" userId="146711f0-003e-4283-92dd-c368ce6b2ec9" providerId="ADAL" clId="{273F3EB8-7D8B-4748-8D30-DC76977655BA}" dt="2023-12-05T21:23:23.254" v="49" actId="20577"/>
          <ac:spMkLst>
            <pc:docMk/>
            <pc:sldMk cId="402996321" sldId="261"/>
            <ac:spMk id="3" creationId="{0DBAF2C7-0AF4-E720-F72C-0CFD4A785B10}"/>
          </ac:spMkLst>
        </pc:spChg>
        <pc:picChg chg="add del mod">
          <ac:chgData name="Chelsea Zheng" userId="146711f0-003e-4283-92dd-c368ce6b2ec9" providerId="ADAL" clId="{273F3EB8-7D8B-4748-8D30-DC76977655BA}" dt="2023-12-05T21:19:56.411" v="7" actId="478"/>
          <ac:picMkLst>
            <pc:docMk/>
            <pc:sldMk cId="402996321" sldId="261"/>
            <ac:picMk id="4" creationId="{B686EAB2-3143-AAEC-3B42-4901F05705DE}"/>
          </ac:picMkLst>
        </pc:picChg>
        <pc:picChg chg="add mod">
          <ac:chgData name="Chelsea Zheng" userId="146711f0-003e-4283-92dd-c368ce6b2ec9" providerId="ADAL" clId="{273F3EB8-7D8B-4748-8D30-DC76977655BA}" dt="2023-12-05T21:23:31.855" v="50" actId="1076"/>
          <ac:picMkLst>
            <pc:docMk/>
            <pc:sldMk cId="402996321" sldId="261"/>
            <ac:picMk id="5" creationId="{452257A3-7DA5-E25D-F82A-3CDE5B35CAC1}"/>
          </ac:picMkLst>
        </pc:picChg>
      </pc:sldChg>
      <pc:sldChg chg="addSp delSp modSp mod">
        <pc:chgData name="Chelsea Zheng" userId="146711f0-003e-4283-92dd-c368ce6b2ec9" providerId="ADAL" clId="{273F3EB8-7D8B-4748-8D30-DC76977655BA}" dt="2023-12-07T18:20:39.869" v="879" actId="1076"/>
        <pc:sldMkLst>
          <pc:docMk/>
          <pc:sldMk cId="2711901762" sldId="263"/>
        </pc:sldMkLst>
        <pc:spChg chg="del">
          <ac:chgData name="Chelsea Zheng" userId="146711f0-003e-4283-92dd-c368ce6b2ec9" providerId="ADAL" clId="{273F3EB8-7D8B-4748-8D30-DC76977655BA}" dt="2023-12-07T18:20:31.929" v="876" actId="478"/>
          <ac:spMkLst>
            <pc:docMk/>
            <pc:sldMk cId="2711901762" sldId="263"/>
            <ac:spMk id="3" creationId="{0DBAF2C7-0AF4-E720-F72C-0CFD4A785B10}"/>
          </ac:spMkLst>
        </pc:spChg>
        <pc:spChg chg="add del mod">
          <ac:chgData name="Chelsea Zheng" userId="146711f0-003e-4283-92dd-c368ce6b2ec9" providerId="ADAL" clId="{273F3EB8-7D8B-4748-8D30-DC76977655BA}" dt="2023-12-07T18:20:35.745" v="878" actId="478"/>
          <ac:spMkLst>
            <pc:docMk/>
            <pc:sldMk cId="2711901762" sldId="263"/>
            <ac:spMk id="5" creationId="{8B28391B-785D-EBF9-702F-97F1871047FF}"/>
          </ac:spMkLst>
        </pc:spChg>
        <pc:spChg chg="add mod">
          <ac:chgData name="Chelsea Zheng" userId="146711f0-003e-4283-92dd-c368ce6b2ec9" providerId="ADAL" clId="{273F3EB8-7D8B-4748-8D30-DC76977655BA}" dt="2023-12-07T18:20:39.869" v="879" actId="1076"/>
          <ac:spMkLst>
            <pc:docMk/>
            <pc:sldMk cId="2711901762" sldId="263"/>
            <ac:spMk id="6" creationId="{D75F620C-2AB3-1989-5555-0595E663B66C}"/>
          </ac:spMkLst>
        </pc:spChg>
      </pc:sldChg>
      <pc:sldChg chg="addSp modSp mod">
        <pc:chgData name="Chelsea Zheng" userId="146711f0-003e-4283-92dd-c368ce6b2ec9" providerId="ADAL" clId="{273F3EB8-7D8B-4748-8D30-DC76977655BA}" dt="2023-12-07T05:24:41.103" v="84" actId="14100"/>
        <pc:sldMkLst>
          <pc:docMk/>
          <pc:sldMk cId="390732337" sldId="282"/>
        </pc:sldMkLst>
        <pc:picChg chg="add mod">
          <ac:chgData name="Chelsea Zheng" userId="146711f0-003e-4283-92dd-c368ce6b2ec9" providerId="ADAL" clId="{273F3EB8-7D8B-4748-8D30-DC76977655BA}" dt="2023-12-07T05:21:30.352" v="60" actId="14100"/>
          <ac:picMkLst>
            <pc:docMk/>
            <pc:sldMk cId="390732337" sldId="282"/>
            <ac:picMk id="3" creationId="{E1B84517-E1FC-830A-FF54-B380EFC7C419}"/>
          </ac:picMkLst>
        </pc:picChg>
        <pc:picChg chg="add mod">
          <ac:chgData name="Chelsea Zheng" userId="146711f0-003e-4283-92dd-c368ce6b2ec9" providerId="ADAL" clId="{273F3EB8-7D8B-4748-8D30-DC76977655BA}" dt="2023-12-07T05:21:38.293" v="62" actId="1076"/>
          <ac:picMkLst>
            <pc:docMk/>
            <pc:sldMk cId="390732337" sldId="282"/>
            <ac:picMk id="4" creationId="{2869AFDA-B0F6-6CFF-7425-EA08A42A32AA}"/>
          </ac:picMkLst>
        </pc:picChg>
        <pc:picChg chg="add mod">
          <ac:chgData name="Chelsea Zheng" userId="146711f0-003e-4283-92dd-c368ce6b2ec9" providerId="ADAL" clId="{273F3EB8-7D8B-4748-8D30-DC76977655BA}" dt="2023-12-07T05:22:07.338" v="67" actId="1076"/>
          <ac:picMkLst>
            <pc:docMk/>
            <pc:sldMk cId="390732337" sldId="282"/>
            <ac:picMk id="5" creationId="{05FE51ED-AFF1-64FD-5AA9-92566856BF16}"/>
          </ac:picMkLst>
        </pc:picChg>
        <pc:picChg chg="add mod">
          <ac:chgData name="Chelsea Zheng" userId="146711f0-003e-4283-92dd-c368ce6b2ec9" providerId="ADAL" clId="{273F3EB8-7D8B-4748-8D30-DC76977655BA}" dt="2023-12-07T05:23:04.678" v="77" actId="1076"/>
          <ac:picMkLst>
            <pc:docMk/>
            <pc:sldMk cId="390732337" sldId="282"/>
            <ac:picMk id="6" creationId="{A13F89A7-7778-9AC0-5BF3-D54EF8DD4FDC}"/>
          </ac:picMkLst>
        </pc:picChg>
        <pc:picChg chg="add mod">
          <ac:chgData name="Chelsea Zheng" userId="146711f0-003e-4283-92dd-c368ce6b2ec9" providerId="ADAL" clId="{273F3EB8-7D8B-4748-8D30-DC76977655BA}" dt="2023-12-07T05:24:41.103" v="84" actId="14100"/>
          <ac:picMkLst>
            <pc:docMk/>
            <pc:sldMk cId="390732337" sldId="282"/>
            <ac:picMk id="7" creationId="{045EA103-8E1D-A273-69C3-21CEC297D64B}"/>
          </ac:picMkLst>
        </pc:picChg>
      </pc:sldChg>
      <pc:sldChg chg="addSp delSp modSp add mod">
        <pc:chgData name="Chelsea Zheng" userId="146711f0-003e-4283-92dd-c368ce6b2ec9" providerId="ADAL" clId="{273F3EB8-7D8B-4748-8D30-DC76977655BA}" dt="2023-12-07T05:44:29.038" v="875" actId="1076"/>
        <pc:sldMkLst>
          <pc:docMk/>
          <pc:sldMk cId="3029460689" sldId="284"/>
        </pc:sldMkLst>
        <pc:spChg chg="mod">
          <ac:chgData name="Chelsea Zheng" userId="146711f0-003e-4283-92dd-c368ce6b2ec9" providerId="ADAL" clId="{273F3EB8-7D8B-4748-8D30-DC76977655BA}" dt="2023-12-07T05:40:05.934" v="519" actId="20577"/>
          <ac:spMkLst>
            <pc:docMk/>
            <pc:sldMk cId="3029460689" sldId="284"/>
            <ac:spMk id="2" creationId="{C82B8269-D60B-75B3-56D5-FA8EDFD579AE}"/>
          </ac:spMkLst>
        </pc:spChg>
        <pc:spChg chg="add del">
          <ac:chgData name="Chelsea Zheng" userId="146711f0-003e-4283-92dd-c368ce6b2ec9" providerId="ADAL" clId="{273F3EB8-7D8B-4748-8D30-DC76977655BA}" dt="2023-12-07T05:27:27.670" v="151" actId="478"/>
          <ac:spMkLst>
            <pc:docMk/>
            <pc:sldMk cId="3029460689" sldId="284"/>
            <ac:spMk id="11" creationId="{3BEE36FD-030C-AB6F-9B36-B4768EAB4992}"/>
          </ac:spMkLst>
        </pc:spChg>
        <pc:spChg chg="add mod">
          <ac:chgData name="Chelsea Zheng" userId="146711f0-003e-4283-92dd-c368ce6b2ec9" providerId="ADAL" clId="{273F3EB8-7D8B-4748-8D30-DC76977655BA}" dt="2023-12-07T05:32:53.345" v="240" actId="1076"/>
          <ac:spMkLst>
            <pc:docMk/>
            <pc:sldMk cId="3029460689" sldId="284"/>
            <ac:spMk id="14" creationId="{D9F1E123-097D-5328-BC5D-DC83E1D6299C}"/>
          </ac:spMkLst>
        </pc:spChg>
        <pc:spChg chg="add del mod">
          <ac:chgData name="Chelsea Zheng" userId="146711f0-003e-4283-92dd-c368ce6b2ec9" providerId="ADAL" clId="{273F3EB8-7D8B-4748-8D30-DC76977655BA}" dt="2023-12-07T05:31:41.512" v="238" actId="478"/>
          <ac:spMkLst>
            <pc:docMk/>
            <pc:sldMk cId="3029460689" sldId="284"/>
            <ac:spMk id="15" creationId="{1B6725AF-AFF3-6A10-B0F0-3397862BF2B9}"/>
          </ac:spMkLst>
        </pc:spChg>
        <pc:spChg chg="add mod">
          <ac:chgData name="Chelsea Zheng" userId="146711f0-003e-4283-92dd-c368ce6b2ec9" providerId="ADAL" clId="{273F3EB8-7D8B-4748-8D30-DC76977655BA}" dt="2023-12-07T05:44:29.038" v="875" actId="1076"/>
          <ac:spMkLst>
            <pc:docMk/>
            <pc:sldMk cId="3029460689" sldId="284"/>
            <ac:spMk id="16" creationId="{65EF0AF4-0A4A-0E5D-C10C-DE85DA6914FA}"/>
          </ac:spMkLst>
        </pc:spChg>
        <pc:picChg chg="del">
          <ac:chgData name="Chelsea Zheng" userId="146711f0-003e-4283-92dd-c368ce6b2ec9" providerId="ADAL" clId="{273F3EB8-7D8B-4748-8D30-DC76977655BA}" dt="2023-12-07T05:25:31.283" v="86" actId="478"/>
          <ac:picMkLst>
            <pc:docMk/>
            <pc:sldMk cId="3029460689" sldId="284"/>
            <ac:picMk id="3" creationId="{E1B84517-E1FC-830A-FF54-B380EFC7C419}"/>
          </ac:picMkLst>
        </pc:picChg>
        <pc:picChg chg="del">
          <ac:chgData name="Chelsea Zheng" userId="146711f0-003e-4283-92dd-c368ce6b2ec9" providerId="ADAL" clId="{273F3EB8-7D8B-4748-8D30-DC76977655BA}" dt="2023-12-07T05:25:35.586" v="89" actId="478"/>
          <ac:picMkLst>
            <pc:docMk/>
            <pc:sldMk cId="3029460689" sldId="284"/>
            <ac:picMk id="4" creationId="{2869AFDA-B0F6-6CFF-7425-EA08A42A32AA}"/>
          </ac:picMkLst>
        </pc:picChg>
        <pc:picChg chg="del">
          <ac:chgData name="Chelsea Zheng" userId="146711f0-003e-4283-92dd-c368ce6b2ec9" providerId="ADAL" clId="{273F3EB8-7D8B-4748-8D30-DC76977655BA}" dt="2023-12-07T05:25:37.227" v="90" actId="478"/>
          <ac:picMkLst>
            <pc:docMk/>
            <pc:sldMk cId="3029460689" sldId="284"/>
            <ac:picMk id="5" creationId="{05FE51ED-AFF1-64FD-5AA9-92566856BF16}"/>
          </ac:picMkLst>
        </pc:picChg>
        <pc:picChg chg="del">
          <ac:chgData name="Chelsea Zheng" userId="146711f0-003e-4283-92dd-c368ce6b2ec9" providerId="ADAL" clId="{273F3EB8-7D8B-4748-8D30-DC76977655BA}" dt="2023-12-07T05:25:32.371" v="87" actId="478"/>
          <ac:picMkLst>
            <pc:docMk/>
            <pc:sldMk cId="3029460689" sldId="284"/>
            <ac:picMk id="6" creationId="{A13F89A7-7778-9AC0-5BF3-D54EF8DD4FDC}"/>
          </ac:picMkLst>
        </pc:picChg>
        <pc:picChg chg="del">
          <ac:chgData name="Chelsea Zheng" userId="146711f0-003e-4283-92dd-c368ce6b2ec9" providerId="ADAL" clId="{273F3EB8-7D8B-4748-8D30-DC76977655BA}" dt="2023-12-07T05:25:33.326" v="88" actId="478"/>
          <ac:picMkLst>
            <pc:docMk/>
            <pc:sldMk cId="3029460689" sldId="284"/>
            <ac:picMk id="7" creationId="{045EA103-8E1D-A273-69C3-21CEC297D64B}"/>
          </ac:picMkLst>
        </pc:picChg>
        <pc:picChg chg="add mod">
          <ac:chgData name="Chelsea Zheng" userId="146711f0-003e-4283-92dd-c368ce6b2ec9" providerId="ADAL" clId="{273F3EB8-7D8B-4748-8D30-DC76977655BA}" dt="2023-12-07T05:26:23.635" v="147" actId="1076"/>
          <ac:picMkLst>
            <pc:docMk/>
            <pc:sldMk cId="3029460689" sldId="284"/>
            <ac:picMk id="8" creationId="{15E06B14-0925-A8B1-6CA8-B6031C8ECD1E}"/>
          </ac:picMkLst>
        </pc:picChg>
        <pc:cxnChg chg="add del">
          <ac:chgData name="Chelsea Zheng" userId="146711f0-003e-4283-92dd-c368ce6b2ec9" providerId="ADAL" clId="{273F3EB8-7D8B-4748-8D30-DC76977655BA}" dt="2023-12-07T05:27:11.492" v="149" actId="478"/>
          <ac:cxnSpMkLst>
            <pc:docMk/>
            <pc:sldMk cId="3029460689" sldId="284"/>
            <ac:cxnSpMk id="10" creationId="{AE7254B4-3BC0-D30E-73B8-2C349B74074E}"/>
          </ac:cxnSpMkLst>
        </pc:cxnChg>
        <pc:cxnChg chg="add mod">
          <ac:chgData name="Chelsea Zheng" userId="146711f0-003e-4283-92dd-c368ce6b2ec9" providerId="ADAL" clId="{273F3EB8-7D8B-4748-8D30-DC76977655BA}" dt="2023-12-07T05:27:52.772" v="153" actId="208"/>
          <ac:cxnSpMkLst>
            <pc:docMk/>
            <pc:sldMk cId="3029460689" sldId="284"/>
            <ac:cxnSpMk id="13" creationId="{5EF80D64-567C-6E12-7ABD-C0AAF7A62DA5}"/>
          </ac:cxnSpMkLst>
        </pc:cxnChg>
      </pc:sldChg>
    </pc:docChg>
  </pc:docChgLst>
  <pc:docChgLst>
    <pc:chgData name="Junoh Jung" userId="S::junohj@uw.edu::4e57e68d-774a-403a-9736-c89e3f0b5241" providerId="AD" clId="Web-{35943A42-4165-46C3-AF50-088FEB10CA66}"/>
    <pc:docChg chg="addSld modSld">
      <pc:chgData name="Junoh Jung" userId="S::junohj@uw.edu::4e57e68d-774a-403a-9736-c89e3f0b5241" providerId="AD" clId="Web-{35943A42-4165-46C3-AF50-088FEB10CA66}" dt="2023-12-06T11:22:58.631" v="102" actId="1076"/>
      <pc:docMkLst>
        <pc:docMk/>
      </pc:docMkLst>
      <pc:sldChg chg="addSp delSp modSp">
        <pc:chgData name="Junoh Jung" userId="S::junohj@uw.edu::4e57e68d-774a-403a-9736-c89e3f0b5241" providerId="AD" clId="Web-{35943A42-4165-46C3-AF50-088FEB10CA66}" dt="2023-12-06T10:23:44.744" v="52" actId="20577"/>
        <pc:sldMkLst>
          <pc:docMk/>
          <pc:sldMk cId="260581664" sldId="275"/>
        </pc:sldMkLst>
        <pc:spChg chg="mod">
          <ac:chgData name="Junoh Jung" userId="S::junohj@uw.edu::4e57e68d-774a-403a-9736-c89e3f0b5241" providerId="AD" clId="Web-{35943A42-4165-46C3-AF50-088FEB10CA66}" dt="2023-12-06T10:23:44.744" v="52" actId="20577"/>
          <ac:spMkLst>
            <pc:docMk/>
            <pc:sldMk cId="260581664" sldId="275"/>
            <ac:spMk id="3" creationId="{0DBAF2C7-0AF4-E720-F72C-0CFD4A785B10}"/>
          </ac:spMkLst>
        </pc:spChg>
        <pc:picChg chg="add mod">
          <ac:chgData name="Junoh Jung" userId="S::junohj@uw.edu::4e57e68d-774a-403a-9736-c89e3f0b5241" providerId="AD" clId="Web-{35943A42-4165-46C3-AF50-088FEB10CA66}" dt="2023-12-06T10:21:32.270" v="47" actId="1076"/>
          <ac:picMkLst>
            <pc:docMk/>
            <pc:sldMk cId="260581664" sldId="275"/>
            <ac:picMk id="4" creationId="{D530C5CD-E6C2-8022-C267-C74B25B649EE}"/>
          </ac:picMkLst>
        </pc:picChg>
        <pc:picChg chg="del">
          <ac:chgData name="Junoh Jung" userId="S::junohj@uw.edu::4e57e68d-774a-403a-9736-c89e3f0b5241" providerId="AD" clId="Web-{35943A42-4165-46C3-AF50-088FEB10CA66}" dt="2023-12-06T10:19:30.453" v="0"/>
          <ac:picMkLst>
            <pc:docMk/>
            <pc:sldMk cId="260581664" sldId="275"/>
            <ac:picMk id="5" creationId="{E148C1DC-949B-7D54-4BBB-8169B5F6D99D}"/>
          </ac:picMkLst>
        </pc:picChg>
      </pc:sldChg>
      <pc:sldChg chg="addSp delSp modSp add replId">
        <pc:chgData name="Junoh Jung" userId="S::junohj@uw.edu::4e57e68d-774a-403a-9736-c89e3f0b5241" providerId="AD" clId="Web-{35943A42-4165-46C3-AF50-088FEB10CA66}" dt="2023-12-06T10:24:12.386" v="62" actId="1076"/>
        <pc:sldMkLst>
          <pc:docMk/>
          <pc:sldMk cId="4108149978" sldId="276"/>
        </pc:sldMkLst>
        <pc:spChg chg="mod">
          <ac:chgData name="Junoh Jung" userId="S::junohj@uw.edu::4e57e68d-774a-403a-9736-c89e3f0b5241" providerId="AD" clId="Web-{35943A42-4165-46C3-AF50-088FEB10CA66}" dt="2023-12-06T10:23:37.681" v="50" actId="20577"/>
          <ac:spMkLst>
            <pc:docMk/>
            <pc:sldMk cId="4108149978" sldId="276"/>
            <ac:spMk id="3" creationId="{0DBAF2C7-0AF4-E720-F72C-0CFD4A785B10}"/>
          </ac:spMkLst>
        </pc:spChg>
        <pc:picChg chg="del">
          <ac:chgData name="Junoh Jung" userId="S::junohj@uw.edu::4e57e68d-774a-403a-9736-c89e3f0b5241" providerId="AD" clId="Web-{35943A42-4165-46C3-AF50-088FEB10CA66}" dt="2023-12-06T10:23:49.369" v="53"/>
          <ac:picMkLst>
            <pc:docMk/>
            <pc:sldMk cId="4108149978" sldId="276"/>
            <ac:picMk id="4" creationId="{D530C5CD-E6C2-8022-C267-C74B25B649EE}"/>
          </ac:picMkLst>
        </pc:picChg>
        <pc:picChg chg="add mod">
          <ac:chgData name="Junoh Jung" userId="S::junohj@uw.edu::4e57e68d-774a-403a-9736-c89e3f0b5241" providerId="AD" clId="Web-{35943A42-4165-46C3-AF50-088FEB10CA66}" dt="2023-12-06T10:24:12.386" v="62" actId="1076"/>
          <ac:picMkLst>
            <pc:docMk/>
            <pc:sldMk cId="4108149978" sldId="276"/>
            <ac:picMk id="5" creationId="{0F7F2B1F-D525-790B-CBD2-D11C56DAF43D}"/>
          </ac:picMkLst>
        </pc:picChg>
      </pc:sldChg>
      <pc:sldChg chg="addSp delSp modSp add replId">
        <pc:chgData name="Junoh Jung" userId="S::junohj@uw.edu::4e57e68d-774a-403a-9736-c89e3f0b5241" providerId="AD" clId="Web-{35943A42-4165-46C3-AF50-088FEB10CA66}" dt="2023-12-06T11:22:58.631" v="102" actId="1076"/>
        <pc:sldMkLst>
          <pc:docMk/>
          <pc:sldMk cId="2280206140" sldId="277"/>
        </pc:sldMkLst>
        <pc:spChg chg="mod">
          <ac:chgData name="Junoh Jung" userId="S::junohj@uw.edu::4e57e68d-774a-403a-9736-c89e3f0b5241" providerId="AD" clId="Web-{35943A42-4165-46C3-AF50-088FEB10CA66}" dt="2023-12-06T10:42:05.400" v="68" actId="20577"/>
          <ac:spMkLst>
            <pc:docMk/>
            <pc:sldMk cId="2280206140" sldId="277"/>
            <ac:spMk id="3" creationId="{0DBAF2C7-0AF4-E720-F72C-0CFD4A785B10}"/>
          </ac:spMkLst>
        </pc:spChg>
        <pc:picChg chg="add mod">
          <ac:chgData name="Junoh Jung" userId="S::junohj@uw.edu::4e57e68d-774a-403a-9736-c89e3f0b5241" providerId="AD" clId="Web-{35943A42-4165-46C3-AF50-088FEB10CA66}" dt="2023-12-06T11:16:12.904" v="97" actId="14100"/>
          <ac:picMkLst>
            <pc:docMk/>
            <pc:sldMk cId="2280206140" sldId="277"/>
            <ac:picMk id="4" creationId="{FF56A8DA-662E-55F8-D9DE-2A11C11AC749}"/>
          </ac:picMkLst>
        </pc:picChg>
        <pc:picChg chg="del">
          <ac:chgData name="Junoh Jung" userId="S::junohj@uw.edu::4e57e68d-774a-403a-9736-c89e3f0b5241" providerId="AD" clId="Web-{35943A42-4165-46C3-AF50-088FEB10CA66}" dt="2023-12-06T10:41:55.103" v="64"/>
          <ac:picMkLst>
            <pc:docMk/>
            <pc:sldMk cId="2280206140" sldId="277"/>
            <ac:picMk id="5" creationId="{0F7F2B1F-D525-790B-CBD2-D11C56DAF43D}"/>
          </ac:picMkLst>
        </pc:picChg>
        <pc:picChg chg="add mod">
          <ac:chgData name="Junoh Jung" userId="S::junohj@uw.edu::4e57e68d-774a-403a-9736-c89e3f0b5241" providerId="AD" clId="Web-{35943A42-4165-46C3-AF50-088FEB10CA66}" dt="2023-12-06T11:22:58.631" v="102" actId="1076"/>
          <ac:picMkLst>
            <pc:docMk/>
            <pc:sldMk cId="2280206140" sldId="277"/>
            <ac:picMk id="6" creationId="{0545F015-F25E-4BA8-4F07-65ADEB63D460}"/>
          </ac:picMkLst>
        </pc:picChg>
      </pc:sldChg>
      <pc:sldChg chg="addSp delSp modSp add replId">
        <pc:chgData name="Junoh Jung" userId="S::junohj@uw.edu::4e57e68d-774a-403a-9736-c89e3f0b5241" providerId="AD" clId="Web-{35943A42-4165-46C3-AF50-088FEB10CA66}" dt="2023-12-06T11:16:27.921" v="101" actId="1076"/>
        <pc:sldMkLst>
          <pc:docMk/>
          <pc:sldMk cId="3184798577" sldId="278"/>
        </pc:sldMkLst>
        <pc:spChg chg="mod">
          <ac:chgData name="Junoh Jung" userId="S::junohj@uw.edu::4e57e68d-774a-403a-9736-c89e3f0b5241" providerId="AD" clId="Web-{35943A42-4165-46C3-AF50-088FEB10CA66}" dt="2023-12-06T10:42:23.260" v="71" actId="20577"/>
          <ac:spMkLst>
            <pc:docMk/>
            <pc:sldMk cId="3184798577" sldId="278"/>
            <ac:spMk id="3" creationId="{0DBAF2C7-0AF4-E720-F72C-0CFD4A785B10}"/>
          </ac:spMkLst>
        </pc:spChg>
        <pc:picChg chg="add mod">
          <ac:chgData name="Junoh Jung" userId="S::junohj@uw.edu::4e57e68d-774a-403a-9736-c89e3f0b5241" providerId="AD" clId="Web-{35943A42-4165-46C3-AF50-088FEB10CA66}" dt="2023-12-06T11:04:52.941" v="83" actId="1076"/>
          <ac:picMkLst>
            <pc:docMk/>
            <pc:sldMk cId="3184798577" sldId="278"/>
            <ac:picMk id="4" creationId="{8E093D9C-128A-212F-CC48-8CF034F1DC53}"/>
          </ac:picMkLst>
        </pc:picChg>
        <pc:picChg chg="del">
          <ac:chgData name="Junoh Jung" userId="S::junohj@uw.edu::4e57e68d-774a-403a-9736-c89e3f0b5241" providerId="AD" clId="Web-{35943A42-4165-46C3-AF50-088FEB10CA66}" dt="2023-12-06T10:42:18.698" v="70"/>
          <ac:picMkLst>
            <pc:docMk/>
            <pc:sldMk cId="3184798577" sldId="278"/>
            <ac:picMk id="4" creationId="{D530C5CD-E6C2-8022-C267-C74B25B649EE}"/>
          </ac:picMkLst>
        </pc:picChg>
        <pc:picChg chg="add mod">
          <ac:chgData name="Junoh Jung" userId="S::junohj@uw.edu::4e57e68d-774a-403a-9736-c89e3f0b5241" providerId="AD" clId="Web-{35943A42-4165-46C3-AF50-088FEB10CA66}" dt="2023-12-06T11:16:27.921" v="101" actId="1076"/>
          <ac:picMkLst>
            <pc:docMk/>
            <pc:sldMk cId="3184798577" sldId="278"/>
            <ac:picMk id="5" creationId="{E5ED646E-1E94-675D-B9D3-3BF034FB2FF0}"/>
          </ac:picMkLst>
        </pc:picChg>
      </pc:sldChg>
    </pc:docChg>
  </pc:docChgLst>
  <pc:docChgLst>
    <pc:chgData name="Wei Huang" userId="S::whuang77@uw.edu::468bf848-edd2-4c99-b47a-2f222e60dd57" providerId="AD" clId="Web-{CC971DC7-7257-9B0F-B1E9-000FC1CFA8B1}"/>
    <pc:docChg chg="addSld delSld modSld sldOrd">
      <pc:chgData name="Wei Huang" userId="S::whuang77@uw.edu::468bf848-edd2-4c99-b47a-2f222e60dd57" providerId="AD" clId="Web-{CC971DC7-7257-9B0F-B1E9-000FC1CFA8B1}" dt="2023-12-07T20:02:51.487" v="795"/>
      <pc:docMkLst>
        <pc:docMk/>
      </pc:docMkLst>
      <pc:sldChg chg="mod ord modShow">
        <pc:chgData name="Wei Huang" userId="S::whuang77@uw.edu::468bf848-edd2-4c99-b47a-2f222e60dd57" providerId="AD" clId="Web-{CC971DC7-7257-9B0F-B1E9-000FC1CFA8B1}" dt="2023-12-07T18:50:03.142" v="3"/>
        <pc:sldMkLst>
          <pc:docMk/>
          <pc:sldMk cId="3733561045" sldId="256"/>
        </pc:sldMkLst>
      </pc:sldChg>
      <pc:sldChg chg="modSp">
        <pc:chgData name="Wei Huang" userId="S::whuang77@uw.edu::468bf848-edd2-4c99-b47a-2f222e60dd57" providerId="AD" clId="Web-{CC971DC7-7257-9B0F-B1E9-000FC1CFA8B1}" dt="2023-12-07T19:44:30.521" v="638" actId="20577"/>
        <pc:sldMkLst>
          <pc:docMk/>
          <pc:sldMk cId="623668754" sldId="258"/>
        </pc:sldMkLst>
        <pc:spChg chg="mod">
          <ac:chgData name="Wei Huang" userId="S::whuang77@uw.edu::468bf848-edd2-4c99-b47a-2f222e60dd57" providerId="AD" clId="Web-{CC971DC7-7257-9B0F-B1E9-000FC1CFA8B1}" dt="2023-12-07T19:44:30.521" v="638" actId="20577"/>
          <ac:spMkLst>
            <pc:docMk/>
            <pc:sldMk cId="623668754" sldId="258"/>
            <ac:spMk id="6" creationId="{158712A7-7EBD-CB66-F01F-DBC35650FB52}"/>
          </ac:spMkLst>
        </pc:spChg>
      </pc:sldChg>
      <pc:sldChg chg="modSp">
        <pc:chgData name="Wei Huang" userId="S::whuang77@uw.edu::468bf848-edd2-4c99-b47a-2f222e60dd57" providerId="AD" clId="Web-{CC971DC7-7257-9B0F-B1E9-000FC1CFA8B1}" dt="2023-12-07T18:58:41.803" v="47" actId="20577"/>
        <pc:sldMkLst>
          <pc:docMk/>
          <pc:sldMk cId="1722817681" sldId="260"/>
        </pc:sldMkLst>
        <pc:spChg chg="mod">
          <ac:chgData name="Wei Huang" userId="S::whuang77@uw.edu::468bf848-edd2-4c99-b47a-2f222e60dd57" providerId="AD" clId="Web-{CC971DC7-7257-9B0F-B1E9-000FC1CFA8B1}" dt="2023-12-07T18:58:41.803" v="47" actId="20577"/>
          <ac:spMkLst>
            <pc:docMk/>
            <pc:sldMk cId="1722817681" sldId="260"/>
            <ac:spMk id="3" creationId="{0DBAF2C7-0AF4-E720-F72C-0CFD4A785B10}"/>
          </ac:spMkLst>
        </pc:spChg>
      </pc:sldChg>
      <pc:sldChg chg="addSp modSp">
        <pc:chgData name="Wei Huang" userId="S::whuang77@uw.edu::468bf848-edd2-4c99-b47a-2f222e60dd57" providerId="AD" clId="Web-{CC971DC7-7257-9B0F-B1E9-000FC1CFA8B1}" dt="2023-12-07T19:52:11.883" v="726" actId="14100"/>
        <pc:sldMkLst>
          <pc:docMk/>
          <pc:sldMk cId="2101570241" sldId="262"/>
        </pc:sldMkLst>
        <pc:spChg chg="add mod">
          <ac:chgData name="Wei Huang" userId="S::whuang77@uw.edu::468bf848-edd2-4c99-b47a-2f222e60dd57" providerId="AD" clId="Web-{CC971DC7-7257-9B0F-B1E9-000FC1CFA8B1}" dt="2023-12-07T19:26:17.853" v="602" actId="20577"/>
          <ac:spMkLst>
            <pc:docMk/>
            <pc:sldMk cId="2101570241" sldId="262"/>
            <ac:spMk id="4" creationId="{800A2F2D-9D61-0B04-90E0-847694CCAE9D}"/>
          </ac:spMkLst>
        </pc:spChg>
        <pc:spChg chg="mod">
          <ac:chgData name="Wei Huang" userId="S::whuang77@uw.edu::468bf848-edd2-4c99-b47a-2f222e60dd57" providerId="AD" clId="Web-{CC971DC7-7257-9B0F-B1E9-000FC1CFA8B1}" dt="2023-12-07T19:52:11.883" v="726" actId="14100"/>
          <ac:spMkLst>
            <pc:docMk/>
            <pc:sldMk cId="2101570241" sldId="262"/>
            <ac:spMk id="13" creationId="{ADBDD63C-DF4C-84B0-AD07-EB89787B86D9}"/>
          </ac:spMkLst>
        </pc:spChg>
        <pc:spChg chg="mod">
          <ac:chgData name="Wei Huang" userId="S::whuang77@uw.edu::468bf848-edd2-4c99-b47a-2f222e60dd57" providerId="AD" clId="Web-{CC971DC7-7257-9B0F-B1E9-000FC1CFA8B1}" dt="2023-12-07T19:24:05.738" v="456" actId="1076"/>
          <ac:spMkLst>
            <pc:docMk/>
            <pc:sldMk cId="2101570241" sldId="262"/>
            <ac:spMk id="15" creationId="{D7641DC2-9E22-872F-5DCF-02434B993C6F}"/>
          </ac:spMkLst>
        </pc:spChg>
        <pc:spChg chg="mod">
          <ac:chgData name="Wei Huang" userId="S::whuang77@uw.edu::468bf848-edd2-4c99-b47a-2f222e60dd57" providerId="AD" clId="Web-{CC971DC7-7257-9B0F-B1E9-000FC1CFA8B1}" dt="2023-12-07T19:52:02.836" v="725" actId="14100"/>
          <ac:spMkLst>
            <pc:docMk/>
            <pc:sldMk cId="2101570241" sldId="262"/>
            <ac:spMk id="19" creationId="{71D2B13B-C0C1-A722-0FD3-39B7AD24BC3A}"/>
          </ac:spMkLst>
        </pc:spChg>
        <pc:picChg chg="mod">
          <ac:chgData name="Wei Huang" userId="S::whuang77@uw.edu::468bf848-edd2-4c99-b47a-2f222e60dd57" providerId="AD" clId="Web-{CC971DC7-7257-9B0F-B1E9-000FC1CFA8B1}" dt="2023-12-07T19:23:56.566" v="454" actId="1076"/>
          <ac:picMkLst>
            <pc:docMk/>
            <pc:sldMk cId="2101570241" sldId="262"/>
            <ac:picMk id="11" creationId="{9B5ADA75-9817-45B1-25DD-D5C89AFFCB50}"/>
          </ac:picMkLst>
        </pc:picChg>
        <pc:picChg chg="mod">
          <ac:chgData name="Wei Huang" userId="S::whuang77@uw.edu::468bf848-edd2-4c99-b47a-2f222e60dd57" providerId="AD" clId="Web-{CC971DC7-7257-9B0F-B1E9-000FC1CFA8B1}" dt="2023-12-07T19:24:01.582" v="455" actId="1076"/>
          <ac:picMkLst>
            <pc:docMk/>
            <pc:sldMk cId="2101570241" sldId="262"/>
            <ac:picMk id="21" creationId="{FC1D8AB6-5AE4-CA27-399B-496336F8761B}"/>
          </ac:picMkLst>
        </pc:picChg>
      </pc:sldChg>
      <pc:sldChg chg="modSp">
        <pc:chgData name="Wei Huang" userId="S::whuang77@uw.edu::468bf848-edd2-4c99-b47a-2f222e60dd57" providerId="AD" clId="Web-{CC971DC7-7257-9B0F-B1E9-000FC1CFA8B1}" dt="2023-12-07T19:51:36.694" v="724" actId="20577"/>
        <pc:sldMkLst>
          <pc:docMk/>
          <pc:sldMk cId="2711901762" sldId="263"/>
        </pc:sldMkLst>
        <pc:spChg chg="mod">
          <ac:chgData name="Wei Huang" userId="S::whuang77@uw.edu::468bf848-edd2-4c99-b47a-2f222e60dd57" providerId="AD" clId="Web-{CC971DC7-7257-9B0F-B1E9-000FC1CFA8B1}" dt="2023-12-07T19:33:36.026" v="631" actId="1076"/>
          <ac:spMkLst>
            <pc:docMk/>
            <pc:sldMk cId="2711901762" sldId="263"/>
            <ac:spMk id="2" creationId="{C82B8269-D60B-75B3-56D5-FA8EDFD579AE}"/>
          </ac:spMkLst>
        </pc:spChg>
        <pc:spChg chg="mod">
          <ac:chgData name="Wei Huang" userId="S::whuang77@uw.edu::468bf848-edd2-4c99-b47a-2f222e60dd57" providerId="AD" clId="Web-{CC971DC7-7257-9B0F-B1E9-000FC1CFA8B1}" dt="2023-12-07T19:51:36.694" v="724" actId="20577"/>
          <ac:spMkLst>
            <pc:docMk/>
            <pc:sldMk cId="2711901762" sldId="263"/>
            <ac:spMk id="6" creationId="{D75F620C-2AB3-1989-5555-0595E663B66C}"/>
          </ac:spMkLst>
        </pc:spChg>
      </pc:sldChg>
      <pc:sldChg chg="addSp delSp modSp mod setBg">
        <pc:chgData name="Wei Huang" userId="S::whuang77@uw.edu::468bf848-edd2-4c99-b47a-2f222e60dd57" providerId="AD" clId="Web-{CC971DC7-7257-9B0F-B1E9-000FC1CFA8B1}" dt="2023-12-07T20:02:51.487" v="795"/>
        <pc:sldMkLst>
          <pc:docMk/>
          <pc:sldMk cId="568531541" sldId="264"/>
        </pc:sldMkLst>
        <pc:spChg chg="mod">
          <ac:chgData name="Wei Huang" userId="S::whuang77@uw.edu::468bf848-edd2-4c99-b47a-2f222e60dd57" providerId="AD" clId="Web-{CC971DC7-7257-9B0F-B1E9-000FC1CFA8B1}" dt="2023-12-07T20:02:51.487" v="795"/>
          <ac:spMkLst>
            <pc:docMk/>
            <pc:sldMk cId="568531541" sldId="264"/>
            <ac:spMk id="2" creationId="{C82B8269-D60B-75B3-56D5-FA8EDFD579AE}"/>
          </ac:spMkLst>
        </pc:spChg>
        <pc:spChg chg="add del">
          <ac:chgData name="Wei Huang" userId="S::whuang77@uw.edu::468bf848-edd2-4c99-b47a-2f222e60dd57" providerId="AD" clId="Web-{CC971DC7-7257-9B0F-B1E9-000FC1CFA8B1}" dt="2023-12-07T20:02:51.487" v="795"/>
          <ac:spMkLst>
            <pc:docMk/>
            <pc:sldMk cId="568531541" sldId="264"/>
            <ac:spMk id="7" creationId="{8A7BA06D-B3FF-4E91-8639-B4569AE3AA23}"/>
          </ac:spMkLst>
        </pc:spChg>
        <pc:spChg chg="add del">
          <ac:chgData name="Wei Huang" userId="S::whuang77@uw.edu::468bf848-edd2-4c99-b47a-2f222e60dd57" providerId="AD" clId="Web-{CC971DC7-7257-9B0F-B1E9-000FC1CFA8B1}" dt="2023-12-07T20:02:51.487" v="795"/>
          <ac:spMkLst>
            <pc:docMk/>
            <pc:sldMk cId="568531541" sldId="264"/>
            <ac:spMk id="9" creationId="{2B30C86D-5A07-48BC-9C9D-6F9A2DB1E9E1}"/>
          </ac:spMkLst>
        </pc:spChg>
        <pc:spChg chg="add del">
          <ac:chgData name="Wei Huang" userId="S::whuang77@uw.edu::468bf848-edd2-4c99-b47a-2f222e60dd57" providerId="AD" clId="Web-{CC971DC7-7257-9B0F-B1E9-000FC1CFA8B1}" dt="2023-12-07T20:02:51.487" v="795"/>
          <ac:spMkLst>
            <pc:docMk/>
            <pc:sldMk cId="568531541" sldId="264"/>
            <ac:spMk id="11" creationId="{5AB83C82-30AD-4DF2-A9AD-CE1547FDEDEA}"/>
          </ac:spMkLst>
        </pc:spChg>
        <pc:spChg chg="add del">
          <ac:chgData name="Wei Huang" userId="S::whuang77@uw.edu::468bf848-edd2-4c99-b47a-2f222e60dd57" providerId="AD" clId="Web-{CC971DC7-7257-9B0F-B1E9-000FC1CFA8B1}" dt="2023-12-07T20:02:51.487" v="795"/>
          <ac:spMkLst>
            <pc:docMk/>
            <pc:sldMk cId="568531541" sldId="264"/>
            <ac:spMk id="13" creationId="{B36D2DE0-0628-4A9A-A59D-7BA8B5EB3022}"/>
          </ac:spMkLst>
        </pc:spChg>
        <pc:spChg chg="add del">
          <ac:chgData name="Wei Huang" userId="S::whuang77@uw.edu::468bf848-edd2-4c99-b47a-2f222e60dd57" providerId="AD" clId="Web-{CC971DC7-7257-9B0F-B1E9-000FC1CFA8B1}" dt="2023-12-07T20:02:51.487" v="795"/>
          <ac:spMkLst>
            <pc:docMk/>
            <pc:sldMk cId="568531541" sldId="264"/>
            <ac:spMk id="15" creationId="{48E405C9-94BE-41DA-928C-DEC9A8550E9F}"/>
          </ac:spMkLst>
        </pc:spChg>
        <pc:spChg chg="add del">
          <ac:chgData name="Wei Huang" userId="S::whuang77@uw.edu::468bf848-edd2-4c99-b47a-2f222e60dd57" providerId="AD" clId="Web-{CC971DC7-7257-9B0F-B1E9-000FC1CFA8B1}" dt="2023-12-07T20:02:51.487" v="795"/>
          <ac:spMkLst>
            <pc:docMk/>
            <pc:sldMk cId="568531541" sldId="264"/>
            <ac:spMk id="17" creationId="{D2091A72-D5BB-42AC-8FD3-F7747D90861E}"/>
          </ac:spMkLst>
        </pc:spChg>
        <pc:spChg chg="add del">
          <ac:chgData name="Wei Huang" userId="S::whuang77@uw.edu::468bf848-edd2-4c99-b47a-2f222e60dd57" providerId="AD" clId="Web-{CC971DC7-7257-9B0F-B1E9-000FC1CFA8B1}" dt="2023-12-07T20:02:51.487" v="795"/>
          <ac:spMkLst>
            <pc:docMk/>
            <pc:sldMk cId="568531541" sldId="264"/>
            <ac:spMk id="19" creationId="{6ED12BFC-A737-46AF-8411-481112D54B0C}"/>
          </ac:spMkLst>
        </pc:spChg>
        <pc:spChg chg="add">
          <ac:chgData name="Wei Huang" userId="S::whuang77@uw.edu::468bf848-edd2-4c99-b47a-2f222e60dd57" providerId="AD" clId="Web-{CC971DC7-7257-9B0F-B1E9-000FC1CFA8B1}" dt="2023-12-07T20:02:51.487" v="795"/>
          <ac:spMkLst>
            <pc:docMk/>
            <pc:sldMk cId="568531541" sldId="264"/>
            <ac:spMk id="24" creationId="{8A7BA06D-B3FF-4E91-8639-B4569AE3AA23}"/>
          </ac:spMkLst>
        </pc:spChg>
        <pc:spChg chg="add">
          <ac:chgData name="Wei Huang" userId="S::whuang77@uw.edu::468bf848-edd2-4c99-b47a-2f222e60dd57" providerId="AD" clId="Web-{CC971DC7-7257-9B0F-B1E9-000FC1CFA8B1}" dt="2023-12-07T20:02:51.487" v="795"/>
          <ac:spMkLst>
            <pc:docMk/>
            <pc:sldMk cId="568531541" sldId="264"/>
            <ac:spMk id="26" creationId="{2B30C86D-5A07-48BC-9C9D-6F9A2DB1E9E1}"/>
          </ac:spMkLst>
        </pc:spChg>
        <pc:spChg chg="add">
          <ac:chgData name="Wei Huang" userId="S::whuang77@uw.edu::468bf848-edd2-4c99-b47a-2f222e60dd57" providerId="AD" clId="Web-{CC971DC7-7257-9B0F-B1E9-000FC1CFA8B1}" dt="2023-12-07T20:02:51.487" v="795"/>
          <ac:spMkLst>
            <pc:docMk/>
            <pc:sldMk cId="568531541" sldId="264"/>
            <ac:spMk id="28" creationId="{D278ADA9-6383-4BDD-80D2-8899A402687B}"/>
          </ac:spMkLst>
        </pc:spChg>
        <pc:spChg chg="add">
          <ac:chgData name="Wei Huang" userId="S::whuang77@uw.edu::468bf848-edd2-4c99-b47a-2f222e60dd57" providerId="AD" clId="Web-{CC971DC7-7257-9B0F-B1E9-000FC1CFA8B1}" dt="2023-12-07T20:02:51.487" v="795"/>
          <ac:spMkLst>
            <pc:docMk/>
            <pc:sldMk cId="568531541" sldId="264"/>
            <ac:spMk id="30" creationId="{484B7147-B0F6-40ED-B5A2-FF72BC8198B6}"/>
          </ac:spMkLst>
        </pc:spChg>
        <pc:spChg chg="add">
          <ac:chgData name="Wei Huang" userId="S::whuang77@uw.edu::468bf848-edd2-4c99-b47a-2f222e60dd57" providerId="AD" clId="Web-{CC971DC7-7257-9B0F-B1E9-000FC1CFA8B1}" dt="2023-12-07T20:02:51.487" v="795"/>
          <ac:spMkLst>
            <pc:docMk/>
            <pc:sldMk cId="568531541" sldId="264"/>
            <ac:spMk id="32" creationId="{B36D2DE0-0628-4A9A-A59D-7BA8B5EB3022}"/>
          </ac:spMkLst>
        </pc:spChg>
        <pc:spChg chg="add">
          <ac:chgData name="Wei Huang" userId="S::whuang77@uw.edu::468bf848-edd2-4c99-b47a-2f222e60dd57" providerId="AD" clId="Web-{CC971DC7-7257-9B0F-B1E9-000FC1CFA8B1}" dt="2023-12-07T20:02:51.487" v="795"/>
          <ac:spMkLst>
            <pc:docMk/>
            <pc:sldMk cId="568531541" sldId="264"/>
            <ac:spMk id="34" creationId="{48E405C9-94BE-41DA-928C-DEC9A8550E9F}"/>
          </ac:spMkLst>
        </pc:spChg>
        <pc:spChg chg="add">
          <ac:chgData name="Wei Huang" userId="S::whuang77@uw.edu::468bf848-edd2-4c99-b47a-2f222e60dd57" providerId="AD" clId="Web-{CC971DC7-7257-9B0F-B1E9-000FC1CFA8B1}" dt="2023-12-07T20:02:51.487" v="795"/>
          <ac:spMkLst>
            <pc:docMk/>
            <pc:sldMk cId="568531541" sldId="264"/>
            <ac:spMk id="36" creationId="{D2091A72-D5BB-42AC-8FD3-F7747D90861E}"/>
          </ac:spMkLst>
        </pc:spChg>
        <pc:spChg chg="add">
          <ac:chgData name="Wei Huang" userId="S::whuang77@uw.edu::468bf848-edd2-4c99-b47a-2f222e60dd57" providerId="AD" clId="Web-{CC971DC7-7257-9B0F-B1E9-000FC1CFA8B1}" dt="2023-12-07T20:02:51.487" v="795"/>
          <ac:spMkLst>
            <pc:docMk/>
            <pc:sldMk cId="568531541" sldId="264"/>
            <ac:spMk id="38" creationId="{6ED12BFC-A737-46AF-8411-481112D54B0C}"/>
          </ac:spMkLst>
        </pc:spChg>
      </pc:sldChg>
      <pc:sldChg chg="modSp">
        <pc:chgData name="Wei Huang" userId="S::whuang77@uw.edu::468bf848-edd2-4c99-b47a-2f222e60dd57" providerId="AD" clId="Web-{CC971DC7-7257-9B0F-B1E9-000FC1CFA8B1}" dt="2023-12-07T19:14:00.980" v="173" actId="1076"/>
        <pc:sldMkLst>
          <pc:docMk/>
          <pc:sldMk cId="1890420633" sldId="270"/>
        </pc:sldMkLst>
        <pc:spChg chg="mod">
          <ac:chgData name="Wei Huang" userId="S::whuang77@uw.edu::468bf848-edd2-4c99-b47a-2f222e60dd57" providerId="AD" clId="Web-{CC971DC7-7257-9B0F-B1E9-000FC1CFA8B1}" dt="2023-12-07T19:14:00.980" v="173" actId="1076"/>
          <ac:spMkLst>
            <pc:docMk/>
            <pc:sldMk cId="1890420633" sldId="270"/>
            <ac:spMk id="9" creationId="{8B7EC947-1CDC-BEAA-20EF-11C5D210DDB2}"/>
          </ac:spMkLst>
        </pc:spChg>
        <pc:picChg chg="mod">
          <ac:chgData name="Wei Huang" userId="S::whuang77@uw.edu::468bf848-edd2-4c99-b47a-2f222e60dd57" providerId="AD" clId="Web-{CC971DC7-7257-9B0F-B1E9-000FC1CFA8B1}" dt="2023-12-07T19:13:49.042" v="171" actId="1076"/>
          <ac:picMkLst>
            <pc:docMk/>
            <pc:sldMk cId="1890420633" sldId="270"/>
            <ac:picMk id="8" creationId="{707B8F24-8B5D-4A4B-B5C7-BF63B34E74CD}"/>
          </ac:picMkLst>
        </pc:picChg>
      </pc:sldChg>
      <pc:sldChg chg="del ord">
        <pc:chgData name="Wei Huang" userId="S::whuang77@uw.edu::468bf848-edd2-4c99-b47a-2f222e60dd57" providerId="AD" clId="Web-{CC971DC7-7257-9B0F-B1E9-000FC1CFA8B1}" dt="2023-12-07T19:54:17.826" v="756"/>
        <pc:sldMkLst>
          <pc:docMk/>
          <pc:sldMk cId="863432171" sldId="271"/>
        </pc:sldMkLst>
      </pc:sldChg>
      <pc:sldChg chg="del">
        <pc:chgData name="Wei Huang" userId="S::whuang77@uw.edu::468bf848-edd2-4c99-b47a-2f222e60dd57" providerId="AD" clId="Web-{CC971DC7-7257-9B0F-B1E9-000FC1CFA8B1}" dt="2023-12-07T19:54:59.202" v="757"/>
        <pc:sldMkLst>
          <pc:docMk/>
          <pc:sldMk cId="2648517344" sldId="272"/>
        </pc:sldMkLst>
      </pc:sldChg>
      <pc:sldChg chg="modSp">
        <pc:chgData name="Wei Huang" userId="S::whuang77@uw.edu::468bf848-edd2-4c99-b47a-2f222e60dd57" providerId="AD" clId="Web-{CC971DC7-7257-9B0F-B1E9-000FC1CFA8B1}" dt="2023-12-07T19:58:01.053" v="786" actId="20577"/>
        <pc:sldMkLst>
          <pc:docMk/>
          <pc:sldMk cId="3044584478" sldId="274"/>
        </pc:sldMkLst>
        <pc:spChg chg="mod">
          <ac:chgData name="Wei Huang" userId="S::whuang77@uw.edu::468bf848-edd2-4c99-b47a-2f222e60dd57" providerId="AD" clId="Web-{CC971DC7-7257-9B0F-B1E9-000FC1CFA8B1}" dt="2023-12-07T19:58:01.053" v="786" actId="20577"/>
          <ac:spMkLst>
            <pc:docMk/>
            <pc:sldMk cId="3044584478" sldId="274"/>
            <ac:spMk id="3" creationId="{0DBAF2C7-0AF4-E720-F72C-0CFD4A785B10}"/>
          </ac:spMkLst>
        </pc:spChg>
      </pc:sldChg>
      <pc:sldChg chg="del">
        <pc:chgData name="Wei Huang" userId="S::whuang77@uw.edu::468bf848-edd2-4c99-b47a-2f222e60dd57" providerId="AD" clId="Web-{CC971DC7-7257-9B0F-B1E9-000FC1CFA8B1}" dt="2023-12-07T19:57:33.662" v="759"/>
        <pc:sldMkLst>
          <pc:docMk/>
          <pc:sldMk cId="260581664" sldId="275"/>
        </pc:sldMkLst>
      </pc:sldChg>
      <pc:sldChg chg="add del">
        <pc:chgData name="Wei Huang" userId="S::whuang77@uw.edu::468bf848-edd2-4c99-b47a-2f222e60dd57" providerId="AD" clId="Web-{CC971DC7-7257-9B0F-B1E9-000FC1CFA8B1}" dt="2023-12-07T20:00:09.636" v="789"/>
        <pc:sldMkLst>
          <pc:docMk/>
          <pc:sldMk cId="4108149978" sldId="276"/>
        </pc:sldMkLst>
      </pc:sldChg>
      <pc:sldChg chg="del">
        <pc:chgData name="Wei Huang" userId="S::whuang77@uw.edu::468bf848-edd2-4c99-b47a-2f222e60dd57" providerId="AD" clId="Web-{CC971DC7-7257-9B0F-B1E9-000FC1CFA8B1}" dt="2023-12-07T19:56:28.034" v="758"/>
        <pc:sldMkLst>
          <pc:docMk/>
          <pc:sldMk cId="2280206140" sldId="277"/>
        </pc:sldMkLst>
      </pc:sldChg>
      <pc:sldChg chg="modSp">
        <pc:chgData name="Wei Huang" userId="S::whuang77@uw.edu::468bf848-edd2-4c99-b47a-2f222e60dd57" providerId="AD" clId="Web-{CC971DC7-7257-9B0F-B1E9-000FC1CFA8B1}" dt="2023-12-07T19:01:24.903" v="50" actId="1076"/>
        <pc:sldMkLst>
          <pc:docMk/>
          <pc:sldMk cId="390732337" sldId="282"/>
        </pc:sldMkLst>
        <pc:spChg chg="mod">
          <ac:chgData name="Wei Huang" userId="S::whuang77@uw.edu::468bf848-edd2-4c99-b47a-2f222e60dd57" providerId="AD" clId="Web-{CC971DC7-7257-9B0F-B1E9-000FC1CFA8B1}" dt="2023-12-07T19:01:24.903" v="50" actId="1076"/>
          <ac:spMkLst>
            <pc:docMk/>
            <pc:sldMk cId="390732337" sldId="282"/>
            <ac:spMk id="8" creationId="{55256472-DB70-D3DB-5130-4ADD856AA63B}"/>
          </ac:spMkLst>
        </pc:spChg>
        <pc:picChg chg="mod">
          <ac:chgData name="Wei Huang" userId="S::whuang77@uw.edu::468bf848-edd2-4c99-b47a-2f222e60dd57" providerId="AD" clId="Web-{CC971DC7-7257-9B0F-B1E9-000FC1CFA8B1}" dt="2023-12-07T19:01:15.434" v="48" actId="1076"/>
          <ac:picMkLst>
            <pc:docMk/>
            <pc:sldMk cId="390732337" sldId="282"/>
            <ac:picMk id="10" creationId="{D0085682-ACFB-45CA-4244-45D6CAD039E7}"/>
          </ac:picMkLst>
        </pc:picChg>
        <pc:picChg chg="mod">
          <ac:chgData name="Wei Huang" userId="S::whuang77@uw.edu::468bf848-edd2-4c99-b47a-2f222e60dd57" providerId="AD" clId="Web-{CC971DC7-7257-9B0F-B1E9-000FC1CFA8B1}" dt="2023-12-07T19:01:18.418" v="49" actId="1076"/>
          <ac:picMkLst>
            <pc:docMk/>
            <pc:sldMk cId="390732337" sldId="282"/>
            <ac:picMk id="11" creationId="{7F64F79B-2DA1-4523-8B6A-091D5FE258AC}"/>
          </ac:picMkLst>
        </pc:picChg>
      </pc:sldChg>
      <pc:sldChg chg="mod ord modShow">
        <pc:chgData name="Wei Huang" userId="S::whuang77@uw.edu::468bf848-edd2-4c99-b47a-2f222e60dd57" providerId="AD" clId="Web-{CC971DC7-7257-9B0F-B1E9-000FC1CFA8B1}" dt="2023-12-07T18:50:15.345" v="4"/>
        <pc:sldMkLst>
          <pc:docMk/>
          <pc:sldMk cId="3695832598" sldId="290"/>
        </pc:sldMkLst>
      </pc:sldChg>
      <pc:sldChg chg="modSp">
        <pc:chgData name="Wei Huang" userId="S::whuang77@uw.edu::468bf848-edd2-4c99-b47a-2f222e60dd57" providerId="AD" clId="Web-{CC971DC7-7257-9B0F-B1E9-000FC1CFA8B1}" dt="2023-12-07T19:11:50.412" v="169" actId="20577"/>
        <pc:sldMkLst>
          <pc:docMk/>
          <pc:sldMk cId="2219480340" sldId="291"/>
        </pc:sldMkLst>
        <pc:spChg chg="mod">
          <ac:chgData name="Wei Huang" userId="S::whuang77@uw.edu::468bf848-edd2-4c99-b47a-2f222e60dd57" providerId="AD" clId="Web-{CC971DC7-7257-9B0F-B1E9-000FC1CFA8B1}" dt="2023-12-07T19:09:04.874" v="108" actId="20577"/>
          <ac:spMkLst>
            <pc:docMk/>
            <pc:sldMk cId="2219480340" sldId="291"/>
            <ac:spMk id="3" creationId="{0DBAF2C7-0AF4-E720-F72C-0CFD4A785B10}"/>
          </ac:spMkLst>
        </pc:spChg>
        <pc:spChg chg="mod">
          <ac:chgData name="Wei Huang" userId="S::whuang77@uw.edu::468bf848-edd2-4c99-b47a-2f222e60dd57" providerId="AD" clId="Web-{CC971DC7-7257-9B0F-B1E9-000FC1CFA8B1}" dt="2023-12-07T19:11:50.412" v="169" actId="20577"/>
          <ac:spMkLst>
            <pc:docMk/>
            <pc:sldMk cId="2219480340" sldId="291"/>
            <ac:spMk id="8" creationId="{DCD5D75D-FCD0-9C82-DE89-C8251A779421}"/>
          </ac:spMkLst>
        </pc:spChg>
      </pc:sldChg>
      <pc:sldChg chg="addSp modSp add mod replId setBg">
        <pc:chgData name="Wei Huang" userId="S::whuang77@uw.edu::468bf848-edd2-4c99-b47a-2f222e60dd57" providerId="AD" clId="Web-{CC971DC7-7257-9B0F-B1E9-000FC1CFA8B1}" dt="2023-12-07T20:02:27.361" v="794" actId="1076"/>
        <pc:sldMkLst>
          <pc:docMk/>
          <pc:sldMk cId="3956732515" sldId="292"/>
        </pc:sldMkLst>
        <pc:spChg chg="mod">
          <ac:chgData name="Wei Huang" userId="S::whuang77@uw.edu::468bf848-edd2-4c99-b47a-2f222e60dd57" providerId="AD" clId="Web-{CC971DC7-7257-9B0F-B1E9-000FC1CFA8B1}" dt="2023-12-07T20:02:27.361" v="794" actId="1076"/>
          <ac:spMkLst>
            <pc:docMk/>
            <pc:sldMk cId="3956732515" sldId="292"/>
            <ac:spMk id="2" creationId="{C82B8269-D60B-75B3-56D5-FA8EDFD579AE}"/>
          </ac:spMkLst>
        </pc:spChg>
        <pc:spChg chg="add">
          <ac:chgData name="Wei Huang" userId="S::whuang77@uw.edu::468bf848-edd2-4c99-b47a-2f222e60dd57" providerId="AD" clId="Web-{CC971DC7-7257-9B0F-B1E9-000FC1CFA8B1}" dt="2023-12-07T20:01:08.951" v="791"/>
          <ac:spMkLst>
            <pc:docMk/>
            <pc:sldMk cId="3956732515" sldId="292"/>
            <ac:spMk id="7" creationId="{8A7BA06D-B3FF-4E91-8639-B4569AE3AA23}"/>
          </ac:spMkLst>
        </pc:spChg>
        <pc:spChg chg="add">
          <ac:chgData name="Wei Huang" userId="S::whuang77@uw.edu::468bf848-edd2-4c99-b47a-2f222e60dd57" providerId="AD" clId="Web-{CC971DC7-7257-9B0F-B1E9-000FC1CFA8B1}" dt="2023-12-07T20:01:08.951" v="791"/>
          <ac:spMkLst>
            <pc:docMk/>
            <pc:sldMk cId="3956732515" sldId="292"/>
            <ac:spMk id="9" creationId="{2B30C86D-5A07-48BC-9C9D-6F9A2DB1E9E1}"/>
          </ac:spMkLst>
        </pc:spChg>
        <pc:spChg chg="add">
          <ac:chgData name="Wei Huang" userId="S::whuang77@uw.edu::468bf848-edd2-4c99-b47a-2f222e60dd57" providerId="AD" clId="Web-{CC971DC7-7257-9B0F-B1E9-000FC1CFA8B1}" dt="2023-12-07T20:01:08.951" v="791"/>
          <ac:spMkLst>
            <pc:docMk/>
            <pc:sldMk cId="3956732515" sldId="292"/>
            <ac:spMk id="11" creationId="{59EF30C2-29AC-4A0D-BC0A-A679CF113EDD}"/>
          </ac:spMkLst>
        </pc:spChg>
        <pc:spChg chg="add">
          <ac:chgData name="Wei Huang" userId="S::whuang77@uw.edu::468bf848-edd2-4c99-b47a-2f222e60dd57" providerId="AD" clId="Web-{CC971DC7-7257-9B0F-B1E9-000FC1CFA8B1}" dt="2023-12-07T20:01:08.951" v="791"/>
          <ac:spMkLst>
            <pc:docMk/>
            <pc:sldMk cId="3956732515" sldId="292"/>
            <ac:spMk id="13" creationId="{EA804283-B929-4503-802F-4585376E2B42}"/>
          </ac:spMkLst>
        </pc:spChg>
        <pc:spChg chg="add">
          <ac:chgData name="Wei Huang" userId="S::whuang77@uw.edu::468bf848-edd2-4c99-b47a-2f222e60dd57" providerId="AD" clId="Web-{CC971DC7-7257-9B0F-B1E9-000FC1CFA8B1}" dt="2023-12-07T20:01:08.951" v="791"/>
          <ac:spMkLst>
            <pc:docMk/>
            <pc:sldMk cId="3956732515" sldId="292"/>
            <ac:spMk id="15" creationId="{9C682A1A-5B2D-4111-BBD6-620165633E5B}"/>
          </ac:spMkLst>
        </pc:spChg>
        <pc:spChg chg="add">
          <ac:chgData name="Wei Huang" userId="S::whuang77@uw.edu::468bf848-edd2-4c99-b47a-2f222e60dd57" providerId="AD" clId="Web-{CC971DC7-7257-9B0F-B1E9-000FC1CFA8B1}" dt="2023-12-07T20:01:08.951" v="791"/>
          <ac:spMkLst>
            <pc:docMk/>
            <pc:sldMk cId="3956732515" sldId="292"/>
            <ac:spMk id="17" creationId="{A04F1504-431A-4D86-9091-AE7E4B33376B}"/>
          </ac:spMkLst>
        </pc:spChg>
        <pc:spChg chg="add">
          <ac:chgData name="Wei Huang" userId="S::whuang77@uw.edu::468bf848-edd2-4c99-b47a-2f222e60dd57" providerId="AD" clId="Web-{CC971DC7-7257-9B0F-B1E9-000FC1CFA8B1}" dt="2023-12-07T20:01:08.951" v="791"/>
          <ac:spMkLst>
            <pc:docMk/>
            <pc:sldMk cId="3956732515" sldId="292"/>
            <ac:spMk id="19" creationId="{AD3811F5-514E-49A4-B382-673ED228A4CC}"/>
          </ac:spMkLst>
        </pc:spChg>
        <pc:spChg chg="add">
          <ac:chgData name="Wei Huang" userId="S::whuang77@uw.edu::468bf848-edd2-4c99-b47a-2f222e60dd57" providerId="AD" clId="Web-{CC971DC7-7257-9B0F-B1E9-000FC1CFA8B1}" dt="2023-12-07T20:01:08.951" v="791"/>
          <ac:spMkLst>
            <pc:docMk/>
            <pc:sldMk cId="3956732515" sldId="292"/>
            <ac:spMk id="23" creationId="{C36A08F5-3B56-47C5-A371-9187BE56E1E5}"/>
          </ac:spMkLst>
        </pc:spChg>
        <pc:spChg chg="add">
          <ac:chgData name="Wei Huang" userId="S::whuang77@uw.edu::468bf848-edd2-4c99-b47a-2f222e60dd57" providerId="AD" clId="Web-{CC971DC7-7257-9B0F-B1E9-000FC1CFA8B1}" dt="2023-12-07T20:01:08.951" v="791"/>
          <ac:spMkLst>
            <pc:docMk/>
            <pc:sldMk cId="3956732515" sldId="292"/>
            <ac:spMk id="25" creationId="{067AD921-1CEE-4C1B-9AA3-C66D908DDD14}"/>
          </ac:spMkLst>
        </pc:spChg>
        <pc:cxnChg chg="add">
          <ac:chgData name="Wei Huang" userId="S::whuang77@uw.edu::468bf848-edd2-4c99-b47a-2f222e60dd57" providerId="AD" clId="Web-{CC971DC7-7257-9B0F-B1E9-000FC1CFA8B1}" dt="2023-12-07T20:01:08.951" v="791"/>
          <ac:cxnSpMkLst>
            <pc:docMk/>
            <pc:sldMk cId="3956732515" sldId="292"/>
            <ac:cxnSpMk id="21" creationId="{266A0658-1CC4-4B0D-AAB7-A702286AFB03}"/>
          </ac:cxnSpMkLst>
        </pc:cxnChg>
      </pc:sldChg>
    </pc:docChg>
  </pc:docChgLst>
  <pc:docChgLst>
    <pc:chgData name="Rachana Chetan" userId="6e39469d-e071-4a3a-910d-4453ac95c30e" providerId="ADAL" clId="{1ECD9AA8-22C4-4B7F-B4F2-9170B4602FF0}"/>
    <pc:docChg chg="undo redo custSel addSld delSld modSld sldOrd">
      <pc:chgData name="Rachana Chetan" userId="6e39469d-e071-4a3a-910d-4453ac95c30e" providerId="ADAL" clId="{1ECD9AA8-22C4-4B7F-B4F2-9170B4602FF0}" dt="2023-12-12T03:22:26.335" v="7884" actId="1076"/>
      <pc:docMkLst>
        <pc:docMk/>
      </pc:docMkLst>
      <pc:sldChg chg="addSp delSp modSp mod">
        <pc:chgData name="Rachana Chetan" userId="6e39469d-e071-4a3a-910d-4453ac95c30e" providerId="ADAL" clId="{1ECD9AA8-22C4-4B7F-B4F2-9170B4602FF0}" dt="2023-12-07T09:25:37.687" v="1640" actId="478"/>
        <pc:sldMkLst>
          <pc:docMk/>
          <pc:sldMk cId="3733561045" sldId="256"/>
        </pc:sldMkLst>
        <pc:spChg chg="mod">
          <ac:chgData name="Rachana Chetan" userId="6e39469d-e071-4a3a-910d-4453ac95c30e" providerId="ADAL" clId="{1ECD9AA8-22C4-4B7F-B4F2-9170B4602FF0}" dt="2023-12-07T04:55:34.788" v="699" actId="27636"/>
          <ac:spMkLst>
            <pc:docMk/>
            <pc:sldMk cId="3733561045" sldId="256"/>
            <ac:spMk id="3" creationId="{E4812469-5026-83F2-5AFE-ACBACE3D4BE6}"/>
          </ac:spMkLst>
        </pc:spChg>
        <pc:picChg chg="del">
          <ac:chgData name="Rachana Chetan" userId="6e39469d-e071-4a3a-910d-4453ac95c30e" providerId="ADAL" clId="{1ECD9AA8-22C4-4B7F-B4F2-9170B4602FF0}" dt="2023-12-07T09:20:53.440" v="1633" actId="478"/>
          <ac:picMkLst>
            <pc:docMk/>
            <pc:sldMk cId="3733561045" sldId="256"/>
            <ac:picMk id="6" creationId="{6F2ED2AD-ACC1-2823-3410-DDE0214E581B}"/>
          </ac:picMkLst>
        </pc:picChg>
        <pc:picChg chg="add del mod">
          <ac:chgData name="Rachana Chetan" userId="6e39469d-e071-4a3a-910d-4453ac95c30e" providerId="ADAL" clId="{1ECD9AA8-22C4-4B7F-B4F2-9170B4602FF0}" dt="2023-12-07T09:25:37.687" v="1640" actId="478"/>
          <ac:picMkLst>
            <pc:docMk/>
            <pc:sldMk cId="3733561045" sldId="256"/>
            <ac:picMk id="1026" creationId="{0F2298F6-F0CF-468C-C5CE-90ABB2FB0C59}"/>
          </ac:picMkLst>
        </pc:picChg>
      </pc:sldChg>
      <pc:sldChg chg="addSp modSp mod modNotesTx">
        <pc:chgData name="Rachana Chetan" userId="6e39469d-e071-4a3a-910d-4453ac95c30e" providerId="ADAL" clId="{1ECD9AA8-22C4-4B7F-B4F2-9170B4602FF0}" dt="2023-12-11T20:20:06.871" v="7883" actId="1076"/>
        <pc:sldMkLst>
          <pc:docMk/>
          <pc:sldMk cId="623668754" sldId="258"/>
        </pc:sldMkLst>
        <pc:spChg chg="mod">
          <ac:chgData name="Rachana Chetan" userId="6e39469d-e071-4a3a-910d-4453ac95c30e" providerId="ADAL" clId="{1ECD9AA8-22C4-4B7F-B4F2-9170B4602FF0}" dt="2023-12-11T20:20:06.871" v="7883" actId="1076"/>
          <ac:spMkLst>
            <pc:docMk/>
            <pc:sldMk cId="623668754" sldId="258"/>
            <ac:spMk id="3" creationId="{0DBAF2C7-0AF4-E720-F72C-0CFD4A785B10}"/>
          </ac:spMkLst>
        </pc:spChg>
        <pc:spChg chg="mod">
          <ac:chgData name="Rachana Chetan" userId="6e39469d-e071-4a3a-910d-4453ac95c30e" providerId="ADAL" clId="{1ECD9AA8-22C4-4B7F-B4F2-9170B4602FF0}" dt="2023-12-07T09:19:39.510" v="1631" actId="1582"/>
          <ac:spMkLst>
            <pc:docMk/>
            <pc:sldMk cId="623668754" sldId="258"/>
            <ac:spMk id="5" creationId="{D9147EC5-1BD7-A7A4-297A-862B11FAA174}"/>
          </ac:spMkLst>
        </pc:spChg>
        <pc:spChg chg="add mod">
          <ac:chgData name="Rachana Chetan" userId="6e39469d-e071-4a3a-910d-4453ac95c30e" providerId="ADAL" clId="{1ECD9AA8-22C4-4B7F-B4F2-9170B4602FF0}" dt="2023-12-07T23:44:09.174" v="4235" actId="115"/>
          <ac:spMkLst>
            <pc:docMk/>
            <pc:sldMk cId="623668754" sldId="258"/>
            <ac:spMk id="6" creationId="{158712A7-7EBD-CB66-F01F-DBC35650FB52}"/>
          </ac:spMkLst>
        </pc:spChg>
      </pc:sldChg>
      <pc:sldChg chg="addSp delSp modSp mod modNotesTx">
        <pc:chgData name="Rachana Chetan" userId="6e39469d-e071-4a3a-910d-4453ac95c30e" providerId="ADAL" clId="{1ECD9AA8-22C4-4B7F-B4F2-9170B4602FF0}" dt="2023-12-08T00:43:43.559" v="6989" actId="20577"/>
        <pc:sldMkLst>
          <pc:docMk/>
          <pc:sldMk cId="2178772029" sldId="259"/>
        </pc:sldMkLst>
        <pc:spChg chg="mod">
          <ac:chgData name="Rachana Chetan" userId="6e39469d-e071-4a3a-910d-4453ac95c30e" providerId="ADAL" clId="{1ECD9AA8-22C4-4B7F-B4F2-9170B4602FF0}" dt="2023-12-07T05:27:59.520" v="848" actId="1076"/>
          <ac:spMkLst>
            <pc:docMk/>
            <pc:sldMk cId="2178772029" sldId="259"/>
            <ac:spMk id="2" creationId="{C82B8269-D60B-75B3-56D5-FA8EDFD579AE}"/>
          </ac:spMkLst>
        </pc:spChg>
        <pc:spChg chg="mod">
          <ac:chgData name="Rachana Chetan" userId="6e39469d-e071-4a3a-910d-4453ac95c30e" providerId="ADAL" clId="{1ECD9AA8-22C4-4B7F-B4F2-9170B4602FF0}" dt="2023-12-07T08:59:55.073" v="1498" actId="1036"/>
          <ac:spMkLst>
            <pc:docMk/>
            <pc:sldMk cId="2178772029" sldId="259"/>
            <ac:spMk id="3" creationId="{0DBAF2C7-0AF4-E720-F72C-0CFD4A785B10}"/>
          </ac:spMkLst>
        </pc:spChg>
        <pc:spChg chg="add del mod">
          <ac:chgData name="Rachana Chetan" userId="6e39469d-e071-4a3a-910d-4453ac95c30e" providerId="ADAL" clId="{1ECD9AA8-22C4-4B7F-B4F2-9170B4602FF0}" dt="2023-12-07T05:24:00.274" v="751" actId="478"/>
          <ac:spMkLst>
            <pc:docMk/>
            <pc:sldMk cId="2178772029" sldId="259"/>
            <ac:spMk id="12" creationId="{87A7529A-D4CA-4788-ABA8-E184CB0FC974}"/>
          </ac:spMkLst>
        </pc:spChg>
        <pc:spChg chg="add mod">
          <ac:chgData name="Rachana Chetan" userId="6e39469d-e071-4a3a-910d-4453ac95c30e" providerId="ADAL" clId="{1ECD9AA8-22C4-4B7F-B4F2-9170B4602FF0}" dt="2023-12-07T08:59:55.073" v="1498" actId="1036"/>
          <ac:spMkLst>
            <pc:docMk/>
            <pc:sldMk cId="2178772029" sldId="259"/>
            <ac:spMk id="14" creationId="{EA597417-2A4D-3968-7E8A-52A2D3CFF2DB}"/>
          </ac:spMkLst>
        </pc:spChg>
        <pc:spChg chg="add mod">
          <ac:chgData name="Rachana Chetan" userId="6e39469d-e071-4a3a-910d-4453ac95c30e" providerId="ADAL" clId="{1ECD9AA8-22C4-4B7F-B4F2-9170B4602FF0}" dt="2023-12-07T08:59:55.073" v="1498" actId="1036"/>
          <ac:spMkLst>
            <pc:docMk/>
            <pc:sldMk cId="2178772029" sldId="259"/>
            <ac:spMk id="15" creationId="{9D36D20B-5346-F49F-31C2-640275B6ED59}"/>
          </ac:spMkLst>
        </pc:spChg>
        <pc:spChg chg="add mod">
          <ac:chgData name="Rachana Chetan" userId="6e39469d-e071-4a3a-910d-4453ac95c30e" providerId="ADAL" clId="{1ECD9AA8-22C4-4B7F-B4F2-9170B4602FF0}" dt="2023-12-07T09:00:03.292" v="1499" actId="14100"/>
          <ac:spMkLst>
            <pc:docMk/>
            <pc:sldMk cId="2178772029" sldId="259"/>
            <ac:spMk id="16" creationId="{755BA644-EA43-2C13-2BDC-B3E93352F61C}"/>
          </ac:spMkLst>
        </pc:spChg>
        <pc:spChg chg="add mod">
          <ac:chgData name="Rachana Chetan" userId="6e39469d-e071-4a3a-910d-4453ac95c30e" providerId="ADAL" clId="{1ECD9AA8-22C4-4B7F-B4F2-9170B4602FF0}" dt="2023-12-07T08:59:55.073" v="1498" actId="1036"/>
          <ac:spMkLst>
            <pc:docMk/>
            <pc:sldMk cId="2178772029" sldId="259"/>
            <ac:spMk id="17" creationId="{D4CB3D9D-140A-BB87-9AC3-A7CDD40F4796}"/>
          </ac:spMkLst>
        </pc:spChg>
        <pc:spChg chg="add mod">
          <ac:chgData name="Rachana Chetan" userId="6e39469d-e071-4a3a-910d-4453ac95c30e" providerId="ADAL" clId="{1ECD9AA8-22C4-4B7F-B4F2-9170B4602FF0}" dt="2023-12-07T08:59:55.073" v="1498" actId="1036"/>
          <ac:spMkLst>
            <pc:docMk/>
            <pc:sldMk cId="2178772029" sldId="259"/>
            <ac:spMk id="18" creationId="{C94AF920-32FB-2E24-9D39-ED4FEAAB85C6}"/>
          </ac:spMkLst>
        </pc:spChg>
        <pc:picChg chg="add mod">
          <ac:chgData name="Rachana Chetan" userId="6e39469d-e071-4a3a-910d-4453ac95c30e" providerId="ADAL" clId="{1ECD9AA8-22C4-4B7F-B4F2-9170B4602FF0}" dt="2023-12-07T08:59:55.073" v="1498" actId="1036"/>
          <ac:picMkLst>
            <pc:docMk/>
            <pc:sldMk cId="2178772029" sldId="259"/>
            <ac:picMk id="5" creationId="{AAF8B17C-60B0-35E9-A416-434E5333F735}"/>
          </ac:picMkLst>
        </pc:picChg>
        <pc:picChg chg="add mod">
          <ac:chgData name="Rachana Chetan" userId="6e39469d-e071-4a3a-910d-4453ac95c30e" providerId="ADAL" clId="{1ECD9AA8-22C4-4B7F-B4F2-9170B4602FF0}" dt="2023-12-07T08:59:55.073" v="1498" actId="1036"/>
          <ac:picMkLst>
            <pc:docMk/>
            <pc:sldMk cId="2178772029" sldId="259"/>
            <ac:picMk id="7" creationId="{3F3B0A39-BF72-62C7-4728-CD7200238D7A}"/>
          </ac:picMkLst>
        </pc:picChg>
        <pc:picChg chg="add mod">
          <ac:chgData name="Rachana Chetan" userId="6e39469d-e071-4a3a-910d-4453ac95c30e" providerId="ADAL" clId="{1ECD9AA8-22C4-4B7F-B4F2-9170B4602FF0}" dt="2023-12-07T09:00:10.921" v="1501" actId="14100"/>
          <ac:picMkLst>
            <pc:docMk/>
            <pc:sldMk cId="2178772029" sldId="259"/>
            <ac:picMk id="9" creationId="{F0C281B3-6D96-B898-8661-C30F0ADCBB3D}"/>
          </ac:picMkLst>
        </pc:picChg>
        <pc:picChg chg="add mod">
          <ac:chgData name="Rachana Chetan" userId="6e39469d-e071-4a3a-910d-4453ac95c30e" providerId="ADAL" clId="{1ECD9AA8-22C4-4B7F-B4F2-9170B4602FF0}" dt="2023-12-07T09:00:30.743" v="1506" actId="1076"/>
          <ac:picMkLst>
            <pc:docMk/>
            <pc:sldMk cId="2178772029" sldId="259"/>
            <ac:picMk id="11" creationId="{A3B9F34A-56F1-B4DE-CC84-BF944F3993D2}"/>
          </ac:picMkLst>
        </pc:picChg>
        <pc:picChg chg="add mod">
          <ac:chgData name="Rachana Chetan" userId="6e39469d-e071-4a3a-910d-4453ac95c30e" providerId="ADAL" clId="{1ECD9AA8-22C4-4B7F-B4F2-9170B4602FF0}" dt="2023-12-07T08:59:55.073" v="1498" actId="1036"/>
          <ac:picMkLst>
            <pc:docMk/>
            <pc:sldMk cId="2178772029" sldId="259"/>
            <ac:picMk id="20" creationId="{214D466B-A3A2-4BAB-5479-EA4024EC39BB}"/>
          </ac:picMkLst>
        </pc:picChg>
      </pc:sldChg>
      <pc:sldChg chg="modSp del mod">
        <pc:chgData name="Rachana Chetan" userId="6e39469d-e071-4a3a-910d-4453ac95c30e" providerId="ADAL" clId="{1ECD9AA8-22C4-4B7F-B4F2-9170B4602FF0}" dt="2023-12-07T19:01:22.058" v="3488" actId="47"/>
        <pc:sldMkLst>
          <pc:docMk/>
          <pc:sldMk cId="1722817681" sldId="260"/>
        </pc:sldMkLst>
        <pc:spChg chg="mod">
          <ac:chgData name="Rachana Chetan" userId="6e39469d-e071-4a3a-910d-4453ac95c30e" providerId="ADAL" clId="{1ECD9AA8-22C4-4B7F-B4F2-9170B4602FF0}" dt="2023-12-07T05:57:37.244" v="1309" actId="20577"/>
          <ac:spMkLst>
            <pc:docMk/>
            <pc:sldMk cId="1722817681" sldId="260"/>
            <ac:spMk id="2" creationId="{C82B8269-D60B-75B3-56D5-FA8EDFD579AE}"/>
          </ac:spMkLst>
        </pc:spChg>
      </pc:sldChg>
      <pc:sldChg chg="addSp modSp mod ord">
        <pc:chgData name="Rachana Chetan" userId="6e39469d-e071-4a3a-910d-4453ac95c30e" providerId="ADAL" clId="{1ECD9AA8-22C4-4B7F-B4F2-9170B4602FF0}" dt="2023-12-07T23:33:05.675" v="4224" actId="1076"/>
        <pc:sldMkLst>
          <pc:docMk/>
          <pc:sldMk cId="402996321" sldId="261"/>
        </pc:sldMkLst>
        <pc:spChg chg="mod">
          <ac:chgData name="Rachana Chetan" userId="6e39469d-e071-4a3a-910d-4453ac95c30e" providerId="ADAL" clId="{1ECD9AA8-22C4-4B7F-B4F2-9170B4602FF0}" dt="2023-12-07T23:33:02.793" v="4223" actId="1076"/>
          <ac:spMkLst>
            <pc:docMk/>
            <pc:sldMk cId="402996321" sldId="261"/>
            <ac:spMk id="3" creationId="{0DBAF2C7-0AF4-E720-F72C-0CFD4A785B10}"/>
          </ac:spMkLst>
        </pc:spChg>
        <pc:spChg chg="add mod">
          <ac:chgData name="Rachana Chetan" userId="6e39469d-e071-4a3a-910d-4453ac95c30e" providerId="ADAL" clId="{1ECD9AA8-22C4-4B7F-B4F2-9170B4602FF0}" dt="2023-12-07T23:32:41.083" v="4220" actId="255"/>
          <ac:spMkLst>
            <pc:docMk/>
            <pc:sldMk cId="402996321" sldId="261"/>
            <ac:spMk id="6" creationId="{84E7456D-FD3E-278B-BD56-BADE83406D23}"/>
          </ac:spMkLst>
        </pc:spChg>
        <pc:picChg chg="mod">
          <ac:chgData name="Rachana Chetan" userId="6e39469d-e071-4a3a-910d-4453ac95c30e" providerId="ADAL" clId="{1ECD9AA8-22C4-4B7F-B4F2-9170B4602FF0}" dt="2023-12-06T22:40:44.186" v="114" actId="1076"/>
          <ac:picMkLst>
            <pc:docMk/>
            <pc:sldMk cId="402996321" sldId="261"/>
            <ac:picMk id="5" creationId="{452257A3-7DA5-E25D-F82A-3CDE5B35CAC1}"/>
          </ac:picMkLst>
        </pc:picChg>
        <pc:picChg chg="add mod">
          <ac:chgData name="Rachana Chetan" userId="6e39469d-e071-4a3a-910d-4453ac95c30e" providerId="ADAL" clId="{1ECD9AA8-22C4-4B7F-B4F2-9170B4602FF0}" dt="2023-12-07T23:33:05.675" v="4224" actId="1076"/>
          <ac:picMkLst>
            <pc:docMk/>
            <pc:sldMk cId="402996321" sldId="261"/>
            <ac:picMk id="7" creationId="{006725B9-A8DE-B2CC-7062-DB320D12B072}"/>
          </ac:picMkLst>
        </pc:picChg>
      </pc:sldChg>
      <pc:sldChg chg="addSp delSp modSp mod modNotesTx">
        <pc:chgData name="Rachana Chetan" userId="6e39469d-e071-4a3a-910d-4453ac95c30e" providerId="ADAL" clId="{1ECD9AA8-22C4-4B7F-B4F2-9170B4602FF0}" dt="2023-12-07T21:19:36.973" v="3935" actId="1037"/>
        <pc:sldMkLst>
          <pc:docMk/>
          <pc:sldMk cId="2101570241" sldId="262"/>
        </pc:sldMkLst>
        <pc:spChg chg="mod">
          <ac:chgData name="Rachana Chetan" userId="6e39469d-e071-4a3a-910d-4453ac95c30e" providerId="ADAL" clId="{1ECD9AA8-22C4-4B7F-B4F2-9170B4602FF0}" dt="2023-12-07T10:35:09.628" v="2602" actId="21"/>
          <ac:spMkLst>
            <pc:docMk/>
            <pc:sldMk cId="2101570241" sldId="262"/>
            <ac:spMk id="3" creationId="{0DBAF2C7-0AF4-E720-F72C-0CFD4A785B10}"/>
          </ac:spMkLst>
        </pc:spChg>
        <pc:spChg chg="add mod">
          <ac:chgData name="Rachana Chetan" userId="6e39469d-e071-4a3a-910d-4453ac95c30e" providerId="ADAL" clId="{1ECD9AA8-22C4-4B7F-B4F2-9170B4602FF0}" dt="2023-12-07T10:44:32.098" v="2668" actId="113"/>
          <ac:spMkLst>
            <pc:docMk/>
            <pc:sldMk cId="2101570241" sldId="262"/>
            <ac:spMk id="13" creationId="{ADBDD63C-DF4C-84B0-AD07-EB89787B86D9}"/>
          </ac:spMkLst>
        </pc:spChg>
        <pc:spChg chg="add mod">
          <ac:chgData name="Rachana Chetan" userId="6e39469d-e071-4a3a-910d-4453ac95c30e" providerId="ADAL" clId="{1ECD9AA8-22C4-4B7F-B4F2-9170B4602FF0}" dt="2023-12-07T10:44:43.784" v="2671" actId="113"/>
          <ac:spMkLst>
            <pc:docMk/>
            <pc:sldMk cId="2101570241" sldId="262"/>
            <ac:spMk id="15" creationId="{D7641DC2-9E22-872F-5DCF-02434B993C6F}"/>
          </ac:spMkLst>
        </pc:spChg>
        <pc:spChg chg="add mod">
          <ac:chgData name="Rachana Chetan" userId="6e39469d-e071-4a3a-910d-4453ac95c30e" providerId="ADAL" clId="{1ECD9AA8-22C4-4B7F-B4F2-9170B4602FF0}" dt="2023-12-07T10:45:09.770" v="2676" actId="1076"/>
          <ac:spMkLst>
            <pc:docMk/>
            <pc:sldMk cId="2101570241" sldId="262"/>
            <ac:spMk id="19" creationId="{71D2B13B-C0C1-A722-0FD3-39B7AD24BC3A}"/>
          </ac:spMkLst>
        </pc:spChg>
        <pc:picChg chg="add del mod">
          <ac:chgData name="Rachana Chetan" userId="6e39469d-e071-4a3a-910d-4453ac95c30e" providerId="ADAL" clId="{1ECD9AA8-22C4-4B7F-B4F2-9170B4602FF0}" dt="2023-12-07T10:34:36.970" v="2599" actId="478"/>
          <ac:picMkLst>
            <pc:docMk/>
            <pc:sldMk cId="2101570241" sldId="262"/>
            <ac:picMk id="5" creationId="{3029F6F5-2D01-0360-9155-4988FB39EBEE}"/>
          </ac:picMkLst>
        </pc:picChg>
        <pc:picChg chg="add mod">
          <ac:chgData name="Rachana Chetan" userId="6e39469d-e071-4a3a-910d-4453ac95c30e" providerId="ADAL" clId="{1ECD9AA8-22C4-4B7F-B4F2-9170B4602FF0}" dt="2023-12-07T10:40:02.483" v="2631" actId="1076"/>
          <ac:picMkLst>
            <pc:docMk/>
            <pc:sldMk cId="2101570241" sldId="262"/>
            <ac:picMk id="7" creationId="{8F193D98-F10E-EAE0-F7D1-E1D576C736F9}"/>
          </ac:picMkLst>
        </pc:picChg>
        <pc:picChg chg="add del mod ord">
          <ac:chgData name="Rachana Chetan" userId="6e39469d-e071-4a3a-910d-4453ac95c30e" providerId="ADAL" clId="{1ECD9AA8-22C4-4B7F-B4F2-9170B4602FF0}" dt="2023-12-07T10:45:18.884" v="2678" actId="478"/>
          <ac:picMkLst>
            <pc:docMk/>
            <pc:sldMk cId="2101570241" sldId="262"/>
            <ac:picMk id="9" creationId="{F5F42F4C-F51B-A205-7706-8C04D6002AD2}"/>
          </ac:picMkLst>
        </pc:picChg>
        <pc:picChg chg="add mod">
          <ac:chgData name="Rachana Chetan" userId="6e39469d-e071-4a3a-910d-4453ac95c30e" providerId="ADAL" clId="{1ECD9AA8-22C4-4B7F-B4F2-9170B4602FF0}" dt="2023-12-07T10:38:58.381" v="2623" actId="688"/>
          <ac:picMkLst>
            <pc:docMk/>
            <pc:sldMk cId="2101570241" sldId="262"/>
            <ac:picMk id="11" creationId="{9B5ADA75-9817-45B1-25DD-D5C89AFFCB50}"/>
          </ac:picMkLst>
        </pc:picChg>
        <pc:picChg chg="add mod">
          <ac:chgData name="Rachana Chetan" userId="6e39469d-e071-4a3a-910d-4453ac95c30e" providerId="ADAL" clId="{1ECD9AA8-22C4-4B7F-B4F2-9170B4602FF0}" dt="2023-12-07T10:45:11.715" v="2677" actId="1076"/>
          <ac:picMkLst>
            <pc:docMk/>
            <pc:sldMk cId="2101570241" sldId="262"/>
            <ac:picMk id="17" creationId="{0AE6ECEE-8C56-0E21-B9BA-E37F257E3731}"/>
          </ac:picMkLst>
        </pc:picChg>
        <pc:picChg chg="add mod">
          <ac:chgData name="Rachana Chetan" userId="6e39469d-e071-4a3a-910d-4453ac95c30e" providerId="ADAL" clId="{1ECD9AA8-22C4-4B7F-B4F2-9170B4602FF0}" dt="2023-12-07T10:46:48.281" v="2681" actId="1076"/>
          <ac:picMkLst>
            <pc:docMk/>
            <pc:sldMk cId="2101570241" sldId="262"/>
            <ac:picMk id="21" creationId="{FC1D8AB6-5AE4-CA27-399B-496336F8761B}"/>
          </ac:picMkLst>
        </pc:picChg>
        <pc:picChg chg="add mod">
          <ac:chgData name="Rachana Chetan" userId="6e39469d-e071-4a3a-910d-4453ac95c30e" providerId="ADAL" clId="{1ECD9AA8-22C4-4B7F-B4F2-9170B4602FF0}" dt="2023-12-07T21:19:36.973" v="3935" actId="1037"/>
          <ac:picMkLst>
            <pc:docMk/>
            <pc:sldMk cId="2101570241" sldId="262"/>
            <ac:picMk id="23" creationId="{34A0DE65-A89D-2CF0-DE49-97D4FB206DE2}"/>
          </ac:picMkLst>
        </pc:picChg>
      </pc:sldChg>
      <pc:sldChg chg="addSp delSp modSp mod">
        <pc:chgData name="Rachana Chetan" userId="6e39469d-e071-4a3a-910d-4453ac95c30e" providerId="ADAL" clId="{1ECD9AA8-22C4-4B7F-B4F2-9170B4602FF0}" dt="2023-12-07T21:29:15.694" v="4018" actId="1036"/>
        <pc:sldMkLst>
          <pc:docMk/>
          <pc:sldMk cId="2711901762" sldId="263"/>
        </pc:sldMkLst>
        <pc:spChg chg="mod">
          <ac:chgData name="Rachana Chetan" userId="6e39469d-e071-4a3a-910d-4453ac95c30e" providerId="ADAL" clId="{1ECD9AA8-22C4-4B7F-B4F2-9170B4602FF0}" dt="2023-12-07T21:27:25.365" v="3992" actId="20577"/>
          <ac:spMkLst>
            <pc:docMk/>
            <pc:sldMk cId="2711901762" sldId="263"/>
            <ac:spMk id="2" creationId="{C82B8269-D60B-75B3-56D5-FA8EDFD579AE}"/>
          </ac:spMkLst>
        </pc:spChg>
        <pc:spChg chg="mod">
          <ac:chgData name="Rachana Chetan" userId="6e39469d-e071-4a3a-910d-4453ac95c30e" providerId="ADAL" clId="{1ECD9AA8-22C4-4B7F-B4F2-9170B4602FF0}" dt="2023-12-07T06:07:47.523" v="1457" actId="20577"/>
          <ac:spMkLst>
            <pc:docMk/>
            <pc:sldMk cId="2711901762" sldId="263"/>
            <ac:spMk id="3" creationId="{0DBAF2C7-0AF4-E720-F72C-0CFD4A785B10}"/>
          </ac:spMkLst>
        </pc:spChg>
        <pc:spChg chg="mod">
          <ac:chgData name="Rachana Chetan" userId="6e39469d-e071-4a3a-910d-4453ac95c30e" providerId="ADAL" clId="{1ECD9AA8-22C4-4B7F-B4F2-9170B4602FF0}" dt="2023-12-07T21:28:52.303" v="3999" actId="1076"/>
          <ac:spMkLst>
            <pc:docMk/>
            <pc:sldMk cId="2711901762" sldId="263"/>
            <ac:spMk id="6" creationId="{D75F620C-2AB3-1989-5555-0595E663B66C}"/>
          </ac:spMkLst>
        </pc:spChg>
        <pc:picChg chg="add del mod">
          <ac:chgData name="Rachana Chetan" userId="6e39469d-e071-4a3a-910d-4453ac95c30e" providerId="ADAL" clId="{1ECD9AA8-22C4-4B7F-B4F2-9170B4602FF0}" dt="2023-12-07T19:28:32.111" v="3698" actId="478"/>
          <ac:picMkLst>
            <pc:docMk/>
            <pc:sldMk cId="2711901762" sldId="263"/>
            <ac:picMk id="4" creationId="{DA52529A-D524-A8FB-EBF2-EFEDA30FDE98}"/>
          </ac:picMkLst>
        </pc:picChg>
        <pc:picChg chg="add del mod">
          <ac:chgData name="Rachana Chetan" userId="6e39469d-e071-4a3a-910d-4453ac95c30e" providerId="ADAL" clId="{1ECD9AA8-22C4-4B7F-B4F2-9170B4602FF0}" dt="2023-12-07T19:28:30.683" v="3697" actId="478"/>
          <ac:picMkLst>
            <pc:docMk/>
            <pc:sldMk cId="2711901762" sldId="263"/>
            <ac:picMk id="5" creationId="{BFFC24BA-AEFE-03A2-C3E4-0058660077EE}"/>
          </ac:picMkLst>
        </pc:picChg>
        <pc:picChg chg="add mod">
          <ac:chgData name="Rachana Chetan" userId="6e39469d-e071-4a3a-910d-4453ac95c30e" providerId="ADAL" clId="{1ECD9AA8-22C4-4B7F-B4F2-9170B4602FF0}" dt="2023-12-07T21:29:15.694" v="4018" actId="1036"/>
          <ac:picMkLst>
            <pc:docMk/>
            <pc:sldMk cId="2711901762" sldId="263"/>
            <ac:picMk id="8" creationId="{32532722-3C8B-2F71-D68F-26BED0D1DD26}"/>
          </ac:picMkLst>
        </pc:picChg>
        <pc:picChg chg="add mod">
          <ac:chgData name="Rachana Chetan" userId="6e39469d-e071-4a3a-910d-4453ac95c30e" providerId="ADAL" clId="{1ECD9AA8-22C4-4B7F-B4F2-9170B4602FF0}" dt="2023-12-07T21:29:11.335" v="4008" actId="1035"/>
          <ac:picMkLst>
            <pc:docMk/>
            <pc:sldMk cId="2711901762" sldId="263"/>
            <ac:picMk id="9" creationId="{8BC52261-5FA0-1A05-5A38-1A028B702320}"/>
          </ac:picMkLst>
        </pc:picChg>
      </pc:sldChg>
      <pc:sldChg chg="modSp mod">
        <pc:chgData name="Rachana Chetan" userId="6e39469d-e071-4a3a-910d-4453ac95c30e" providerId="ADAL" clId="{1ECD9AA8-22C4-4B7F-B4F2-9170B4602FF0}" dt="2023-12-07T23:33:47.904" v="4230" actId="1076"/>
        <pc:sldMkLst>
          <pc:docMk/>
          <pc:sldMk cId="337518121" sldId="265"/>
        </pc:sldMkLst>
        <pc:picChg chg="mod">
          <ac:chgData name="Rachana Chetan" userId="6e39469d-e071-4a3a-910d-4453ac95c30e" providerId="ADAL" clId="{1ECD9AA8-22C4-4B7F-B4F2-9170B4602FF0}" dt="2023-12-07T23:33:47.904" v="4230" actId="1076"/>
          <ac:picMkLst>
            <pc:docMk/>
            <pc:sldMk cId="337518121" sldId="265"/>
            <ac:picMk id="4" creationId="{C69768BA-3B82-5630-35AC-145B4C370872}"/>
          </ac:picMkLst>
        </pc:picChg>
      </pc:sldChg>
      <pc:sldChg chg="modSp mod">
        <pc:chgData name="Rachana Chetan" userId="6e39469d-e071-4a3a-910d-4453ac95c30e" providerId="ADAL" clId="{1ECD9AA8-22C4-4B7F-B4F2-9170B4602FF0}" dt="2023-12-07T23:33:40.867" v="4229" actId="1076"/>
        <pc:sldMkLst>
          <pc:docMk/>
          <pc:sldMk cId="3704538838" sldId="266"/>
        </pc:sldMkLst>
        <pc:picChg chg="mod">
          <ac:chgData name="Rachana Chetan" userId="6e39469d-e071-4a3a-910d-4453ac95c30e" providerId="ADAL" clId="{1ECD9AA8-22C4-4B7F-B4F2-9170B4602FF0}" dt="2023-12-07T23:33:40.867" v="4229" actId="1076"/>
          <ac:picMkLst>
            <pc:docMk/>
            <pc:sldMk cId="3704538838" sldId="266"/>
            <ac:picMk id="6" creationId="{C10613EC-1488-558C-B4C1-68F196E5A409}"/>
          </ac:picMkLst>
        </pc:picChg>
      </pc:sldChg>
      <pc:sldChg chg="modSp mod">
        <pc:chgData name="Rachana Chetan" userId="6e39469d-e071-4a3a-910d-4453ac95c30e" providerId="ADAL" clId="{1ECD9AA8-22C4-4B7F-B4F2-9170B4602FF0}" dt="2023-12-07T23:33:34.594" v="4227" actId="1076"/>
        <pc:sldMkLst>
          <pc:docMk/>
          <pc:sldMk cId="1308720037" sldId="267"/>
        </pc:sldMkLst>
        <pc:picChg chg="mod">
          <ac:chgData name="Rachana Chetan" userId="6e39469d-e071-4a3a-910d-4453ac95c30e" providerId="ADAL" clId="{1ECD9AA8-22C4-4B7F-B4F2-9170B4602FF0}" dt="2023-12-07T23:33:34.594" v="4227" actId="1076"/>
          <ac:picMkLst>
            <pc:docMk/>
            <pc:sldMk cId="1308720037" sldId="267"/>
            <ac:picMk id="5" creationId="{2D439E6D-0DBB-24FD-1879-A6280407DCD6}"/>
          </ac:picMkLst>
        </pc:picChg>
      </pc:sldChg>
      <pc:sldChg chg="addSp modSp mod ord">
        <pc:chgData name="Rachana Chetan" userId="6e39469d-e071-4a3a-910d-4453ac95c30e" providerId="ADAL" clId="{1ECD9AA8-22C4-4B7F-B4F2-9170B4602FF0}" dt="2023-12-07T23:31:32.610" v="4178" actId="20577"/>
        <pc:sldMkLst>
          <pc:docMk/>
          <pc:sldMk cId="879345196" sldId="268"/>
        </pc:sldMkLst>
        <pc:spChg chg="mod">
          <ac:chgData name="Rachana Chetan" userId="6e39469d-e071-4a3a-910d-4453ac95c30e" providerId="ADAL" clId="{1ECD9AA8-22C4-4B7F-B4F2-9170B4602FF0}" dt="2023-12-07T23:31:32.610" v="4178" actId="20577"/>
          <ac:spMkLst>
            <pc:docMk/>
            <pc:sldMk cId="879345196" sldId="268"/>
            <ac:spMk id="2" creationId="{C82B8269-D60B-75B3-56D5-FA8EDFD579AE}"/>
          </ac:spMkLst>
        </pc:spChg>
        <pc:spChg chg="mod">
          <ac:chgData name="Rachana Chetan" userId="6e39469d-e071-4a3a-910d-4453ac95c30e" providerId="ADAL" clId="{1ECD9AA8-22C4-4B7F-B4F2-9170B4602FF0}" dt="2023-12-07T23:31:07.300" v="4167" actId="20577"/>
          <ac:spMkLst>
            <pc:docMk/>
            <pc:sldMk cId="879345196" sldId="268"/>
            <ac:spMk id="3" creationId="{0DBAF2C7-0AF4-E720-F72C-0CFD4A785B10}"/>
          </ac:spMkLst>
        </pc:spChg>
        <pc:picChg chg="add mod">
          <ac:chgData name="Rachana Chetan" userId="6e39469d-e071-4a3a-910d-4453ac95c30e" providerId="ADAL" clId="{1ECD9AA8-22C4-4B7F-B4F2-9170B4602FF0}" dt="2023-12-07T23:31:25.451" v="4169" actId="1076"/>
          <ac:picMkLst>
            <pc:docMk/>
            <pc:sldMk cId="879345196" sldId="268"/>
            <ac:picMk id="5" creationId="{DCB05868-27E3-404F-CBBE-62170FBCA8F3}"/>
          </ac:picMkLst>
        </pc:picChg>
      </pc:sldChg>
      <pc:sldChg chg="addSp modSp mod ord">
        <pc:chgData name="Rachana Chetan" userId="6e39469d-e071-4a3a-910d-4453ac95c30e" providerId="ADAL" clId="{1ECD9AA8-22C4-4B7F-B4F2-9170B4602FF0}" dt="2023-12-07T23:30:22.244" v="4161" actId="1076"/>
        <pc:sldMkLst>
          <pc:docMk/>
          <pc:sldMk cId="3650614495" sldId="269"/>
        </pc:sldMkLst>
        <pc:spChg chg="mod">
          <ac:chgData name="Rachana Chetan" userId="6e39469d-e071-4a3a-910d-4453ac95c30e" providerId="ADAL" clId="{1ECD9AA8-22C4-4B7F-B4F2-9170B4602FF0}" dt="2023-12-07T23:30:08.157" v="4158" actId="1076"/>
          <ac:spMkLst>
            <pc:docMk/>
            <pc:sldMk cId="3650614495" sldId="269"/>
            <ac:spMk id="2" creationId="{C82B8269-D60B-75B3-56D5-FA8EDFD579AE}"/>
          </ac:spMkLst>
        </pc:spChg>
        <pc:spChg chg="mod">
          <ac:chgData name="Rachana Chetan" userId="6e39469d-e071-4a3a-910d-4453ac95c30e" providerId="ADAL" clId="{1ECD9AA8-22C4-4B7F-B4F2-9170B4602FF0}" dt="2023-12-07T23:30:22.244" v="4161" actId="1076"/>
          <ac:spMkLst>
            <pc:docMk/>
            <pc:sldMk cId="3650614495" sldId="269"/>
            <ac:spMk id="3" creationId="{0DBAF2C7-0AF4-E720-F72C-0CFD4A785B10}"/>
          </ac:spMkLst>
        </pc:spChg>
        <pc:spChg chg="add mod">
          <ac:chgData name="Rachana Chetan" userId="6e39469d-e071-4a3a-910d-4453ac95c30e" providerId="ADAL" clId="{1ECD9AA8-22C4-4B7F-B4F2-9170B4602FF0}" dt="2023-12-07T23:30:02.172" v="4157" actId="255"/>
          <ac:spMkLst>
            <pc:docMk/>
            <pc:sldMk cId="3650614495" sldId="269"/>
            <ac:spMk id="7" creationId="{DA51FC83-E086-D892-B01A-C0040DB5E59B}"/>
          </ac:spMkLst>
        </pc:spChg>
        <pc:picChg chg="mod">
          <ac:chgData name="Rachana Chetan" userId="6e39469d-e071-4a3a-910d-4453ac95c30e" providerId="ADAL" clId="{1ECD9AA8-22C4-4B7F-B4F2-9170B4602FF0}" dt="2023-12-07T23:28:42.749" v="4121" actId="1076"/>
          <ac:picMkLst>
            <pc:docMk/>
            <pc:sldMk cId="3650614495" sldId="269"/>
            <ac:picMk id="4" creationId="{1C91228C-D237-EE48-3917-ED95F7DDBEBA}"/>
          </ac:picMkLst>
        </pc:picChg>
        <pc:picChg chg="add mod">
          <ac:chgData name="Rachana Chetan" userId="6e39469d-e071-4a3a-910d-4453ac95c30e" providerId="ADAL" clId="{1ECD9AA8-22C4-4B7F-B4F2-9170B4602FF0}" dt="2023-12-07T23:30:14.586" v="4160" actId="1076"/>
          <ac:picMkLst>
            <pc:docMk/>
            <pc:sldMk cId="3650614495" sldId="269"/>
            <ac:picMk id="5" creationId="{DF5DC019-357E-6A8D-B4D8-5ABC79F9EE64}"/>
          </ac:picMkLst>
        </pc:picChg>
      </pc:sldChg>
      <pc:sldChg chg="addSp delSp modSp mod">
        <pc:chgData name="Rachana Chetan" userId="6e39469d-e071-4a3a-910d-4453ac95c30e" providerId="ADAL" clId="{1ECD9AA8-22C4-4B7F-B4F2-9170B4602FF0}" dt="2023-12-12T03:22:26.335" v="7884" actId="1076"/>
        <pc:sldMkLst>
          <pc:docMk/>
          <pc:sldMk cId="1890420633" sldId="270"/>
        </pc:sldMkLst>
        <pc:spChg chg="mod">
          <ac:chgData name="Rachana Chetan" userId="6e39469d-e071-4a3a-910d-4453ac95c30e" providerId="ADAL" clId="{1ECD9AA8-22C4-4B7F-B4F2-9170B4602FF0}" dt="2023-12-07T11:35:49.990" v="3262" actId="1076"/>
          <ac:spMkLst>
            <pc:docMk/>
            <pc:sldMk cId="1890420633" sldId="270"/>
            <ac:spMk id="2" creationId="{C82B8269-D60B-75B3-56D5-FA8EDFD579AE}"/>
          </ac:spMkLst>
        </pc:spChg>
        <pc:spChg chg="mod">
          <ac:chgData name="Rachana Chetan" userId="6e39469d-e071-4a3a-910d-4453ac95c30e" providerId="ADAL" clId="{1ECD9AA8-22C4-4B7F-B4F2-9170B4602FF0}" dt="2023-12-07T11:40:12.471" v="3387" actId="1076"/>
          <ac:spMkLst>
            <pc:docMk/>
            <pc:sldMk cId="1890420633" sldId="270"/>
            <ac:spMk id="4" creationId="{AFFB46EB-9087-CB21-78A5-E94EF3D28C2D}"/>
          </ac:spMkLst>
        </pc:spChg>
        <pc:spChg chg="add mod">
          <ac:chgData name="Rachana Chetan" userId="6e39469d-e071-4a3a-910d-4453ac95c30e" providerId="ADAL" clId="{1ECD9AA8-22C4-4B7F-B4F2-9170B4602FF0}" dt="2023-12-07T11:39:48.587" v="3384" actId="1035"/>
          <ac:spMkLst>
            <pc:docMk/>
            <pc:sldMk cId="1890420633" sldId="270"/>
            <ac:spMk id="7" creationId="{C0CC0546-149D-E87B-EE31-0815EF0DF621}"/>
          </ac:spMkLst>
        </pc:spChg>
        <pc:spChg chg="add del mod">
          <ac:chgData name="Rachana Chetan" userId="6e39469d-e071-4a3a-910d-4453ac95c30e" providerId="ADAL" clId="{1ECD9AA8-22C4-4B7F-B4F2-9170B4602FF0}" dt="2023-12-07T11:37:47.726" v="3345" actId="478"/>
          <ac:spMkLst>
            <pc:docMk/>
            <pc:sldMk cId="1890420633" sldId="270"/>
            <ac:spMk id="8" creationId="{1EE03664-CD17-558B-32A2-3CA5639EB561}"/>
          </ac:spMkLst>
        </pc:spChg>
        <pc:spChg chg="add mod">
          <ac:chgData name="Rachana Chetan" userId="6e39469d-e071-4a3a-910d-4453ac95c30e" providerId="ADAL" clId="{1ECD9AA8-22C4-4B7F-B4F2-9170B4602FF0}" dt="2023-12-07T11:40:06.428" v="3386" actId="14100"/>
          <ac:spMkLst>
            <pc:docMk/>
            <pc:sldMk cId="1890420633" sldId="270"/>
            <ac:spMk id="9" creationId="{8B7EC947-1CDC-BEAA-20EF-11C5D210DDB2}"/>
          </ac:spMkLst>
        </pc:spChg>
        <pc:spChg chg="mod">
          <ac:chgData name="Rachana Chetan" userId="6e39469d-e071-4a3a-910d-4453ac95c30e" providerId="ADAL" clId="{1ECD9AA8-22C4-4B7F-B4F2-9170B4602FF0}" dt="2023-12-07T21:20:18.293" v="3954" actId="1035"/>
          <ac:spMkLst>
            <pc:docMk/>
            <pc:sldMk cId="1890420633" sldId="270"/>
            <ac:spMk id="16" creationId="{43BD0C59-2B09-D6E3-5129-61CC584B808A}"/>
          </ac:spMkLst>
        </pc:spChg>
        <pc:spChg chg="mod">
          <ac:chgData name="Rachana Chetan" userId="6e39469d-e071-4a3a-910d-4453ac95c30e" providerId="ADAL" clId="{1ECD9AA8-22C4-4B7F-B4F2-9170B4602FF0}" dt="2023-12-12T03:22:26.335" v="7884" actId="1076"/>
          <ac:spMkLst>
            <pc:docMk/>
            <pc:sldMk cId="1890420633" sldId="270"/>
            <ac:spMk id="18" creationId="{65DD4B61-7000-DDD7-FBB2-7265DB146C73}"/>
          </ac:spMkLst>
        </pc:spChg>
        <pc:picChg chg="mod">
          <ac:chgData name="Rachana Chetan" userId="6e39469d-e071-4a3a-910d-4453ac95c30e" providerId="ADAL" clId="{1ECD9AA8-22C4-4B7F-B4F2-9170B4602FF0}" dt="2023-12-07T11:38:50.125" v="3354" actId="208"/>
          <ac:picMkLst>
            <pc:docMk/>
            <pc:sldMk cId="1890420633" sldId="270"/>
            <ac:picMk id="5" creationId="{2EC565A0-E135-2325-4506-F323C89031D2}"/>
          </ac:picMkLst>
        </pc:picChg>
        <pc:picChg chg="add mod">
          <ac:chgData name="Rachana Chetan" userId="6e39469d-e071-4a3a-910d-4453ac95c30e" providerId="ADAL" clId="{1ECD9AA8-22C4-4B7F-B4F2-9170B4602FF0}" dt="2023-12-07T11:40:20.602" v="3393" actId="1037"/>
          <ac:picMkLst>
            <pc:docMk/>
            <pc:sldMk cId="1890420633" sldId="270"/>
            <ac:picMk id="6" creationId="{D43D9FA6-95C5-4A4E-8803-298C4911C432}"/>
          </ac:picMkLst>
        </pc:picChg>
        <pc:picChg chg="mod">
          <ac:chgData name="Rachana Chetan" userId="6e39469d-e071-4a3a-910d-4453ac95c30e" providerId="ADAL" clId="{1ECD9AA8-22C4-4B7F-B4F2-9170B4602FF0}" dt="2023-12-07T21:20:14.543" v="3947" actId="1035"/>
          <ac:picMkLst>
            <pc:docMk/>
            <pc:sldMk cId="1890420633" sldId="270"/>
            <ac:picMk id="15" creationId="{4B7B3C00-9142-B14B-6493-389FC47A41F0}"/>
          </ac:picMkLst>
        </pc:picChg>
      </pc:sldChg>
      <pc:sldChg chg="addSp delSp modSp mod ord">
        <pc:chgData name="Rachana Chetan" userId="6e39469d-e071-4a3a-910d-4453ac95c30e" providerId="ADAL" clId="{1ECD9AA8-22C4-4B7F-B4F2-9170B4602FF0}" dt="2023-12-07T10:00:00.805" v="2149"/>
        <pc:sldMkLst>
          <pc:docMk/>
          <pc:sldMk cId="863432171" sldId="271"/>
        </pc:sldMkLst>
        <pc:spChg chg="mod">
          <ac:chgData name="Rachana Chetan" userId="6e39469d-e071-4a3a-910d-4453ac95c30e" providerId="ADAL" clId="{1ECD9AA8-22C4-4B7F-B4F2-9170B4602FF0}" dt="2023-12-07T09:01:54.557" v="1531" actId="164"/>
          <ac:spMkLst>
            <pc:docMk/>
            <pc:sldMk cId="863432171" sldId="271"/>
            <ac:spMk id="5" creationId="{676E91A0-8230-9FD9-3193-D0A2C9683EC9}"/>
          </ac:spMkLst>
        </pc:spChg>
        <pc:spChg chg="mod">
          <ac:chgData name="Rachana Chetan" userId="6e39469d-e071-4a3a-910d-4453ac95c30e" providerId="ADAL" clId="{1ECD9AA8-22C4-4B7F-B4F2-9170B4602FF0}" dt="2023-12-07T09:01:54.557" v="1531" actId="164"/>
          <ac:spMkLst>
            <pc:docMk/>
            <pc:sldMk cId="863432171" sldId="271"/>
            <ac:spMk id="6" creationId="{228560A0-3E4D-B1CC-BC98-2098D0E1F793}"/>
          </ac:spMkLst>
        </pc:spChg>
        <pc:grpChg chg="add mod">
          <ac:chgData name="Rachana Chetan" userId="6e39469d-e071-4a3a-910d-4453ac95c30e" providerId="ADAL" clId="{1ECD9AA8-22C4-4B7F-B4F2-9170B4602FF0}" dt="2023-12-07T09:01:54.557" v="1531" actId="164"/>
          <ac:grpSpMkLst>
            <pc:docMk/>
            <pc:sldMk cId="863432171" sldId="271"/>
            <ac:grpSpMk id="9" creationId="{3DE168DD-07A3-98C6-35BD-24BEB0438270}"/>
          </ac:grpSpMkLst>
        </pc:grpChg>
        <pc:picChg chg="add del mod">
          <ac:chgData name="Rachana Chetan" userId="6e39469d-e071-4a3a-910d-4453ac95c30e" providerId="ADAL" clId="{1ECD9AA8-22C4-4B7F-B4F2-9170B4602FF0}" dt="2023-12-07T09:01:54.557" v="1531" actId="164"/>
          <ac:picMkLst>
            <pc:docMk/>
            <pc:sldMk cId="863432171" sldId="271"/>
            <ac:picMk id="4" creationId="{4B7D0DBD-7921-9325-AC55-42E13BCA8A5E}"/>
          </ac:picMkLst>
        </pc:picChg>
      </pc:sldChg>
      <pc:sldChg chg="addSp delSp modSp mod ord">
        <pc:chgData name="Rachana Chetan" userId="6e39469d-e071-4a3a-910d-4453ac95c30e" providerId="ADAL" clId="{1ECD9AA8-22C4-4B7F-B4F2-9170B4602FF0}" dt="2023-12-07T23:28:18.890" v="4120" actId="14100"/>
        <pc:sldMkLst>
          <pc:docMk/>
          <pc:sldMk cId="3044584478" sldId="274"/>
        </pc:sldMkLst>
        <pc:spChg chg="mod">
          <ac:chgData name="Rachana Chetan" userId="6e39469d-e071-4a3a-910d-4453ac95c30e" providerId="ADAL" clId="{1ECD9AA8-22C4-4B7F-B4F2-9170B4602FF0}" dt="2023-12-07T23:26:40.669" v="4110" actId="1076"/>
          <ac:spMkLst>
            <pc:docMk/>
            <pc:sldMk cId="3044584478" sldId="274"/>
            <ac:spMk id="2" creationId="{C82B8269-D60B-75B3-56D5-FA8EDFD579AE}"/>
          </ac:spMkLst>
        </pc:spChg>
        <pc:spChg chg="del mod">
          <ac:chgData name="Rachana Chetan" userId="6e39469d-e071-4a3a-910d-4453ac95c30e" providerId="ADAL" clId="{1ECD9AA8-22C4-4B7F-B4F2-9170B4602FF0}" dt="2023-12-07T23:25:06.569" v="4098"/>
          <ac:spMkLst>
            <pc:docMk/>
            <pc:sldMk cId="3044584478" sldId="274"/>
            <ac:spMk id="3" creationId="{0DBAF2C7-0AF4-E720-F72C-0CFD4A785B10}"/>
          </ac:spMkLst>
        </pc:spChg>
        <pc:graphicFrameChg chg="add mod modGraphic">
          <ac:chgData name="Rachana Chetan" userId="6e39469d-e071-4a3a-910d-4453ac95c30e" providerId="ADAL" clId="{1ECD9AA8-22C4-4B7F-B4F2-9170B4602FF0}" dt="2023-12-07T23:28:18.890" v="4120" actId="14100"/>
          <ac:graphicFrameMkLst>
            <pc:docMk/>
            <pc:sldMk cId="3044584478" sldId="274"/>
            <ac:graphicFrameMk id="4" creationId="{07800DEA-F68D-6B3D-2668-5979B120AA93}"/>
          </ac:graphicFrameMkLst>
        </pc:graphicFrameChg>
      </pc:sldChg>
      <pc:sldChg chg="addSp delSp modSp mod ord">
        <pc:chgData name="Rachana Chetan" userId="6e39469d-e071-4a3a-910d-4453ac95c30e" providerId="ADAL" clId="{1ECD9AA8-22C4-4B7F-B4F2-9170B4602FF0}" dt="2023-12-07T23:41:40.140" v="4233" actId="14100"/>
        <pc:sldMkLst>
          <pc:docMk/>
          <pc:sldMk cId="3184798577" sldId="278"/>
        </pc:sldMkLst>
        <pc:spChg chg="mod">
          <ac:chgData name="Rachana Chetan" userId="6e39469d-e071-4a3a-910d-4453ac95c30e" providerId="ADAL" clId="{1ECD9AA8-22C4-4B7F-B4F2-9170B4602FF0}" dt="2023-12-07T11:00:09.704" v="2863" actId="1076"/>
          <ac:spMkLst>
            <pc:docMk/>
            <pc:sldMk cId="3184798577" sldId="278"/>
            <ac:spMk id="2" creationId="{C82B8269-D60B-75B3-56D5-FA8EDFD579AE}"/>
          </ac:spMkLst>
        </pc:spChg>
        <pc:spChg chg="mod">
          <ac:chgData name="Rachana Chetan" userId="6e39469d-e071-4a3a-910d-4453ac95c30e" providerId="ADAL" clId="{1ECD9AA8-22C4-4B7F-B4F2-9170B4602FF0}" dt="2023-12-07T23:41:31.913" v="4232" actId="1076"/>
          <ac:spMkLst>
            <pc:docMk/>
            <pc:sldMk cId="3184798577" sldId="278"/>
            <ac:spMk id="3" creationId="{0DBAF2C7-0AF4-E720-F72C-0CFD4A785B10}"/>
          </ac:spMkLst>
        </pc:spChg>
        <pc:spChg chg="mod">
          <ac:chgData name="Rachana Chetan" userId="6e39469d-e071-4a3a-910d-4453ac95c30e" providerId="ADAL" clId="{1ECD9AA8-22C4-4B7F-B4F2-9170B4602FF0}" dt="2023-12-07T19:55:25.485" v="3899" actId="1036"/>
          <ac:spMkLst>
            <pc:docMk/>
            <pc:sldMk cId="3184798577" sldId="278"/>
            <ac:spMk id="6" creationId="{1C88DEB9-0833-CBBE-E5E6-1FA3CC8FFC19}"/>
          </ac:spMkLst>
        </pc:spChg>
        <pc:spChg chg="add mod ord">
          <ac:chgData name="Rachana Chetan" userId="6e39469d-e071-4a3a-910d-4453ac95c30e" providerId="ADAL" clId="{1ECD9AA8-22C4-4B7F-B4F2-9170B4602FF0}" dt="2023-12-07T11:32:57.284" v="3235" actId="1038"/>
          <ac:spMkLst>
            <pc:docMk/>
            <pc:sldMk cId="3184798577" sldId="278"/>
            <ac:spMk id="9" creationId="{7818DE2F-9181-1F88-18E7-187E38B111C3}"/>
          </ac:spMkLst>
        </pc:spChg>
        <pc:spChg chg="add del mod">
          <ac:chgData name="Rachana Chetan" userId="6e39469d-e071-4a3a-910d-4453ac95c30e" providerId="ADAL" clId="{1ECD9AA8-22C4-4B7F-B4F2-9170B4602FF0}" dt="2023-12-07T10:57:29.049" v="2788" actId="478"/>
          <ac:spMkLst>
            <pc:docMk/>
            <pc:sldMk cId="3184798577" sldId="278"/>
            <ac:spMk id="10" creationId="{331D7B45-06F9-6EA9-08DA-4D6DA674D6B1}"/>
          </ac:spMkLst>
        </pc:spChg>
        <pc:spChg chg="add del mod">
          <ac:chgData name="Rachana Chetan" userId="6e39469d-e071-4a3a-910d-4453ac95c30e" providerId="ADAL" clId="{1ECD9AA8-22C4-4B7F-B4F2-9170B4602FF0}" dt="2023-12-07T10:57:39.991" v="2791" actId="478"/>
          <ac:spMkLst>
            <pc:docMk/>
            <pc:sldMk cId="3184798577" sldId="278"/>
            <ac:spMk id="11" creationId="{63D293F6-C7C4-CC39-5D6D-B92EC8510BA9}"/>
          </ac:spMkLst>
        </pc:spChg>
        <pc:spChg chg="add del mod">
          <ac:chgData name="Rachana Chetan" userId="6e39469d-e071-4a3a-910d-4453ac95c30e" providerId="ADAL" clId="{1ECD9AA8-22C4-4B7F-B4F2-9170B4602FF0}" dt="2023-12-07T10:57:39.991" v="2791" actId="478"/>
          <ac:spMkLst>
            <pc:docMk/>
            <pc:sldMk cId="3184798577" sldId="278"/>
            <ac:spMk id="12" creationId="{71CC3B8C-B334-A82D-E1A8-FC272CD6C582}"/>
          </ac:spMkLst>
        </pc:spChg>
        <pc:spChg chg="add del mod">
          <ac:chgData name="Rachana Chetan" userId="6e39469d-e071-4a3a-910d-4453ac95c30e" providerId="ADAL" clId="{1ECD9AA8-22C4-4B7F-B4F2-9170B4602FF0}" dt="2023-12-07T10:57:39.991" v="2791" actId="478"/>
          <ac:spMkLst>
            <pc:docMk/>
            <pc:sldMk cId="3184798577" sldId="278"/>
            <ac:spMk id="13" creationId="{7246C36C-BF2F-7012-EEF8-3BCF9CCCCAB5}"/>
          </ac:spMkLst>
        </pc:spChg>
        <pc:spChg chg="add del mod">
          <ac:chgData name="Rachana Chetan" userId="6e39469d-e071-4a3a-910d-4453ac95c30e" providerId="ADAL" clId="{1ECD9AA8-22C4-4B7F-B4F2-9170B4602FF0}" dt="2023-12-07T10:57:39.991" v="2791" actId="478"/>
          <ac:spMkLst>
            <pc:docMk/>
            <pc:sldMk cId="3184798577" sldId="278"/>
            <ac:spMk id="14" creationId="{135ED0BA-C5DE-29E8-7B88-A91014BDDE8F}"/>
          </ac:spMkLst>
        </pc:spChg>
        <pc:spChg chg="add del mod">
          <ac:chgData name="Rachana Chetan" userId="6e39469d-e071-4a3a-910d-4453ac95c30e" providerId="ADAL" clId="{1ECD9AA8-22C4-4B7F-B4F2-9170B4602FF0}" dt="2023-12-07T10:56:33.953" v="2779" actId="478"/>
          <ac:spMkLst>
            <pc:docMk/>
            <pc:sldMk cId="3184798577" sldId="278"/>
            <ac:spMk id="15" creationId="{3E0B2B80-7FE7-7F3E-B2B8-FEAF77DD7360}"/>
          </ac:spMkLst>
        </pc:spChg>
        <pc:spChg chg="add mod">
          <ac:chgData name="Rachana Chetan" userId="6e39469d-e071-4a3a-910d-4453ac95c30e" providerId="ADAL" clId="{1ECD9AA8-22C4-4B7F-B4F2-9170B4602FF0}" dt="2023-12-07T10:58:35.769" v="2802" actId="2085"/>
          <ac:spMkLst>
            <pc:docMk/>
            <pc:sldMk cId="3184798577" sldId="278"/>
            <ac:spMk id="16" creationId="{A2D9A05B-E8C5-58C6-45E6-3856F77700BC}"/>
          </ac:spMkLst>
        </pc:spChg>
        <pc:spChg chg="add mod">
          <ac:chgData name="Rachana Chetan" userId="6e39469d-e071-4a3a-910d-4453ac95c30e" providerId="ADAL" clId="{1ECD9AA8-22C4-4B7F-B4F2-9170B4602FF0}" dt="2023-12-07T19:55:47.896" v="3915" actId="207"/>
          <ac:spMkLst>
            <pc:docMk/>
            <pc:sldMk cId="3184798577" sldId="278"/>
            <ac:spMk id="18" creationId="{C72C2A3D-AA4A-BFCE-5217-26A90978931B}"/>
          </ac:spMkLst>
        </pc:spChg>
        <pc:picChg chg="mod modCrop">
          <ac:chgData name="Rachana Chetan" userId="6e39469d-e071-4a3a-910d-4453ac95c30e" providerId="ADAL" clId="{1ECD9AA8-22C4-4B7F-B4F2-9170B4602FF0}" dt="2023-12-07T23:41:40.140" v="4233" actId="14100"/>
          <ac:picMkLst>
            <pc:docMk/>
            <pc:sldMk cId="3184798577" sldId="278"/>
            <ac:picMk id="4" creationId="{E9F8E3B3-AF55-2D7F-3DF5-26391B62662D}"/>
          </ac:picMkLst>
        </pc:picChg>
        <pc:picChg chg="add del mod ord modCrop">
          <ac:chgData name="Rachana Chetan" userId="6e39469d-e071-4a3a-910d-4453ac95c30e" providerId="ADAL" clId="{1ECD9AA8-22C4-4B7F-B4F2-9170B4602FF0}" dt="2023-12-07T10:57:39.991" v="2791" actId="478"/>
          <ac:picMkLst>
            <pc:docMk/>
            <pc:sldMk cId="3184798577" sldId="278"/>
            <ac:picMk id="7" creationId="{C81E9894-4EDF-A8E4-9550-0ED0816AEADA}"/>
          </ac:picMkLst>
        </pc:picChg>
        <pc:picChg chg="add del mod">
          <ac:chgData name="Rachana Chetan" userId="6e39469d-e071-4a3a-910d-4453ac95c30e" providerId="ADAL" clId="{1ECD9AA8-22C4-4B7F-B4F2-9170B4602FF0}" dt="2023-12-07T19:55:31.491" v="3911" actId="1035"/>
          <ac:picMkLst>
            <pc:docMk/>
            <pc:sldMk cId="3184798577" sldId="278"/>
            <ac:picMk id="8" creationId="{ED11A1B6-D5CC-17AA-2CA2-653E23662364}"/>
          </ac:picMkLst>
        </pc:picChg>
        <pc:picChg chg="add mod">
          <ac:chgData name="Rachana Chetan" userId="6e39469d-e071-4a3a-910d-4453ac95c30e" providerId="ADAL" clId="{1ECD9AA8-22C4-4B7F-B4F2-9170B4602FF0}" dt="2023-12-07T23:41:31.913" v="4232" actId="1076"/>
          <ac:picMkLst>
            <pc:docMk/>
            <pc:sldMk cId="3184798577" sldId="278"/>
            <ac:picMk id="17" creationId="{77D0C199-D8A7-26E8-CADA-8AE50EAD2675}"/>
          </ac:picMkLst>
        </pc:picChg>
      </pc:sldChg>
      <pc:sldChg chg="modSp mod">
        <pc:chgData name="Rachana Chetan" userId="6e39469d-e071-4a3a-910d-4453ac95c30e" providerId="ADAL" clId="{1ECD9AA8-22C4-4B7F-B4F2-9170B4602FF0}" dt="2023-12-07T23:30:45.713" v="4165" actId="5793"/>
        <pc:sldMkLst>
          <pc:docMk/>
          <pc:sldMk cId="1846271452" sldId="279"/>
        </pc:sldMkLst>
        <pc:spChg chg="mod">
          <ac:chgData name="Rachana Chetan" userId="6e39469d-e071-4a3a-910d-4453ac95c30e" providerId="ADAL" clId="{1ECD9AA8-22C4-4B7F-B4F2-9170B4602FF0}" dt="2023-12-07T23:30:45.713" v="4165" actId="5793"/>
          <ac:spMkLst>
            <pc:docMk/>
            <pc:sldMk cId="1846271452" sldId="279"/>
            <ac:spMk id="3" creationId="{0DBAF2C7-0AF4-E720-F72C-0CFD4A785B10}"/>
          </ac:spMkLst>
        </pc:spChg>
      </pc:sldChg>
      <pc:sldChg chg="addSp delSp modSp mod">
        <pc:chgData name="Rachana Chetan" userId="6e39469d-e071-4a3a-910d-4453ac95c30e" providerId="ADAL" clId="{1ECD9AA8-22C4-4B7F-B4F2-9170B4602FF0}" dt="2023-12-07T23:30:35.198" v="4164" actId="478"/>
        <pc:sldMkLst>
          <pc:docMk/>
          <pc:sldMk cId="480826591" sldId="280"/>
        </pc:sldMkLst>
        <pc:spChg chg="mod">
          <ac:chgData name="Rachana Chetan" userId="6e39469d-e071-4a3a-910d-4453ac95c30e" providerId="ADAL" clId="{1ECD9AA8-22C4-4B7F-B4F2-9170B4602FF0}" dt="2023-12-07T23:29:10.460" v="4146" actId="1076"/>
          <ac:spMkLst>
            <pc:docMk/>
            <pc:sldMk cId="480826591" sldId="280"/>
            <ac:spMk id="3" creationId="{0DBAF2C7-0AF4-E720-F72C-0CFD4A785B10}"/>
          </ac:spMkLst>
        </pc:spChg>
        <pc:picChg chg="add del mod">
          <ac:chgData name="Rachana Chetan" userId="6e39469d-e071-4a3a-910d-4453ac95c30e" providerId="ADAL" clId="{1ECD9AA8-22C4-4B7F-B4F2-9170B4602FF0}" dt="2023-12-07T23:30:35.198" v="4164" actId="478"/>
          <ac:picMkLst>
            <pc:docMk/>
            <pc:sldMk cId="480826591" sldId="280"/>
            <ac:picMk id="4" creationId="{AE949B2F-386F-282E-BDCE-9E5BA3342A1F}"/>
          </ac:picMkLst>
        </pc:picChg>
      </pc:sldChg>
      <pc:sldChg chg="addSp delSp modSp mod ord modNotesTx">
        <pc:chgData name="Rachana Chetan" userId="6e39469d-e071-4a3a-910d-4453ac95c30e" providerId="ADAL" clId="{1ECD9AA8-22C4-4B7F-B4F2-9170B4602FF0}" dt="2023-12-07T23:09:44.871" v="4094" actId="1037"/>
        <pc:sldMkLst>
          <pc:docMk/>
          <pc:sldMk cId="3110829867" sldId="281"/>
        </pc:sldMkLst>
        <pc:spChg chg="mod">
          <ac:chgData name="Rachana Chetan" userId="6e39469d-e071-4a3a-910d-4453ac95c30e" providerId="ADAL" clId="{1ECD9AA8-22C4-4B7F-B4F2-9170B4602FF0}" dt="2023-12-07T11:03:27.312" v="2905" actId="1076"/>
          <ac:spMkLst>
            <pc:docMk/>
            <pc:sldMk cId="3110829867" sldId="281"/>
            <ac:spMk id="2" creationId="{C82B8269-D60B-75B3-56D5-FA8EDFD579AE}"/>
          </ac:spMkLst>
        </pc:spChg>
        <pc:spChg chg="mod">
          <ac:chgData name="Rachana Chetan" userId="6e39469d-e071-4a3a-910d-4453ac95c30e" providerId="ADAL" clId="{1ECD9AA8-22C4-4B7F-B4F2-9170B4602FF0}" dt="2023-12-07T19:09:00.078" v="3509" actId="255"/>
          <ac:spMkLst>
            <pc:docMk/>
            <pc:sldMk cId="3110829867" sldId="281"/>
            <ac:spMk id="3" creationId="{0DBAF2C7-0AF4-E720-F72C-0CFD4A785B10}"/>
          </ac:spMkLst>
        </pc:spChg>
        <pc:spChg chg="add mod">
          <ac:chgData name="Rachana Chetan" userId="6e39469d-e071-4a3a-910d-4453ac95c30e" providerId="ADAL" clId="{1ECD9AA8-22C4-4B7F-B4F2-9170B4602FF0}" dt="2023-12-07T11:44:08.295" v="3442" actId="2085"/>
          <ac:spMkLst>
            <pc:docMk/>
            <pc:sldMk cId="3110829867" sldId="281"/>
            <ac:spMk id="4" creationId="{E7EDA52A-25BB-E40D-F409-BE32DE2CEB70}"/>
          </ac:spMkLst>
        </pc:spChg>
        <pc:spChg chg="add mod">
          <ac:chgData name="Rachana Chetan" userId="6e39469d-e071-4a3a-910d-4453ac95c30e" providerId="ADAL" clId="{1ECD9AA8-22C4-4B7F-B4F2-9170B4602FF0}" dt="2023-12-07T11:12:29.426" v="3015" actId="1036"/>
          <ac:spMkLst>
            <pc:docMk/>
            <pc:sldMk cId="3110829867" sldId="281"/>
            <ac:spMk id="12" creationId="{7B7F16CF-5DE7-0819-6DA7-CF9883772572}"/>
          </ac:spMkLst>
        </pc:spChg>
        <pc:spChg chg="add mod">
          <ac:chgData name="Rachana Chetan" userId="6e39469d-e071-4a3a-910d-4453ac95c30e" providerId="ADAL" clId="{1ECD9AA8-22C4-4B7F-B4F2-9170B4602FF0}" dt="2023-12-07T11:12:29.426" v="3015" actId="1036"/>
          <ac:spMkLst>
            <pc:docMk/>
            <pc:sldMk cId="3110829867" sldId="281"/>
            <ac:spMk id="16" creationId="{5B7CE08F-FA5F-0B21-3AA7-4ABDAE31FCBD}"/>
          </ac:spMkLst>
        </pc:spChg>
        <pc:spChg chg="add mod">
          <ac:chgData name="Rachana Chetan" userId="6e39469d-e071-4a3a-910d-4453ac95c30e" providerId="ADAL" clId="{1ECD9AA8-22C4-4B7F-B4F2-9170B4602FF0}" dt="2023-12-07T21:19:54.410" v="3936" actId="113"/>
          <ac:spMkLst>
            <pc:docMk/>
            <pc:sldMk cId="3110829867" sldId="281"/>
            <ac:spMk id="18" creationId="{21299E4A-2DD1-39E6-7D1D-C5AF6CF28C8E}"/>
          </ac:spMkLst>
        </pc:spChg>
        <pc:spChg chg="mod">
          <ac:chgData name="Rachana Chetan" userId="6e39469d-e071-4a3a-910d-4453ac95c30e" providerId="ADAL" clId="{1ECD9AA8-22C4-4B7F-B4F2-9170B4602FF0}" dt="2023-12-07T11:08:19.934" v="2956"/>
          <ac:spMkLst>
            <pc:docMk/>
            <pc:sldMk cId="3110829867" sldId="281"/>
            <ac:spMk id="20" creationId="{34BF4631-E183-660F-7A99-1B067245FC45}"/>
          </ac:spMkLst>
        </pc:spChg>
        <pc:spChg chg="mod">
          <ac:chgData name="Rachana Chetan" userId="6e39469d-e071-4a3a-910d-4453ac95c30e" providerId="ADAL" clId="{1ECD9AA8-22C4-4B7F-B4F2-9170B4602FF0}" dt="2023-12-07T11:08:19.934" v="2956"/>
          <ac:spMkLst>
            <pc:docMk/>
            <pc:sldMk cId="3110829867" sldId="281"/>
            <ac:spMk id="21" creationId="{E14114F0-012A-DC5F-54FA-260B5B00EDA9}"/>
          </ac:spMkLst>
        </pc:spChg>
        <pc:spChg chg="add mod">
          <ac:chgData name="Rachana Chetan" userId="6e39469d-e071-4a3a-910d-4453ac95c30e" providerId="ADAL" clId="{1ECD9AA8-22C4-4B7F-B4F2-9170B4602FF0}" dt="2023-12-07T11:33:24.430" v="3236" actId="1582"/>
          <ac:spMkLst>
            <pc:docMk/>
            <pc:sldMk cId="3110829867" sldId="281"/>
            <ac:spMk id="22" creationId="{02D6E13D-3A68-A5FB-D41A-0CA1A52CE43B}"/>
          </ac:spMkLst>
        </pc:spChg>
        <pc:grpChg chg="add mod">
          <ac:chgData name="Rachana Chetan" userId="6e39469d-e071-4a3a-910d-4453ac95c30e" providerId="ADAL" clId="{1ECD9AA8-22C4-4B7F-B4F2-9170B4602FF0}" dt="2023-12-07T11:44:43.255" v="3443" actId="14861"/>
          <ac:grpSpMkLst>
            <pc:docMk/>
            <pc:sldMk cId="3110829867" sldId="281"/>
            <ac:grpSpMk id="10" creationId="{25A82FDB-3C9E-8A48-2BE4-E9BD77770697}"/>
          </ac:grpSpMkLst>
        </pc:grpChg>
        <pc:grpChg chg="add del mod">
          <ac:chgData name="Rachana Chetan" userId="6e39469d-e071-4a3a-910d-4453ac95c30e" providerId="ADAL" clId="{1ECD9AA8-22C4-4B7F-B4F2-9170B4602FF0}" dt="2023-12-07T11:08:28.986" v="2957" actId="478"/>
          <ac:grpSpMkLst>
            <pc:docMk/>
            <pc:sldMk cId="3110829867" sldId="281"/>
            <ac:grpSpMk id="19" creationId="{A9830A5D-A6FE-6FE9-A355-44731B112EA3}"/>
          </ac:grpSpMkLst>
        </pc:grpChg>
        <pc:picChg chg="mod ord">
          <ac:chgData name="Rachana Chetan" userId="6e39469d-e071-4a3a-910d-4453ac95c30e" providerId="ADAL" clId="{1ECD9AA8-22C4-4B7F-B4F2-9170B4602FF0}" dt="2023-12-07T11:44:08.295" v="3442" actId="2085"/>
          <ac:picMkLst>
            <pc:docMk/>
            <pc:sldMk cId="3110829867" sldId="281"/>
            <ac:picMk id="7" creationId="{1B27D6DD-94E4-DEFE-35D7-BF3440E3C784}"/>
          </ac:picMkLst>
        </pc:picChg>
        <pc:picChg chg="mod">
          <ac:chgData name="Rachana Chetan" userId="6e39469d-e071-4a3a-910d-4453ac95c30e" providerId="ADAL" clId="{1ECD9AA8-22C4-4B7F-B4F2-9170B4602FF0}" dt="2023-12-07T11:44:08.295" v="3442" actId="2085"/>
          <ac:picMkLst>
            <pc:docMk/>
            <pc:sldMk cId="3110829867" sldId="281"/>
            <ac:picMk id="9" creationId="{D6EEF217-5CF4-B49A-80B3-89575F51D180}"/>
          </ac:picMkLst>
        </pc:picChg>
        <pc:picChg chg="add mod">
          <ac:chgData name="Rachana Chetan" userId="6e39469d-e071-4a3a-910d-4453ac95c30e" providerId="ADAL" clId="{1ECD9AA8-22C4-4B7F-B4F2-9170B4602FF0}" dt="2023-12-07T23:09:44.871" v="4094" actId="1037"/>
          <ac:picMkLst>
            <pc:docMk/>
            <pc:sldMk cId="3110829867" sldId="281"/>
            <ac:picMk id="25" creationId="{83DC1ECE-2D9E-4D0F-507F-50980C6EAA8F}"/>
          </ac:picMkLst>
        </pc:picChg>
        <pc:cxnChg chg="add mod">
          <ac:chgData name="Rachana Chetan" userId="6e39469d-e071-4a3a-910d-4453ac95c30e" providerId="ADAL" clId="{1ECD9AA8-22C4-4B7F-B4F2-9170B4602FF0}" dt="2023-12-07T11:12:29.426" v="3015" actId="1036"/>
          <ac:cxnSpMkLst>
            <pc:docMk/>
            <pc:sldMk cId="3110829867" sldId="281"/>
            <ac:cxnSpMk id="14" creationId="{0C6FF251-E3E5-623A-06FF-0AD0A68B6F7D}"/>
          </ac:cxnSpMkLst>
        </pc:cxnChg>
      </pc:sldChg>
      <pc:sldChg chg="addSp delSp modSp add mod">
        <pc:chgData name="Rachana Chetan" userId="6e39469d-e071-4a3a-910d-4453ac95c30e" providerId="ADAL" clId="{1ECD9AA8-22C4-4B7F-B4F2-9170B4602FF0}" dt="2023-12-07T23:46:22.040" v="4245" actId="113"/>
        <pc:sldMkLst>
          <pc:docMk/>
          <pc:sldMk cId="390732337" sldId="282"/>
        </pc:sldMkLst>
        <pc:spChg chg="mod">
          <ac:chgData name="Rachana Chetan" userId="6e39469d-e071-4a3a-910d-4453ac95c30e" providerId="ADAL" clId="{1ECD9AA8-22C4-4B7F-B4F2-9170B4602FF0}" dt="2023-12-07T23:45:55.121" v="4241" actId="20577"/>
          <ac:spMkLst>
            <pc:docMk/>
            <pc:sldMk cId="390732337" sldId="282"/>
            <ac:spMk id="2" creationId="{C82B8269-D60B-75B3-56D5-FA8EDFD579AE}"/>
          </ac:spMkLst>
        </pc:spChg>
        <pc:spChg chg="del">
          <ac:chgData name="Rachana Chetan" userId="6e39469d-e071-4a3a-910d-4453ac95c30e" providerId="ADAL" clId="{1ECD9AA8-22C4-4B7F-B4F2-9170B4602FF0}" dt="2023-12-07T04:51:00.829" v="356" actId="478"/>
          <ac:spMkLst>
            <pc:docMk/>
            <pc:sldMk cId="390732337" sldId="282"/>
            <ac:spMk id="3" creationId="{0DBAF2C7-0AF4-E720-F72C-0CFD4A785B10}"/>
          </ac:spMkLst>
        </pc:spChg>
        <pc:spChg chg="add del mod">
          <ac:chgData name="Rachana Chetan" userId="6e39469d-e071-4a3a-910d-4453ac95c30e" providerId="ADAL" clId="{1ECD9AA8-22C4-4B7F-B4F2-9170B4602FF0}" dt="2023-12-07T04:51:05.726" v="357" actId="478"/>
          <ac:spMkLst>
            <pc:docMk/>
            <pc:sldMk cId="390732337" sldId="282"/>
            <ac:spMk id="5" creationId="{B0EB2B95-96C0-373B-7359-C04ADF3BB3BE}"/>
          </ac:spMkLst>
        </pc:spChg>
        <pc:spChg chg="mod">
          <ac:chgData name="Rachana Chetan" userId="6e39469d-e071-4a3a-910d-4453ac95c30e" providerId="ADAL" clId="{1ECD9AA8-22C4-4B7F-B4F2-9170B4602FF0}" dt="2023-12-07T23:46:22.040" v="4245" actId="113"/>
          <ac:spMkLst>
            <pc:docMk/>
            <pc:sldMk cId="390732337" sldId="282"/>
            <ac:spMk id="8" creationId="{55256472-DB70-D3DB-5130-4ADD856AA63B}"/>
          </ac:spMkLst>
        </pc:spChg>
        <pc:spChg chg="add del mod">
          <ac:chgData name="Rachana Chetan" userId="6e39469d-e071-4a3a-910d-4453ac95c30e" providerId="ADAL" clId="{1ECD9AA8-22C4-4B7F-B4F2-9170B4602FF0}" dt="2023-12-07T10:32:32.892" v="2594" actId="11529"/>
          <ac:spMkLst>
            <pc:docMk/>
            <pc:sldMk cId="390732337" sldId="282"/>
            <ac:spMk id="9" creationId="{439017FB-E900-1D80-A7D2-6A2AD9DB747F}"/>
          </ac:spMkLst>
        </pc:spChg>
        <pc:picChg chg="mod">
          <ac:chgData name="Rachana Chetan" userId="6e39469d-e071-4a3a-910d-4453ac95c30e" providerId="ADAL" clId="{1ECD9AA8-22C4-4B7F-B4F2-9170B4602FF0}" dt="2023-12-07T10:32:33.821" v="2595" actId="2085"/>
          <ac:picMkLst>
            <pc:docMk/>
            <pc:sldMk cId="390732337" sldId="282"/>
            <ac:picMk id="6" creationId="{A13F89A7-7778-9AC0-5BF3-D54EF8DD4FDC}"/>
          </ac:picMkLst>
        </pc:picChg>
        <pc:picChg chg="mod">
          <ac:chgData name="Rachana Chetan" userId="6e39469d-e071-4a3a-910d-4453ac95c30e" providerId="ADAL" clId="{1ECD9AA8-22C4-4B7F-B4F2-9170B4602FF0}" dt="2023-12-07T11:25:51.733" v="3162" actId="1037"/>
          <ac:picMkLst>
            <pc:docMk/>
            <pc:sldMk cId="390732337" sldId="282"/>
            <ac:picMk id="7" creationId="{045EA103-8E1D-A273-69C3-21CEC297D64B}"/>
          </ac:picMkLst>
        </pc:picChg>
        <pc:picChg chg="add mod">
          <ac:chgData name="Rachana Chetan" userId="6e39469d-e071-4a3a-910d-4453ac95c30e" providerId="ADAL" clId="{1ECD9AA8-22C4-4B7F-B4F2-9170B4602FF0}" dt="2023-12-07T11:25:33.872" v="3148" actId="1036"/>
          <ac:picMkLst>
            <pc:docMk/>
            <pc:sldMk cId="390732337" sldId="282"/>
            <ac:picMk id="10" creationId="{D0085682-ACFB-45CA-4244-45D6CAD039E7}"/>
          </ac:picMkLst>
        </pc:picChg>
        <pc:picChg chg="add mod">
          <ac:chgData name="Rachana Chetan" userId="6e39469d-e071-4a3a-910d-4453ac95c30e" providerId="ADAL" clId="{1ECD9AA8-22C4-4B7F-B4F2-9170B4602FF0}" dt="2023-12-07T11:25:37.100" v="3152" actId="1036"/>
          <ac:picMkLst>
            <pc:docMk/>
            <pc:sldMk cId="390732337" sldId="282"/>
            <ac:picMk id="11" creationId="{7F64F79B-2DA1-4523-8B6A-091D5FE258AC}"/>
          </ac:picMkLst>
        </pc:picChg>
      </pc:sldChg>
      <pc:sldChg chg="modSp new add del mod">
        <pc:chgData name="Rachana Chetan" userId="6e39469d-e071-4a3a-910d-4453ac95c30e" providerId="ADAL" clId="{1ECD9AA8-22C4-4B7F-B4F2-9170B4602FF0}" dt="2023-12-07T05:57:22.848" v="1281" actId="47"/>
        <pc:sldMkLst>
          <pc:docMk/>
          <pc:sldMk cId="1608480256" sldId="283"/>
        </pc:sldMkLst>
        <pc:spChg chg="mod">
          <ac:chgData name="Rachana Chetan" userId="6e39469d-e071-4a3a-910d-4453ac95c30e" providerId="ADAL" clId="{1ECD9AA8-22C4-4B7F-B4F2-9170B4602FF0}" dt="2023-12-07T04:51:43.324" v="422" actId="20577"/>
          <ac:spMkLst>
            <pc:docMk/>
            <pc:sldMk cId="1608480256" sldId="283"/>
            <ac:spMk id="2" creationId="{72918B94-A44C-F608-7E80-9481481418AF}"/>
          </ac:spMkLst>
        </pc:spChg>
      </pc:sldChg>
      <pc:sldChg chg="addSp modSp mod">
        <pc:chgData name="Rachana Chetan" userId="6e39469d-e071-4a3a-910d-4453ac95c30e" providerId="ADAL" clId="{1ECD9AA8-22C4-4B7F-B4F2-9170B4602FF0}" dt="2023-12-07T11:31:06.867" v="3205" actId="113"/>
        <pc:sldMkLst>
          <pc:docMk/>
          <pc:sldMk cId="3029460689" sldId="284"/>
        </pc:sldMkLst>
        <pc:spChg chg="mod">
          <ac:chgData name="Rachana Chetan" userId="6e39469d-e071-4a3a-910d-4453ac95c30e" providerId="ADAL" clId="{1ECD9AA8-22C4-4B7F-B4F2-9170B4602FF0}" dt="2023-12-07T11:26:50.859" v="3177" actId="1036"/>
          <ac:spMkLst>
            <pc:docMk/>
            <pc:sldMk cId="3029460689" sldId="284"/>
            <ac:spMk id="2" creationId="{C82B8269-D60B-75B3-56D5-FA8EDFD579AE}"/>
          </ac:spMkLst>
        </pc:spChg>
        <pc:spChg chg="add mod">
          <ac:chgData name="Rachana Chetan" userId="6e39469d-e071-4a3a-910d-4453ac95c30e" providerId="ADAL" clId="{1ECD9AA8-22C4-4B7F-B4F2-9170B4602FF0}" dt="2023-12-07T10:05:11.251" v="2190" actId="207"/>
          <ac:spMkLst>
            <pc:docMk/>
            <pc:sldMk cId="3029460689" sldId="284"/>
            <ac:spMk id="4" creationId="{BC48EC69-D58C-E2B2-1960-26CE6458F6F9}"/>
          </ac:spMkLst>
        </pc:spChg>
        <pc:spChg chg="mod">
          <ac:chgData name="Rachana Chetan" userId="6e39469d-e071-4a3a-910d-4453ac95c30e" providerId="ADAL" clId="{1ECD9AA8-22C4-4B7F-B4F2-9170B4602FF0}" dt="2023-12-07T11:31:06.867" v="3205" actId="113"/>
          <ac:spMkLst>
            <pc:docMk/>
            <pc:sldMk cId="3029460689" sldId="284"/>
            <ac:spMk id="14" creationId="{D9F1E123-097D-5328-BC5D-DC83E1D6299C}"/>
          </ac:spMkLst>
        </pc:spChg>
        <pc:spChg chg="mod">
          <ac:chgData name="Rachana Chetan" userId="6e39469d-e071-4a3a-910d-4453ac95c30e" providerId="ADAL" clId="{1ECD9AA8-22C4-4B7F-B4F2-9170B4602FF0}" dt="2023-12-07T11:30:26.089" v="3202" actId="113"/>
          <ac:spMkLst>
            <pc:docMk/>
            <pc:sldMk cId="3029460689" sldId="284"/>
            <ac:spMk id="16" creationId="{65EF0AF4-0A4A-0E5D-C10C-DE85DA6914FA}"/>
          </ac:spMkLst>
        </pc:spChg>
        <pc:picChg chg="add mod">
          <ac:chgData name="Rachana Chetan" userId="6e39469d-e071-4a3a-910d-4453ac95c30e" providerId="ADAL" clId="{1ECD9AA8-22C4-4B7F-B4F2-9170B4602FF0}" dt="2023-12-07T11:26:22.673" v="3169" actId="1076"/>
          <ac:picMkLst>
            <pc:docMk/>
            <pc:sldMk cId="3029460689" sldId="284"/>
            <ac:picMk id="5" creationId="{BCE0268A-5B46-C6A0-7ABF-6B77219A769C}"/>
          </ac:picMkLst>
        </pc:picChg>
        <pc:picChg chg="add mod">
          <ac:chgData name="Rachana Chetan" userId="6e39469d-e071-4a3a-910d-4453ac95c30e" providerId="ADAL" clId="{1ECD9AA8-22C4-4B7F-B4F2-9170B4602FF0}" dt="2023-12-07T11:26:35.838" v="3172" actId="1076"/>
          <ac:picMkLst>
            <pc:docMk/>
            <pc:sldMk cId="3029460689" sldId="284"/>
            <ac:picMk id="6" creationId="{9AA1FA43-2B41-C9AC-8E73-D37A5B5093B6}"/>
          </ac:picMkLst>
        </pc:picChg>
        <pc:cxnChg chg="mod">
          <ac:chgData name="Rachana Chetan" userId="6e39469d-e071-4a3a-910d-4453ac95c30e" providerId="ADAL" clId="{1ECD9AA8-22C4-4B7F-B4F2-9170B4602FF0}" dt="2023-12-07T11:30:53.556" v="3204" actId="208"/>
          <ac:cxnSpMkLst>
            <pc:docMk/>
            <pc:sldMk cId="3029460689" sldId="284"/>
            <ac:cxnSpMk id="13" creationId="{5EF80D64-567C-6E12-7ABD-C0AAF7A62DA5}"/>
          </ac:cxnSpMkLst>
        </pc:cxnChg>
      </pc:sldChg>
      <pc:sldChg chg="addSp delSp modSp mod">
        <pc:chgData name="Rachana Chetan" userId="6e39469d-e071-4a3a-910d-4453ac95c30e" providerId="ADAL" clId="{1ECD9AA8-22C4-4B7F-B4F2-9170B4602FF0}" dt="2023-12-07T05:41:26.003" v="1120" actId="478"/>
        <pc:sldMkLst>
          <pc:docMk/>
          <pc:sldMk cId="1282702420" sldId="286"/>
        </pc:sldMkLst>
        <pc:spChg chg="del">
          <ac:chgData name="Rachana Chetan" userId="6e39469d-e071-4a3a-910d-4453ac95c30e" providerId="ADAL" clId="{1ECD9AA8-22C4-4B7F-B4F2-9170B4602FF0}" dt="2023-12-07T05:41:23.594" v="1119" actId="478"/>
          <ac:spMkLst>
            <pc:docMk/>
            <pc:sldMk cId="1282702420" sldId="286"/>
            <ac:spMk id="2" creationId="{C82B8269-D60B-75B3-56D5-FA8EDFD579AE}"/>
          </ac:spMkLst>
        </pc:spChg>
        <pc:spChg chg="add del mod">
          <ac:chgData name="Rachana Chetan" userId="6e39469d-e071-4a3a-910d-4453ac95c30e" providerId="ADAL" clId="{1ECD9AA8-22C4-4B7F-B4F2-9170B4602FF0}" dt="2023-12-07T05:41:26.003" v="1120" actId="478"/>
          <ac:spMkLst>
            <pc:docMk/>
            <pc:sldMk cId="1282702420" sldId="286"/>
            <ac:spMk id="4" creationId="{3B5B90E2-0C24-8A46-91D8-19636C8E6712}"/>
          </ac:spMkLst>
        </pc:spChg>
      </pc:sldChg>
      <pc:sldChg chg="addSp delSp modSp new mod modNotesTx">
        <pc:chgData name="Rachana Chetan" userId="6e39469d-e071-4a3a-910d-4453ac95c30e" providerId="ADAL" clId="{1ECD9AA8-22C4-4B7F-B4F2-9170B4602FF0}" dt="2023-12-08T01:00:55.785" v="7881" actId="20577"/>
        <pc:sldMkLst>
          <pc:docMk/>
          <pc:sldMk cId="1229007035" sldId="288"/>
        </pc:sldMkLst>
        <pc:spChg chg="del">
          <ac:chgData name="Rachana Chetan" userId="6e39469d-e071-4a3a-910d-4453ac95c30e" providerId="ADAL" clId="{1ECD9AA8-22C4-4B7F-B4F2-9170B4602FF0}" dt="2023-12-07T09:01:09.616" v="1508" actId="478"/>
          <ac:spMkLst>
            <pc:docMk/>
            <pc:sldMk cId="1229007035" sldId="288"/>
            <ac:spMk id="2" creationId="{C4384C5B-1175-6AB1-CE86-EBDF50B9285C}"/>
          </ac:spMkLst>
        </pc:spChg>
        <pc:spChg chg="del">
          <ac:chgData name="Rachana Chetan" userId="6e39469d-e071-4a3a-910d-4453ac95c30e" providerId="ADAL" clId="{1ECD9AA8-22C4-4B7F-B4F2-9170B4602FF0}" dt="2023-12-07T09:01:22.759" v="1528" actId="478"/>
          <ac:spMkLst>
            <pc:docMk/>
            <pc:sldMk cId="1229007035" sldId="288"/>
            <ac:spMk id="3" creationId="{5C9176BB-5899-EAE5-30D2-9C1F0503B246}"/>
          </ac:spMkLst>
        </pc:spChg>
        <pc:spChg chg="add mod">
          <ac:chgData name="Rachana Chetan" userId="6e39469d-e071-4a3a-910d-4453ac95c30e" providerId="ADAL" clId="{1ECD9AA8-22C4-4B7F-B4F2-9170B4602FF0}" dt="2023-12-07T11:23:58.526" v="3123" actId="1076"/>
          <ac:spMkLst>
            <pc:docMk/>
            <pc:sldMk cId="1229007035" sldId="288"/>
            <ac:spMk id="4" creationId="{74E9C231-83B5-49A5-16C9-948B7BD4F371}"/>
          </ac:spMkLst>
        </pc:spChg>
        <pc:spChg chg="mod">
          <ac:chgData name="Rachana Chetan" userId="6e39469d-e071-4a3a-910d-4453ac95c30e" providerId="ADAL" clId="{1ECD9AA8-22C4-4B7F-B4F2-9170B4602FF0}" dt="2023-12-07T09:01:59.501" v="1532"/>
          <ac:spMkLst>
            <pc:docMk/>
            <pc:sldMk cId="1229007035" sldId="288"/>
            <ac:spMk id="7" creationId="{146E001F-864C-70E4-D745-3898C4B47C91}"/>
          </ac:spMkLst>
        </pc:spChg>
        <pc:spChg chg="mod">
          <ac:chgData name="Rachana Chetan" userId="6e39469d-e071-4a3a-910d-4453ac95c30e" providerId="ADAL" clId="{1ECD9AA8-22C4-4B7F-B4F2-9170B4602FF0}" dt="2023-12-07T09:01:59.501" v="1532"/>
          <ac:spMkLst>
            <pc:docMk/>
            <pc:sldMk cId="1229007035" sldId="288"/>
            <ac:spMk id="8" creationId="{A622C1E7-D541-02A9-5DD9-E1BD1ED8D6F6}"/>
          </ac:spMkLst>
        </pc:spChg>
        <pc:spChg chg="add del mod topLvl">
          <ac:chgData name="Rachana Chetan" userId="6e39469d-e071-4a3a-910d-4453ac95c30e" providerId="ADAL" clId="{1ECD9AA8-22C4-4B7F-B4F2-9170B4602FF0}" dt="2023-12-07T10:30:27.179" v="2573" actId="1036"/>
          <ac:spMkLst>
            <pc:docMk/>
            <pc:sldMk cId="1229007035" sldId="288"/>
            <ac:spMk id="10" creationId="{22EB7F39-9C8A-2096-1FA2-E7ABF84377F0}"/>
          </ac:spMkLst>
        </pc:spChg>
        <pc:spChg chg="add mod">
          <ac:chgData name="Rachana Chetan" userId="6e39469d-e071-4a3a-910d-4453ac95c30e" providerId="ADAL" clId="{1ECD9AA8-22C4-4B7F-B4F2-9170B4602FF0}" dt="2023-12-07T11:17:42.371" v="3044" actId="1076"/>
          <ac:spMkLst>
            <pc:docMk/>
            <pc:sldMk cId="1229007035" sldId="288"/>
            <ac:spMk id="12" creationId="{DCA9E442-90D6-5686-BE56-3E4F8853B917}"/>
          </ac:spMkLst>
        </pc:spChg>
        <pc:spChg chg="add del mod topLvl">
          <ac:chgData name="Rachana Chetan" userId="6e39469d-e071-4a3a-910d-4453ac95c30e" providerId="ADAL" clId="{1ECD9AA8-22C4-4B7F-B4F2-9170B4602FF0}" dt="2023-12-07T11:20:33.102" v="3066" actId="478"/>
          <ac:spMkLst>
            <pc:docMk/>
            <pc:sldMk cId="1229007035" sldId="288"/>
            <ac:spMk id="15" creationId="{B734ED81-8F54-F23F-3E0E-D722038B212E}"/>
          </ac:spMkLst>
        </pc:spChg>
        <pc:spChg chg="add mod">
          <ac:chgData name="Rachana Chetan" userId="6e39469d-e071-4a3a-910d-4453ac95c30e" providerId="ADAL" clId="{1ECD9AA8-22C4-4B7F-B4F2-9170B4602FF0}" dt="2023-12-07T10:16:42.898" v="2447" actId="1036"/>
          <ac:spMkLst>
            <pc:docMk/>
            <pc:sldMk cId="1229007035" sldId="288"/>
            <ac:spMk id="16" creationId="{5B8034FD-E990-17A5-2E59-3573AFDD2E53}"/>
          </ac:spMkLst>
        </pc:spChg>
        <pc:spChg chg="add del mod">
          <ac:chgData name="Rachana Chetan" userId="6e39469d-e071-4a3a-910d-4453ac95c30e" providerId="ADAL" clId="{1ECD9AA8-22C4-4B7F-B4F2-9170B4602FF0}" dt="2023-12-07T10:13:39.330" v="2362" actId="478"/>
          <ac:spMkLst>
            <pc:docMk/>
            <pc:sldMk cId="1229007035" sldId="288"/>
            <ac:spMk id="17" creationId="{BABC7C8F-23B3-BF03-5FF0-1FC59061EA71}"/>
          </ac:spMkLst>
        </pc:spChg>
        <pc:spChg chg="add mod">
          <ac:chgData name="Rachana Chetan" userId="6e39469d-e071-4a3a-910d-4453ac95c30e" providerId="ADAL" clId="{1ECD9AA8-22C4-4B7F-B4F2-9170B4602FF0}" dt="2023-12-07T10:16:42.898" v="2447" actId="1036"/>
          <ac:spMkLst>
            <pc:docMk/>
            <pc:sldMk cId="1229007035" sldId="288"/>
            <ac:spMk id="21" creationId="{688E3BFA-4E0E-EE37-6D4C-B443DE9D8231}"/>
          </ac:spMkLst>
        </pc:spChg>
        <pc:spChg chg="add del mod topLvl">
          <ac:chgData name="Rachana Chetan" userId="6e39469d-e071-4a3a-910d-4453ac95c30e" providerId="ADAL" clId="{1ECD9AA8-22C4-4B7F-B4F2-9170B4602FF0}" dt="2023-12-07T11:20:43.830" v="3068" actId="478"/>
          <ac:spMkLst>
            <pc:docMk/>
            <pc:sldMk cId="1229007035" sldId="288"/>
            <ac:spMk id="22" creationId="{74D4BD78-1549-C668-37D5-995FB28D051B}"/>
          </ac:spMkLst>
        </pc:spChg>
        <pc:spChg chg="add del mod">
          <ac:chgData name="Rachana Chetan" userId="6e39469d-e071-4a3a-910d-4453ac95c30e" providerId="ADAL" clId="{1ECD9AA8-22C4-4B7F-B4F2-9170B4602FF0}" dt="2023-12-07T10:26:03.258" v="2502" actId="478"/>
          <ac:spMkLst>
            <pc:docMk/>
            <pc:sldMk cId="1229007035" sldId="288"/>
            <ac:spMk id="24" creationId="{E3AE4C54-900D-0721-27AE-69FE087AC0FA}"/>
          </ac:spMkLst>
        </pc:spChg>
        <pc:spChg chg="add mod">
          <ac:chgData name="Rachana Chetan" userId="6e39469d-e071-4a3a-910d-4453ac95c30e" providerId="ADAL" clId="{1ECD9AA8-22C4-4B7F-B4F2-9170B4602FF0}" dt="2023-12-07T11:28:29.415" v="3182" actId="1582"/>
          <ac:spMkLst>
            <pc:docMk/>
            <pc:sldMk cId="1229007035" sldId="288"/>
            <ac:spMk id="25" creationId="{80F82188-4BBC-7660-0E15-F1E929EBC9F1}"/>
          </ac:spMkLst>
        </pc:spChg>
        <pc:spChg chg="add mod">
          <ac:chgData name="Rachana Chetan" userId="6e39469d-e071-4a3a-910d-4453ac95c30e" providerId="ADAL" clId="{1ECD9AA8-22C4-4B7F-B4F2-9170B4602FF0}" dt="2023-12-07T10:28:47.956" v="2529" actId="1076"/>
          <ac:spMkLst>
            <pc:docMk/>
            <pc:sldMk cId="1229007035" sldId="288"/>
            <ac:spMk id="26" creationId="{5BB49BDB-698D-7549-E235-A168C7E17CA9}"/>
          </ac:spMkLst>
        </pc:spChg>
        <pc:spChg chg="add del mod">
          <ac:chgData name="Rachana Chetan" userId="6e39469d-e071-4a3a-910d-4453ac95c30e" providerId="ADAL" clId="{1ECD9AA8-22C4-4B7F-B4F2-9170B4602FF0}" dt="2023-12-07T11:29:28.758" v="3189" actId="478"/>
          <ac:spMkLst>
            <pc:docMk/>
            <pc:sldMk cId="1229007035" sldId="288"/>
            <ac:spMk id="27" creationId="{7C9D362C-EA8D-18C4-958D-3682DE678F48}"/>
          </ac:spMkLst>
        </pc:spChg>
        <pc:spChg chg="add del">
          <ac:chgData name="Rachana Chetan" userId="6e39469d-e071-4a3a-910d-4453ac95c30e" providerId="ADAL" clId="{1ECD9AA8-22C4-4B7F-B4F2-9170B4602FF0}" dt="2023-12-07T11:20:52.072" v="3070" actId="478"/>
          <ac:spMkLst>
            <pc:docMk/>
            <pc:sldMk cId="1229007035" sldId="288"/>
            <ac:spMk id="28" creationId="{58A02309-EAF1-CFF0-E763-13C5365EF82F}"/>
          </ac:spMkLst>
        </pc:spChg>
        <pc:spChg chg="add del mod">
          <ac:chgData name="Rachana Chetan" userId="6e39469d-e071-4a3a-910d-4453ac95c30e" providerId="ADAL" clId="{1ECD9AA8-22C4-4B7F-B4F2-9170B4602FF0}" dt="2023-12-07T11:21:25.714" v="3080" actId="478"/>
          <ac:spMkLst>
            <pc:docMk/>
            <pc:sldMk cId="1229007035" sldId="288"/>
            <ac:spMk id="29" creationId="{83CBBD64-43C0-FC2C-0CFF-7DD3DC6FE218}"/>
          </ac:spMkLst>
        </pc:spChg>
        <pc:spChg chg="add mod">
          <ac:chgData name="Rachana Chetan" userId="6e39469d-e071-4a3a-910d-4453ac95c30e" providerId="ADAL" clId="{1ECD9AA8-22C4-4B7F-B4F2-9170B4602FF0}" dt="2023-12-07T11:22:37.709" v="3095" actId="21"/>
          <ac:spMkLst>
            <pc:docMk/>
            <pc:sldMk cId="1229007035" sldId="288"/>
            <ac:spMk id="30" creationId="{6F0E4517-D39F-B4FF-EF16-F3172AB445FB}"/>
          </ac:spMkLst>
        </pc:spChg>
        <pc:spChg chg="add mod">
          <ac:chgData name="Rachana Chetan" userId="6e39469d-e071-4a3a-910d-4453ac95c30e" providerId="ADAL" clId="{1ECD9AA8-22C4-4B7F-B4F2-9170B4602FF0}" dt="2023-12-07T11:22:59.980" v="3100" actId="1076"/>
          <ac:spMkLst>
            <pc:docMk/>
            <pc:sldMk cId="1229007035" sldId="288"/>
            <ac:spMk id="31" creationId="{4F21E797-96F8-892D-74D1-1BAEF9C33BD3}"/>
          </ac:spMkLst>
        </pc:spChg>
        <pc:grpChg chg="add mod topLvl">
          <ac:chgData name="Rachana Chetan" userId="6e39469d-e071-4a3a-910d-4453ac95c30e" providerId="ADAL" clId="{1ECD9AA8-22C4-4B7F-B4F2-9170B4602FF0}" dt="2023-12-07T10:29:35.072" v="2537" actId="478"/>
          <ac:grpSpMkLst>
            <pc:docMk/>
            <pc:sldMk cId="1229007035" sldId="288"/>
            <ac:grpSpMk id="5" creationId="{CC31F77C-CA8D-2DF0-1903-6AFAED45B368}"/>
          </ac:grpSpMkLst>
        </pc:grpChg>
        <pc:grpChg chg="add del mod">
          <ac:chgData name="Rachana Chetan" userId="6e39469d-e071-4a3a-910d-4453ac95c30e" providerId="ADAL" clId="{1ECD9AA8-22C4-4B7F-B4F2-9170B4602FF0}" dt="2023-12-07T11:17:38.819" v="3042" actId="1076"/>
          <ac:grpSpMkLst>
            <pc:docMk/>
            <pc:sldMk cId="1229007035" sldId="288"/>
            <ac:grpSpMk id="11" creationId="{47B19FB8-7185-A0EB-08CC-237D4A2E8CEA}"/>
          </ac:grpSpMkLst>
        </pc:grpChg>
        <pc:grpChg chg="add del mod">
          <ac:chgData name="Rachana Chetan" userId="6e39469d-e071-4a3a-910d-4453ac95c30e" providerId="ADAL" clId="{1ECD9AA8-22C4-4B7F-B4F2-9170B4602FF0}" dt="2023-12-07T11:20:33.102" v="3066" actId="478"/>
          <ac:grpSpMkLst>
            <pc:docMk/>
            <pc:sldMk cId="1229007035" sldId="288"/>
            <ac:grpSpMk id="23" creationId="{FE0D2FFD-22AD-3A34-AE6C-5FF889E96CE0}"/>
          </ac:grpSpMkLst>
        </pc:grpChg>
        <pc:picChg chg="mod">
          <ac:chgData name="Rachana Chetan" userId="6e39469d-e071-4a3a-910d-4453ac95c30e" providerId="ADAL" clId="{1ECD9AA8-22C4-4B7F-B4F2-9170B4602FF0}" dt="2023-12-07T09:14:04.665" v="1605" actId="207"/>
          <ac:picMkLst>
            <pc:docMk/>
            <pc:sldMk cId="1229007035" sldId="288"/>
            <ac:picMk id="6" creationId="{61B5DCE8-D654-8B85-D4D0-C08DC07D0E4E}"/>
          </ac:picMkLst>
        </pc:picChg>
        <pc:picChg chg="add del mod">
          <ac:chgData name="Rachana Chetan" userId="6e39469d-e071-4a3a-910d-4453ac95c30e" providerId="ADAL" clId="{1ECD9AA8-22C4-4B7F-B4F2-9170B4602FF0}" dt="2023-12-07T10:23:45.448" v="2483" actId="478"/>
          <ac:picMkLst>
            <pc:docMk/>
            <pc:sldMk cId="1229007035" sldId="288"/>
            <ac:picMk id="14" creationId="{C97A3B16-FDBE-65E9-DB2F-C71B68A15952}"/>
          </ac:picMkLst>
        </pc:picChg>
        <pc:picChg chg="add del mod">
          <ac:chgData name="Rachana Chetan" userId="6e39469d-e071-4a3a-910d-4453ac95c30e" providerId="ADAL" clId="{1ECD9AA8-22C4-4B7F-B4F2-9170B4602FF0}" dt="2023-12-07T11:29:48.464" v="3200" actId="1037"/>
          <ac:picMkLst>
            <pc:docMk/>
            <pc:sldMk cId="1229007035" sldId="288"/>
            <ac:picMk id="19" creationId="{A4FDBFB3-BE0A-B7C4-AA22-EF21D294B7BF}"/>
          </ac:picMkLst>
        </pc:picChg>
        <pc:picChg chg="add del mod">
          <ac:chgData name="Rachana Chetan" userId="6e39469d-e071-4a3a-910d-4453ac95c30e" providerId="ADAL" clId="{1ECD9AA8-22C4-4B7F-B4F2-9170B4602FF0}" dt="2023-12-07T11:29:32.397" v="3191"/>
          <ac:picMkLst>
            <pc:docMk/>
            <pc:sldMk cId="1229007035" sldId="288"/>
            <ac:picMk id="32" creationId="{327AF6C1-A82D-AA69-38E7-D31E8DA7A821}"/>
          </ac:picMkLst>
        </pc:picChg>
      </pc:sldChg>
      <pc:sldChg chg="addSp delSp modSp add mod ord delDesignElem chgLayout modNotesTx">
        <pc:chgData name="Rachana Chetan" userId="6e39469d-e071-4a3a-910d-4453ac95c30e" providerId="ADAL" clId="{1ECD9AA8-22C4-4B7F-B4F2-9170B4602FF0}" dt="2023-12-07T23:48:09.690" v="4442" actId="20577"/>
        <pc:sldMkLst>
          <pc:docMk/>
          <pc:sldMk cId="1950899091" sldId="289"/>
        </pc:sldMkLst>
        <pc:spChg chg="del mod ord">
          <ac:chgData name="Rachana Chetan" userId="6e39469d-e071-4a3a-910d-4453ac95c30e" providerId="ADAL" clId="{1ECD9AA8-22C4-4B7F-B4F2-9170B4602FF0}" dt="2023-12-07T09:29:45.102" v="1730" actId="478"/>
          <ac:spMkLst>
            <pc:docMk/>
            <pc:sldMk cId="1950899091" sldId="289"/>
            <ac:spMk id="2" creationId="{50695092-E8B6-32C6-446B-5C00070BE93B}"/>
          </ac:spMkLst>
        </pc:spChg>
        <pc:spChg chg="del mod ord">
          <ac:chgData name="Rachana Chetan" userId="6e39469d-e071-4a3a-910d-4453ac95c30e" providerId="ADAL" clId="{1ECD9AA8-22C4-4B7F-B4F2-9170B4602FF0}" dt="2023-12-07T09:30:39.001" v="1737" actId="478"/>
          <ac:spMkLst>
            <pc:docMk/>
            <pc:sldMk cId="1950899091" sldId="289"/>
            <ac:spMk id="3" creationId="{E4812469-5026-83F2-5AFE-ACBACE3D4BE6}"/>
          </ac:spMkLst>
        </pc:spChg>
        <pc:spChg chg="add del mod">
          <ac:chgData name="Rachana Chetan" userId="6e39469d-e071-4a3a-910d-4453ac95c30e" providerId="ADAL" clId="{1ECD9AA8-22C4-4B7F-B4F2-9170B4602FF0}" dt="2023-12-07T09:30:48.654" v="1739" actId="21"/>
          <ac:spMkLst>
            <pc:docMk/>
            <pc:sldMk cId="1950899091" sldId="289"/>
            <ac:spMk id="4" creationId="{4ED547F2-B2E8-AFC7-5BD9-9B2A2ED31EC8}"/>
          </ac:spMkLst>
        </pc:spChg>
        <pc:spChg chg="del">
          <ac:chgData name="Rachana Chetan" userId="6e39469d-e071-4a3a-910d-4453ac95c30e" providerId="ADAL" clId="{1ECD9AA8-22C4-4B7F-B4F2-9170B4602FF0}" dt="2023-12-07T09:29:40.326" v="1728" actId="6264"/>
          <ac:spMkLst>
            <pc:docMk/>
            <pc:sldMk cId="1950899091" sldId="289"/>
            <ac:spMk id="5" creationId="{9F8A656C-0806-4677-A38B-DA5DF0F3C406}"/>
          </ac:spMkLst>
        </pc:spChg>
        <pc:spChg chg="add del mod">
          <ac:chgData name="Rachana Chetan" userId="6e39469d-e071-4a3a-910d-4453ac95c30e" providerId="ADAL" clId="{1ECD9AA8-22C4-4B7F-B4F2-9170B4602FF0}" dt="2023-12-07T09:30:48.654" v="1739" actId="21"/>
          <ac:spMkLst>
            <pc:docMk/>
            <pc:sldMk cId="1950899091" sldId="289"/>
            <ac:spMk id="6" creationId="{59956930-31D7-2834-A035-D35D9D39406A}"/>
          </ac:spMkLst>
        </pc:spChg>
        <pc:spChg chg="del">
          <ac:chgData name="Rachana Chetan" userId="6e39469d-e071-4a3a-910d-4453ac95c30e" providerId="ADAL" clId="{1ECD9AA8-22C4-4B7F-B4F2-9170B4602FF0}" dt="2023-12-07T09:29:40.326" v="1728" actId="6264"/>
          <ac:spMkLst>
            <pc:docMk/>
            <pc:sldMk cId="1950899091" sldId="289"/>
            <ac:spMk id="7" creationId="{9BEF8C6D-8BB3-473A-9607-D7381CC5C0A5}"/>
          </ac:spMkLst>
        </pc:spChg>
        <pc:spChg chg="add del mod">
          <ac:chgData name="Rachana Chetan" userId="6e39469d-e071-4a3a-910d-4453ac95c30e" providerId="ADAL" clId="{1ECD9AA8-22C4-4B7F-B4F2-9170B4602FF0}" dt="2023-12-07T09:29:40.326" v="1728" actId="6264"/>
          <ac:spMkLst>
            <pc:docMk/>
            <pc:sldMk cId="1950899091" sldId="289"/>
            <ac:spMk id="8" creationId="{E94152AD-F398-29C8-58EE-469EF2595FAD}"/>
          </ac:spMkLst>
        </pc:spChg>
        <pc:spChg chg="add del mod">
          <ac:chgData name="Rachana Chetan" userId="6e39469d-e071-4a3a-910d-4453ac95c30e" providerId="ADAL" clId="{1ECD9AA8-22C4-4B7F-B4F2-9170B4602FF0}" dt="2023-12-07T09:29:40.326" v="1728" actId="6264"/>
          <ac:spMkLst>
            <pc:docMk/>
            <pc:sldMk cId="1950899091" sldId="289"/>
            <ac:spMk id="9" creationId="{BA5C6321-6D3E-812E-9FFE-7481C010E3E0}"/>
          </ac:spMkLst>
        </pc:spChg>
        <pc:spChg chg="add del mod">
          <ac:chgData name="Rachana Chetan" userId="6e39469d-e071-4a3a-910d-4453ac95c30e" providerId="ADAL" clId="{1ECD9AA8-22C4-4B7F-B4F2-9170B4602FF0}" dt="2023-12-07T09:29:49.040" v="1731" actId="478"/>
          <ac:spMkLst>
            <pc:docMk/>
            <pc:sldMk cId="1950899091" sldId="289"/>
            <ac:spMk id="11" creationId="{DD6C2412-8EC3-6D9E-C148-67CF9403DBBA}"/>
          </ac:spMkLst>
        </pc:spChg>
        <pc:spChg chg="del">
          <ac:chgData name="Rachana Chetan" userId="6e39469d-e071-4a3a-910d-4453ac95c30e" providerId="ADAL" clId="{1ECD9AA8-22C4-4B7F-B4F2-9170B4602FF0}" dt="2023-12-07T09:29:40.326" v="1728" actId="6264"/>
          <ac:spMkLst>
            <pc:docMk/>
            <pc:sldMk cId="1950899091" sldId="289"/>
            <ac:spMk id="13" creationId="{DCFDFFB9-D302-4A05-A770-D33232254722}"/>
          </ac:spMkLst>
        </pc:spChg>
        <pc:spChg chg="add del mod">
          <ac:chgData name="Rachana Chetan" userId="6e39469d-e071-4a3a-910d-4453ac95c30e" providerId="ADAL" clId="{1ECD9AA8-22C4-4B7F-B4F2-9170B4602FF0}" dt="2023-12-07T09:30:41.558" v="1738" actId="478"/>
          <ac:spMkLst>
            <pc:docMk/>
            <pc:sldMk cId="1950899091" sldId="289"/>
            <ac:spMk id="14" creationId="{F86BA2BE-D1E5-3AAA-5FB6-5DA3A274C08C}"/>
          </ac:spMkLst>
        </pc:spChg>
        <pc:spChg chg="add mod">
          <ac:chgData name="Rachana Chetan" userId="6e39469d-e071-4a3a-910d-4453ac95c30e" providerId="ADAL" clId="{1ECD9AA8-22C4-4B7F-B4F2-9170B4602FF0}" dt="2023-12-07T09:54:06.663" v="1883" actId="207"/>
          <ac:spMkLst>
            <pc:docMk/>
            <pc:sldMk cId="1950899091" sldId="289"/>
            <ac:spMk id="15" creationId="{0B7AC96B-0167-0C06-FC93-551F4B55CDB4}"/>
          </ac:spMkLst>
        </pc:spChg>
        <pc:spChg chg="add del mod">
          <ac:chgData name="Rachana Chetan" userId="6e39469d-e071-4a3a-910d-4453ac95c30e" providerId="ADAL" clId="{1ECD9AA8-22C4-4B7F-B4F2-9170B4602FF0}" dt="2023-12-07T09:50:14.468" v="1766" actId="478"/>
          <ac:spMkLst>
            <pc:docMk/>
            <pc:sldMk cId="1950899091" sldId="289"/>
            <ac:spMk id="17" creationId="{DAA87E45-B79A-CADA-6826-0618274E2644}"/>
          </ac:spMkLst>
        </pc:spChg>
        <pc:spChg chg="add mod">
          <ac:chgData name="Rachana Chetan" userId="6e39469d-e071-4a3a-910d-4453ac95c30e" providerId="ADAL" clId="{1ECD9AA8-22C4-4B7F-B4F2-9170B4602FF0}" dt="2023-12-07T11:45:59.050" v="3451" actId="207"/>
          <ac:spMkLst>
            <pc:docMk/>
            <pc:sldMk cId="1950899091" sldId="289"/>
            <ac:spMk id="18" creationId="{1827126D-A381-3269-04A8-0FDFFB4D26AB}"/>
          </ac:spMkLst>
        </pc:spChg>
        <pc:spChg chg="add mod">
          <ac:chgData name="Rachana Chetan" userId="6e39469d-e071-4a3a-910d-4453ac95c30e" providerId="ADAL" clId="{1ECD9AA8-22C4-4B7F-B4F2-9170B4602FF0}" dt="2023-12-07T21:31:46.717" v="4064" actId="207"/>
          <ac:spMkLst>
            <pc:docMk/>
            <pc:sldMk cId="1950899091" sldId="289"/>
            <ac:spMk id="21" creationId="{F1C24C97-DFD0-10D8-1386-5B907CA4B182}"/>
          </ac:spMkLst>
        </pc:spChg>
        <pc:spChg chg="add mod">
          <ac:chgData name="Rachana Chetan" userId="6e39469d-e071-4a3a-910d-4453ac95c30e" providerId="ADAL" clId="{1ECD9AA8-22C4-4B7F-B4F2-9170B4602FF0}" dt="2023-12-07T09:54:41.129" v="1925" actId="207"/>
          <ac:spMkLst>
            <pc:docMk/>
            <pc:sldMk cId="1950899091" sldId="289"/>
            <ac:spMk id="22" creationId="{AB5361E4-7D95-5DA7-9E62-72EF7D4C825F}"/>
          </ac:spMkLst>
        </pc:spChg>
        <pc:picChg chg="add del mod">
          <ac:chgData name="Rachana Chetan" userId="6e39469d-e071-4a3a-910d-4453ac95c30e" providerId="ADAL" clId="{1ECD9AA8-22C4-4B7F-B4F2-9170B4602FF0}" dt="2023-12-07T09:48:32.644" v="1751" actId="478"/>
          <ac:picMkLst>
            <pc:docMk/>
            <pc:sldMk cId="1950899091" sldId="289"/>
            <ac:picMk id="16" creationId="{7251E931-EB1A-64A1-BD44-F61EA01FAA26}"/>
          </ac:picMkLst>
        </pc:picChg>
        <pc:picChg chg="add mod ord modCrop">
          <ac:chgData name="Rachana Chetan" userId="6e39469d-e071-4a3a-910d-4453ac95c30e" providerId="ADAL" clId="{1ECD9AA8-22C4-4B7F-B4F2-9170B4602FF0}" dt="2023-12-07T23:21:50.639" v="4096" actId="732"/>
          <ac:picMkLst>
            <pc:docMk/>
            <pc:sldMk cId="1950899091" sldId="289"/>
            <ac:picMk id="20" creationId="{91A838AE-EA3C-D119-8753-4A177BA34E73}"/>
          </ac:picMkLst>
        </pc:picChg>
        <pc:picChg chg="add del mod">
          <ac:chgData name="Rachana Chetan" userId="6e39469d-e071-4a3a-910d-4453ac95c30e" providerId="ADAL" clId="{1ECD9AA8-22C4-4B7F-B4F2-9170B4602FF0}" dt="2023-12-07T09:30:54.765" v="1741" actId="21"/>
          <ac:picMkLst>
            <pc:docMk/>
            <pc:sldMk cId="1950899091" sldId="289"/>
            <ac:picMk id="2050" creationId="{2AAC1D52-D2EE-A4BA-C1C5-58E373B8168C}"/>
          </ac:picMkLst>
        </pc:picChg>
      </pc:sldChg>
      <pc:sldChg chg="addSp delSp modSp new add del mod">
        <pc:chgData name="Rachana Chetan" userId="6e39469d-e071-4a3a-910d-4453ac95c30e" providerId="ADAL" clId="{1ECD9AA8-22C4-4B7F-B4F2-9170B4602FF0}" dt="2023-12-07T11:47:21.673" v="3455" actId="47"/>
        <pc:sldMkLst>
          <pc:docMk/>
          <pc:sldMk cId="3695832598" sldId="290"/>
        </pc:sldMkLst>
        <pc:spChg chg="del">
          <ac:chgData name="Rachana Chetan" userId="6e39469d-e071-4a3a-910d-4453ac95c30e" providerId="ADAL" clId="{1ECD9AA8-22C4-4B7F-B4F2-9170B4602FF0}" dt="2023-12-07T10:00:22.140" v="2151" actId="478"/>
          <ac:spMkLst>
            <pc:docMk/>
            <pc:sldMk cId="3695832598" sldId="290"/>
            <ac:spMk id="2" creationId="{8412ACCE-5781-CD5D-C088-77E1C1771D85}"/>
          </ac:spMkLst>
        </pc:spChg>
        <pc:spChg chg="del">
          <ac:chgData name="Rachana Chetan" userId="6e39469d-e071-4a3a-910d-4453ac95c30e" providerId="ADAL" clId="{1ECD9AA8-22C4-4B7F-B4F2-9170B4602FF0}" dt="2023-12-07T10:00:20.188" v="2150" actId="478"/>
          <ac:spMkLst>
            <pc:docMk/>
            <pc:sldMk cId="3695832598" sldId="290"/>
            <ac:spMk id="3" creationId="{55A9CAC9-8E0C-C97E-6439-C53861A1F799}"/>
          </ac:spMkLst>
        </pc:spChg>
        <pc:spChg chg="add mod">
          <ac:chgData name="Rachana Chetan" userId="6e39469d-e071-4a3a-910d-4453ac95c30e" providerId="ADAL" clId="{1ECD9AA8-22C4-4B7F-B4F2-9170B4602FF0}" dt="2023-12-07T11:45:40.884" v="3444" actId="21"/>
          <ac:spMkLst>
            <pc:docMk/>
            <pc:sldMk cId="3695832598" sldId="290"/>
            <ac:spMk id="4" creationId="{1281A0BF-9CD7-AAB8-2A1E-D508E2D12C20}"/>
          </ac:spMkLst>
        </pc:spChg>
        <pc:spChg chg="add mod">
          <ac:chgData name="Rachana Chetan" userId="6e39469d-e071-4a3a-910d-4453ac95c30e" providerId="ADAL" clId="{1ECD9AA8-22C4-4B7F-B4F2-9170B4602FF0}" dt="2023-12-07T09:30:50.663" v="1740"/>
          <ac:spMkLst>
            <pc:docMk/>
            <pc:sldMk cId="3695832598" sldId="290"/>
            <ac:spMk id="5" creationId="{27088850-A722-726B-246E-B6B8C6823482}"/>
          </ac:spMkLst>
        </pc:spChg>
        <pc:picChg chg="add del mod">
          <ac:chgData name="Rachana Chetan" userId="6e39469d-e071-4a3a-910d-4453ac95c30e" providerId="ADAL" clId="{1ECD9AA8-22C4-4B7F-B4F2-9170B4602FF0}" dt="2023-12-07T09:31:20.859" v="1746" actId="21"/>
          <ac:picMkLst>
            <pc:docMk/>
            <pc:sldMk cId="3695832598" sldId="290"/>
            <ac:picMk id="6" creationId="{4F9B8D8E-0212-50F1-1153-B1B216D8DDD3}"/>
          </ac:picMkLst>
        </pc:picChg>
      </pc:sldChg>
      <pc:sldChg chg="addSp modSp mod ord">
        <pc:chgData name="Rachana Chetan" userId="6e39469d-e071-4a3a-910d-4453ac95c30e" providerId="ADAL" clId="{1ECD9AA8-22C4-4B7F-B4F2-9170B4602FF0}" dt="2023-12-07T19:11:43.529" v="3527" actId="1036"/>
        <pc:sldMkLst>
          <pc:docMk/>
          <pc:sldMk cId="2219480340" sldId="291"/>
        </pc:sldMkLst>
        <pc:spChg chg="mod">
          <ac:chgData name="Rachana Chetan" userId="6e39469d-e071-4a3a-910d-4453ac95c30e" providerId="ADAL" clId="{1ECD9AA8-22C4-4B7F-B4F2-9170B4602FF0}" dt="2023-12-07T19:01:40.843" v="3491" actId="27636"/>
          <ac:spMkLst>
            <pc:docMk/>
            <pc:sldMk cId="2219480340" sldId="291"/>
            <ac:spMk id="2" creationId="{C82B8269-D60B-75B3-56D5-FA8EDFD579AE}"/>
          </ac:spMkLst>
        </pc:spChg>
        <pc:spChg chg="mod">
          <ac:chgData name="Rachana Chetan" userId="6e39469d-e071-4a3a-910d-4453ac95c30e" providerId="ADAL" clId="{1ECD9AA8-22C4-4B7F-B4F2-9170B4602FF0}" dt="2023-12-07T19:05:12.011" v="3497" actId="2711"/>
          <ac:spMkLst>
            <pc:docMk/>
            <pc:sldMk cId="2219480340" sldId="291"/>
            <ac:spMk id="3" creationId="{0DBAF2C7-0AF4-E720-F72C-0CFD4A785B10}"/>
          </ac:spMkLst>
        </pc:spChg>
        <pc:spChg chg="add mod">
          <ac:chgData name="Rachana Chetan" userId="6e39469d-e071-4a3a-910d-4453ac95c30e" providerId="ADAL" clId="{1ECD9AA8-22C4-4B7F-B4F2-9170B4602FF0}" dt="2023-12-07T19:11:43.529" v="3527" actId="1036"/>
          <ac:spMkLst>
            <pc:docMk/>
            <pc:sldMk cId="2219480340" sldId="291"/>
            <ac:spMk id="8" creationId="{DCD5D75D-FCD0-9C82-DE89-C8251A779421}"/>
          </ac:spMkLst>
        </pc:spChg>
        <pc:picChg chg="mod">
          <ac:chgData name="Rachana Chetan" userId="6e39469d-e071-4a3a-910d-4453ac95c30e" providerId="ADAL" clId="{1ECD9AA8-22C4-4B7F-B4F2-9170B4602FF0}" dt="2023-12-07T11:42:20.827" v="3432" actId="1038"/>
          <ac:picMkLst>
            <pc:docMk/>
            <pc:sldMk cId="2219480340" sldId="291"/>
            <ac:picMk id="5" creationId="{411AD1BB-A58A-F3C2-9921-E8830E31A5EF}"/>
          </ac:picMkLst>
        </pc:picChg>
        <pc:picChg chg="mod modCrop">
          <ac:chgData name="Rachana Chetan" userId="6e39469d-e071-4a3a-910d-4453ac95c30e" providerId="ADAL" clId="{1ECD9AA8-22C4-4B7F-B4F2-9170B4602FF0}" dt="2023-12-07T11:42:20.827" v="3432" actId="1038"/>
          <ac:picMkLst>
            <pc:docMk/>
            <pc:sldMk cId="2219480340" sldId="291"/>
            <ac:picMk id="6" creationId="{DCFD5D61-0B52-E1E6-4994-01B2D6CB715C}"/>
          </ac:picMkLst>
        </pc:picChg>
        <pc:picChg chg="add mod">
          <ac:chgData name="Rachana Chetan" userId="6e39469d-e071-4a3a-910d-4453ac95c30e" providerId="ADAL" clId="{1ECD9AA8-22C4-4B7F-B4F2-9170B4602FF0}" dt="2023-12-07T19:04:59.666" v="3496" actId="1076"/>
          <ac:picMkLst>
            <pc:docMk/>
            <pc:sldMk cId="2219480340" sldId="291"/>
            <ac:picMk id="10" creationId="{28946515-61B9-D536-DBC0-0E8B8A2040A8}"/>
          </ac:picMkLst>
        </pc:picChg>
      </pc:sldChg>
      <pc:sldChg chg="new del">
        <pc:chgData name="Rachana Chetan" userId="6e39469d-e071-4a3a-910d-4453ac95c30e" providerId="ADAL" clId="{1ECD9AA8-22C4-4B7F-B4F2-9170B4602FF0}" dt="2023-12-07T09:30:18.293" v="1735" actId="47"/>
        <pc:sldMkLst>
          <pc:docMk/>
          <pc:sldMk cId="4253231707" sldId="291"/>
        </pc:sldMkLst>
      </pc:sldChg>
      <pc:sldChg chg="addSp delSp modSp add mod">
        <pc:chgData name="Rachana Chetan" userId="6e39469d-e071-4a3a-910d-4453ac95c30e" providerId="ADAL" clId="{1ECD9AA8-22C4-4B7F-B4F2-9170B4602FF0}" dt="2023-12-07T23:29:16.156" v="4148" actId="21"/>
        <pc:sldMkLst>
          <pc:docMk/>
          <pc:sldMk cId="1317387418" sldId="293"/>
        </pc:sldMkLst>
        <pc:spChg chg="mod">
          <ac:chgData name="Rachana Chetan" userId="6e39469d-e071-4a3a-910d-4453ac95c30e" providerId="ADAL" clId="{1ECD9AA8-22C4-4B7F-B4F2-9170B4602FF0}" dt="2023-12-07T21:35:38.235" v="4065" actId="1076"/>
          <ac:spMkLst>
            <pc:docMk/>
            <pc:sldMk cId="1317387418" sldId="293"/>
            <ac:spMk id="2" creationId="{C82B8269-D60B-75B3-56D5-FA8EDFD579AE}"/>
          </ac:spMkLst>
        </pc:spChg>
        <pc:spChg chg="mod">
          <ac:chgData name="Rachana Chetan" userId="6e39469d-e071-4a3a-910d-4453ac95c30e" providerId="ADAL" clId="{1ECD9AA8-22C4-4B7F-B4F2-9170B4602FF0}" dt="2023-12-07T23:08:38.030" v="4077" actId="1076"/>
          <ac:spMkLst>
            <pc:docMk/>
            <pc:sldMk cId="1317387418" sldId="293"/>
            <ac:spMk id="6" creationId="{D75F620C-2AB3-1989-5555-0595E663B66C}"/>
          </ac:spMkLst>
        </pc:spChg>
        <pc:picChg chg="add del mod">
          <ac:chgData name="Rachana Chetan" userId="6e39469d-e071-4a3a-910d-4453ac95c30e" providerId="ADAL" clId="{1ECD9AA8-22C4-4B7F-B4F2-9170B4602FF0}" dt="2023-12-07T23:29:16.156" v="4148" actId="21"/>
          <ac:picMkLst>
            <pc:docMk/>
            <pc:sldMk cId="1317387418" sldId="293"/>
            <ac:picMk id="3" creationId="{28711151-C5AF-9842-6AEB-4A546A32C2B1}"/>
          </ac:picMkLst>
        </pc:picChg>
        <pc:picChg chg="add mod">
          <ac:chgData name="Rachana Chetan" userId="6e39469d-e071-4a3a-910d-4453ac95c30e" providerId="ADAL" clId="{1ECD9AA8-22C4-4B7F-B4F2-9170B4602FF0}" dt="2023-12-07T23:09:15.633" v="4086" actId="1037"/>
          <ac:picMkLst>
            <pc:docMk/>
            <pc:sldMk cId="1317387418" sldId="293"/>
            <ac:picMk id="4" creationId="{AEAB9DB1-FD7E-F1A5-7357-949043CDB722}"/>
          </ac:picMkLst>
        </pc:picChg>
        <pc:picChg chg="add mod">
          <ac:chgData name="Rachana Chetan" userId="6e39469d-e071-4a3a-910d-4453ac95c30e" providerId="ADAL" clId="{1ECD9AA8-22C4-4B7F-B4F2-9170B4602FF0}" dt="2023-12-07T23:08:59.062" v="4082" actId="1076"/>
          <ac:picMkLst>
            <pc:docMk/>
            <pc:sldMk cId="1317387418" sldId="293"/>
            <ac:picMk id="5" creationId="{77F7AEF0-2708-C7B6-1D06-04EB5B0C6360}"/>
          </ac:picMkLst>
        </pc:picChg>
      </pc:sldChg>
      <pc:sldChg chg="addSp delSp modSp add mod">
        <pc:chgData name="Rachana Chetan" userId="6e39469d-e071-4a3a-910d-4453ac95c30e" providerId="ADAL" clId="{1ECD9AA8-22C4-4B7F-B4F2-9170B4602FF0}" dt="2023-12-08T00:26:04.830" v="5912" actId="1076"/>
        <pc:sldMkLst>
          <pc:docMk/>
          <pc:sldMk cId="2804722299" sldId="294"/>
        </pc:sldMkLst>
        <pc:spChg chg="mod">
          <ac:chgData name="Rachana Chetan" userId="6e39469d-e071-4a3a-910d-4453ac95c30e" providerId="ADAL" clId="{1ECD9AA8-22C4-4B7F-B4F2-9170B4602FF0}" dt="2023-12-08T00:26:01.370" v="5911" actId="1076"/>
          <ac:spMkLst>
            <pc:docMk/>
            <pc:sldMk cId="2804722299" sldId="294"/>
            <ac:spMk id="2" creationId="{C82B8269-D60B-75B3-56D5-FA8EDFD579AE}"/>
          </ac:spMkLst>
        </pc:spChg>
        <pc:spChg chg="add mod">
          <ac:chgData name="Rachana Chetan" userId="6e39469d-e071-4a3a-910d-4453ac95c30e" providerId="ADAL" clId="{1ECD9AA8-22C4-4B7F-B4F2-9170B4602FF0}" dt="2023-12-08T00:26:04.830" v="5912" actId="1076"/>
          <ac:spMkLst>
            <pc:docMk/>
            <pc:sldMk cId="2804722299" sldId="294"/>
            <ac:spMk id="5" creationId="{4A47C94E-989F-8E04-1CA6-5834DD247709}"/>
          </ac:spMkLst>
        </pc:spChg>
        <pc:graphicFrameChg chg="del">
          <ac:chgData name="Rachana Chetan" userId="6e39469d-e071-4a3a-910d-4453ac95c30e" providerId="ADAL" clId="{1ECD9AA8-22C4-4B7F-B4F2-9170B4602FF0}" dt="2023-12-08T00:24:47.302" v="5867" actId="478"/>
          <ac:graphicFrameMkLst>
            <pc:docMk/>
            <pc:sldMk cId="2804722299" sldId="294"/>
            <ac:graphicFrameMk id="4" creationId="{07800DEA-F68D-6B3D-2668-5979B120AA93}"/>
          </ac:graphicFrameMkLst>
        </pc:graphicFrameChg>
      </pc:sldChg>
    </pc:docChg>
  </pc:docChgLst>
  <pc:docChgLst>
    <pc:chgData name="Junoh Jung" userId="S::junohj@uw.edu::4e57e68d-774a-403a-9736-c89e3f0b5241" providerId="AD" clId="Web-{A550673D-0C05-42D0-BF8D-3C5F57CD05E8}"/>
    <pc:docChg chg="modSld sldOrd">
      <pc:chgData name="Junoh Jung" userId="S::junohj@uw.edu::4e57e68d-774a-403a-9736-c89e3f0b5241" providerId="AD" clId="Web-{A550673D-0C05-42D0-BF8D-3C5F57CD05E8}" dt="2023-12-07T05:38:13.867" v="10" actId="20577"/>
      <pc:docMkLst>
        <pc:docMk/>
      </pc:docMkLst>
      <pc:sldChg chg="modSp">
        <pc:chgData name="Junoh Jung" userId="S::junohj@uw.edu::4e57e68d-774a-403a-9736-c89e3f0b5241" providerId="AD" clId="Web-{A550673D-0C05-42D0-BF8D-3C5F57CD05E8}" dt="2023-12-07T05:38:13.867" v="10" actId="20577"/>
        <pc:sldMkLst>
          <pc:docMk/>
          <pc:sldMk cId="260581664" sldId="275"/>
        </pc:sldMkLst>
        <pc:spChg chg="mod">
          <ac:chgData name="Junoh Jung" userId="S::junohj@uw.edu::4e57e68d-774a-403a-9736-c89e3f0b5241" providerId="AD" clId="Web-{A550673D-0C05-42D0-BF8D-3C5F57CD05E8}" dt="2023-12-07T05:38:13.867" v="10" actId="20577"/>
          <ac:spMkLst>
            <pc:docMk/>
            <pc:sldMk cId="260581664" sldId="275"/>
            <ac:spMk id="3" creationId="{0DBAF2C7-0AF4-E720-F72C-0CFD4A785B10}"/>
          </ac:spMkLst>
        </pc:spChg>
      </pc:sldChg>
      <pc:sldChg chg="ord">
        <pc:chgData name="Junoh Jung" userId="S::junohj@uw.edu::4e57e68d-774a-403a-9736-c89e3f0b5241" providerId="AD" clId="Web-{A550673D-0C05-42D0-BF8D-3C5F57CD05E8}" dt="2023-12-07T05:25:26.235" v="4"/>
        <pc:sldMkLst>
          <pc:docMk/>
          <pc:sldMk cId="4108149978" sldId="276"/>
        </pc:sldMkLst>
      </pc:sldChg>
      <pc:sldChg chg="ord">
        <pc:chgData name="Junoh Jung" userId="S::junohj@uw.edu::4e57e68d-774a-403a-9736-c89e3f0b5241" providerId="AD" clId="Web-{A550673D-0C05-42D0-BF8D-3C5F57CD05E8}" dt="2023-12-07T05:27:10.847" v="8"/>
        <pc:sldMkLst>
          <pc:docMk/>
          <pc:sldMk cId="2280206140" sldId="277"/>
        </pc:sldMkLst>
      </pc:sldChg>
      <pc:sldChg chg="ord">
        <pc:chgData name="Junoh Jung" userId="S::junohj@uw.edu::4e57e68d-774a-403a-9736-c89e3f0b5241" providerId="AD" clId="Web-{A550673D-0C05-42D0-BF8D-3C5F57CD05E8}" dt="2023-12-07T05:26:35.612" v="6"/>
        <pc:sldMkLst>
          <pc:docMk/>
          <pc:sldMk cId="1846271452" sldId="279"/>
        </pc:sldMkLst>
      </pc:sldChg>
      <pc:sldChg chg="ord">
        <pc:chgData name="Junoh Jung" userId="S::junohj@uw.edu::4e57e68d-774a-403a-9736-c89e3f0b5241" providerId="AD" clId="Web-{A550673D-0C05-42D0-BF8D-3C5F57CD05E8}" dt="2023-12-07T05:25:58.408" v="5"/>
        <pc:sldMkLst>
          <pc:docMk/>
          <pc:sldMk cId="480826591" sldId="280"/>
        </pc:sldMkLst>
      </pc:sldChg>
    </pc:docChg>
  </pc:docChgLst>
  <pc:docChgLst>
    <pc:chgData clId="Web-{546D1E68-35AB-706F-5513-0D2EFB22BE08}"/>
    <pc:docChg chg="addSld">
      <pc:chgData name="" userId="" providerId="" clId="Web-{546D1E68-35AB-706F-5513-0D2EFB22BE08}" dt="2023-12-04T21:55:26.833" v="0"/>
      <pc:docMkLst>
        <pc:docMk/>
      </pc:docMkLst>
      <pc:sldChg chg="new">
        <pc:chgData name="" userId="" providerId="" clId="Web-{546D1E68-35AB-706F-5513-0D2EFB22BE08}" dt="2023-12-04T21:55:26.833" v="0"/>
        <pc:sldMkLst>
          <pc:docMk/>
          <pc:sldMk cId="3733561045" sldId="256"/>
        </pc:sldMkLst>
      </pc:sldChg>
    </pc:docChg>
  </pc:docChgLst>
  <pc:docChgLst>
    <pc:chgData name="Hezekiah Shanu" userId="S::hmrust24@uw.edu::ed839b9d-8a96-4270-aaf1-19377191f40a" providerId="AD" clId="Web-{B1FEE56F-AD11-4C4E-8278-067EA8BC274B}"/>
    <pc:docChg chg="modSld sldOrd">
      <pc:chgData name="Hezekiah Shanu" userId="S::hmrust24@uw.edu::ed839b9d-8a96-4270-aaf1-19377191f40a" providerId="AD" clId="Web-{B1FEE56F-AD11-4C4E-8278-067EA8BC274B}" dt="2023-12-04T23:20:16" v="7" actId="20577"/>
      <pc:docMkLst>
        <pc:docMk/>
      </pc:docMkLst>
      <pc:sldChg chg="modSp">
        <pc:chgData name="Hezekiah Shanu" userId="S::hmrust24@uw.edu::ed839b9d-8a96-4270-aaf1-19377191f40a" providerId="AD" clId="Web-{B1FEE56F-AD11-4C4E-8278-067EA8BC274B}" dt="2023-12-04T23:20:16" v="7" actId="20577"/>
        <pc:sldMkLst>
          <pc:docMk/>
          <pc:sldMk cId="2178772029" sldId="259"/>
        </pc:sldMkLst>
        <pc:spChg chg="mod">
          <ac:chgData name="Hezekiah Shanu" userId="S::hmrust24@uw.edu::ed839b9d-8a96-4270-aaf1-19377191f40a" providerId="AD" clId="Web-{B1FEE56F-AD11-4C4E-8278-067EA8BC274B}" dt="2023-12-04T23:20:16" v="7" actId="20577"/>
          <ac:spMkLst>
            <pc:docMk/>
            <pc:sldMk cId="2178772029" sldId="259"/>
            <ac:spMk id="3" creationId="{0DBAF2C7-0AF4-E720-F72C-0CFD4A785B10}"/>
          </ac:spMkLst>
        </pc:spChg>
      </pc:sldChg>
      <pc:sldChg chg="ord">
        <pc:chgData name="Hezekiah Shanu" userId="S::hmrust24@uw.edu::ed839b9d-8a96-4270-aaf1-19377191f40a" providerId="AD" clId="Web-{B1FEE56F-AD11-4C4E-8278-067EA8BC274B}" dt="2023-12-04T22:59:57.805" v="0"/>
        <pc:sldMkLst>
          <pc:docMk/>
          <pc:sldMk cId="402996321" sldId="261"/>
        </pc:sldMkLst>
      </pc:sldChg>
    </pc:docChg>
  </pc:docChgLst>
  <pc:docChgLst>
    <pc:chgData name="Junoh Jung" userId="S::junohj@uw.edu::4e57e68d-774a-403a-9736-c89e3f0b5241" providerId="AD" clId="Web-{FBDAF65B-08FE-4FD4-AD3E-043B0F8A5252}"/>
    <pc:docChg chg="modSld">
      <pc:chgData name="Junoh Jung" userId="S::junohj@uw.edu::4e57e68d-774a-403a-9736-c89e3f0b5241" providerId="AD" clId="Web-{FBDAF65B-08FE-4FD4-AD3E-043B0F8A5252}" dt="2023-12-05T21:58:17.829" v="28" actId="1076"/>
      <pc:docMkLst>
        <pc:docMk/>
      </pc:docMkLst>
      <pc:sldChg chg="addSp delSp modSp">
        <pc:chgData name="Junoh Jung" userId="S::junohj@uw.edu::4e57e68d-774a-403a-9736-c89e3f0b5241" providerId="AD" clId="Web-{FBDAF65B-08FE-4FD4-AD3E-043B0F8A5252}" dt="2023-12-05T21:58:17.829" v="28" actId="1076"/>
        <pc:sldMkLst>
          <pc:docMk/>
          <pc:sldMk cId="260581664" sldId="275"/>
        </pc:sldMkLst>
        <pc:spChg chg="mod">
          <ac:chgData name="Junoh Jung" userId="S::junohj@uw.edu::4e57e68d-774a-403a-9736-c89e3f0b5241" providerId="AD" clId="Web-{FBDAF65B-08FE-4FD4-AD3E-043B0F8A5252}" dt="2023-12-05T21:40:28.406" v="3" actId="20577"/>
          <ac:spMkLst>
            <pc:docMk/>
            <pc:sldMk cId="260581664" sldId="275"/>
            <ac:spMk id="3" creationId="{0DBAF2C7-0AF4-E720-F72C-0CFD4A785B10}"/>
          </ac:spMkLst>
        </pc:spChg>
        <pc:picChg chg="add del mod">
          <ac:chgData name="Junoh Jung" userId="S::junohj@uw.edu::4e57e68d-774a-403a-9736-c89e3f0b5241" providerId="AD" clId="Web-{FBDAF65B-08FE-4FD4-AD3E-043B0F8A5252}" dt="2023-12-05T21:57:55.968" v="17"/>
          <ac:picMkLst>
            <pc:docMk/>
            <pc:sldMk cId="260581664" sldId="275"/>
            <ac:picMk id="4" creationId="{386ECE0A-6853-2BD2-EEEE-FACF85A18DCC}"/>
          </ac:picMkLst>
        </pc:picChg>
        <pc:picChg chg="add mod">
          <ac:chgData name="Junoh Jung" userId="S::junohj@uw.edu::4e57e68d-774a-403a-9736-c89e3f0b5241" providerId="AD" clId="Web-{FBDAF65B-08FE-4FD4-AD3E-043B0F8A5252}" dt="2023-12-05T21:58:17.829" v="28" actId="1076"/>
          <ac:picMkLst>
            <pc:docMk/>
            <pc:sldMk cId="260581664" sldId="275"/>
            <ac:picMk id="5" creationId="{E148C1DC-949B-7D54-4BBB-8169B5F6D99D}"/>
          </ac:picMkLst>
        </pc:picChg>
      </pc:sldChg>
    </pc:docChg>
  </pc:docChgLst>
  <pc:docChgLst>
    <pc:chgData name="Wei Huang" userId="S::whuang77@uw.edu::468bf848-edd2-4c99-b47a-2f222e60dd57" providerId="AD" clId="Web-{2C68248B-1669-D4BA-3AF4-4EE115EAD65C}"/>
    <pc:docChg chg="modSld">
      <pc:chgData name="Wei Huang" userId="S::whuang77@uw.edu::468bf848-edd2-4c99-b47a-2f222e60dd57" providerId="AD" clId="Web-{2C68248B-1669-D4BA-3AF4-4EE115EAD65C}" dt="2023-12-08T02:16:01.593" v="38" actId="20577"/>
      <pc:docMkLst>
        <pc:docMk/>
      </pc:docMkLst>
      <pc:sldChg chg="modSp">
        <pc:chgData name="Wei Huang" userId="S::whuang77@uw.edu::468bf848-edd2-4c99-b47a-2f222e60dd57" providerId="AD" clId="Web-{2C68248B-1669-D4BA-3AF4-4EE115EAD65C}" dt="2023-12-08T02:05:10.559" v="34" actId="20577"/>
        <pc:sldMkLst>
          <pc:docMk/>
          <pc:sldMk cId="2101570241" sldId="262"/>
        </pc:sldMkLst>
        <pc:spChg chg="mod">
          <ac:chgData name="Wei Huang" userId="S::whuang77@uw.edu::468bf848-edd2-4c99-b47a-2f222e60dd57" providerId="AD" clId="Web-{2C68248B-1669-D4BA-3AF4-4EE115EAD65C}" dt="2023-12-08T02:05:10.559" v="34" actId="20577"/>
          <ac:spMkLst>
            <pc:docMk/>
            <pc:sldMk cId="2101570241" sldId="262"/>
            <ac:spMk id="13" creationId="{ADBDD63C-DF4C-84B0-AD07-EB89787B86D9}"/>
          </ac:spMkLst>
        </pc:spChg>
        <pc:spChg chg="mod">
          <ac:chgData name="Wei Huang" userId="S::whuang77@uw.edu::468bf848-edd2-4c99-b47a-2f222e60dd57" providerId="AD" clId="Web-{2C68248B-1669-D4BA-3AF4-4EE115EAD65C}" dt="2023-12-08T02:04:31.370" v="25" actId="20577"/>
          <ac:spMkLst>
            <pc:docMk/>
            <pc:sldMk cId="2101570241" sldId="262"/>
            <ac:spMk id="15" creationId="{D7641DC2-9E22-872F-5DCF-02434B993C6F}"/>
          </ac:spMkLst>
        </pc:spChg>
        <pc:spChg chg="mod">
          <ac:chgData name="Wei Huang" userId="S::whuang77@uw.edu::468bf848-edd2-4c99-b47a-2f222e60dd57" providerId="AD" clId="Web-{2C68248B-1669-D4BA-3AF4-4EE115EAD65C}" dt="2023-12-08T02:01:56.678" v="5" actId="20577"/>
          <ac:spMkLst>
            <pc:docMk/>
            <pc:sldMk cId="2101570241" sldId="262"/>
            <ac:spMk id="19" creationId="{71D2B13B-C0C1-A722-0FD3-39B7AD24BC3A}"/>
          </ac:spMkLst>
        </pc:spChg>
      </pc:sldChg>
      <pc:sldChg chg="modSp">
        <pc:chgData name="Wei Huang" userId="S::whuang77@uw.edu::468bf848-edd2-4c99-b47a-2f222e60dd57" providerId="AD" clId="Web-{2C68248B-1669-D4BA-3AF4-4EE115EAD65C}" dt="2023-12-08T02:16:01.593" v="38" actId="20577"/>
        <pc:sldMkLst>
          <pc:docMk/>
          <pc:sldMk cId="1317387418" sldId="293"/>
        </pc:sldMkLst>
        <pc:spChg chg="mod">
          <ac:chgData name="Wei Huang" userId="S::whuang77@uw.edu::468bf848-edd2-4c99-b47a-2f222e60dd57" providerId="AD" clId="Web-{2C68248B-1669-D4BA-3AF4-4EE115EAD65C}" dt="2023-12-08T02:16:01.593" v="38" actId="20577"/>
          <ac:spMkLst>
            <pc:docMk/>
            <pc:sldMk cId="1317387418" sldId="293"/>
            <ac:spMk id="6" creationId="{D75F620C-2AB3-1989-5555-0595E663B66C}"/>
          </ac:spMkLst>
        </pc:spChg>
      </pc:sldChg>
    </pc:docChg>
  </pc:docChgLst>
</pc:chgInfo>
</file>

<file path=ppt/comments/modernComment_106_7D436AC1.xml><?xml version="1.0" encoding="utf-8"?>
<p188:cmLst xmlns:a="http://schemas.openxmlformats.org/drawingml/2006/main" xmlns:r="http://schemas.openxmlformats.org/officeDocument/2006/relationships" xmlns:p188="http://schemas.microsoft.com/office/powerpoint/2018/8/main">
  <p188:cm id="{8799A8C2-913A-450A-A8B5-C977823E1AC9}" authorId="{EB009958-6987-4090-A573-C41D38D9730D}" created="2023-12-07T10:33:23.728">
    <pc:sldMkLst xmlns:pc="http://schemas.microsoft.com/office/powerpoint/2013/main/command">
      <pc:docMk/>
      <pc:sldMk cId="2101570241" sldId="262"/>
    </pc:sldMkLst>
    <p188:replyLst>
      <p188:reply id="{CA8A5F16-892C-4347-A5D1-4C31E114FED7}" authorId="{EB009958-6987-4090-A573-C41D38D9730D}" created="2023-12-07T10:38:59.347">
        <p188:txBody>
          <a:bodyPr/>
          <a:lstStyle/>
          <a:p>
            <a:r>
              <a:rPr lang="en-US"/>
              <a:t>seg 4 spent the longest time on the website but the revenue they contributed was much less than seg 1. Is there some way we could add features that gain us revenue by simply have customers spend time on the page? -like web ads and stuff</a:t>
            </a:r>
          </a:p>
        </p188:txBody>
      </p188:reply>
    </p188:replyLst>
    <p188:txBody>
      <a:bodyPr/>
      <a:lstStyle/>
      <a:p>
        <a:r>
          <a:rPr lang="en-US"/>
          <a:t>something about medium can be added, or omitted completely</a:t>
        </a:r>
      </a:p>
    </p188:txBody>
  </p188:cm>
</p188:cmLst>
</file>

<file path=ppt/comments/modernComment_10E_70AD8799.xml><?xml version="1.0" encoding="utf-8"?>
<p188:cmLst xmlns:a="http://schemas.openxmlformats.org/drawingml/2006/main" xmlns:r="http://schemas.openxmlformats.org/officeDocument/2006/relationships" xmlns:p188="http://schemas.microsoft.com/office/powerpoint/2018/8/main">
  <p188:cm id="{1943C37C-EA23-4616-9C09-0E4DA606CE80}" authorId="{EB009958-6987-4090-A573-C41D38D9730D}" created="2023-12-07T10:34:24.745">
    <pc:sldMkLst xmlns:pc="http://schemas.microsoft.com/office/powerpoint/2013/main/command">
      <pc:docMk/>
      <pc:sldMk cId="1890420633" sldId="270"/>
    </pc:sldMkLst>
    <p188:txBody>
      <a:bodyPr/>
      <a:lstStyle/>
      <a:p>
        <a:r>
          <a:rPr lang="en-US"/>
          <a:t>since the difference between top 1 and the rest was pretty significant, should we only talk about top 1?</a:t>
        </a:r>
      </a:p>
    </p188:txBody>
  </p188:cm>
</p188:cmLst>
</file>

<file path=ppt/comments/modernComment_123_844A9514.xml><?xml version="1.0" encoding="utf-8"?>
<p188:cmLst xmlns:a="http://schemas.openxmlformats.org/drawingml/2006/main" xmlns:r="http://schemas.openxmlformats.org/officeDocument/2006/relationships" xmlns:p188="http://schemas.microsoft.com/office/powerpoint/2018/8/main">
  <p188:cm id="{3C700716-63BD-4DE0-A200-3406043623E6}" authorId="{4CEA2499-C81C-68FC-2C45-FFAE1550D6DD}" created="2023-12-07T11:02:05.808">
    <pc:sldMkLst xmlns:pc="http://schemas.microsoft.com/office/powerpoint/2013/main/command">
      <pc:docMk/>
      <pc:sldMk cId="2219480340" sldId="291"/>
    </pc:sldMkLst>
    <p188:txBody>
      <a:bodyPr/>
      <a:lstStyle/>
      <a:p>
        <a:r>
          <a:rPr lang="en-US"/>
          <a:t>Wei Huang
not sure what None is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9FD50-3168-1849-AFE7-886BBFABB6C7}" type="datetimeFigureOut">
              <a:rPr lang="en-US" smtClean="0"/>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A0E17-3136-6440-9240-F75031AAE40C}" type="slidenum">
              <a:rPr lang="en-US" smtClean="0"/>
              <a:t>‹#›</a:t>
            </a:fld>
            <a:endParaRPr lang="en-US"/>
          </a:p>
        </p:txBody>
      </p:sp>
    </p:spTree>
    <p:extLst>
      <p:ext uri="{BB962C8B-B14F-4D97-AF65-F5344CB8AC3E}">
        <p14:creationId xmlns:p14="http://schemas.microsoft.com/office/powerpoint/2010/main" val="3446511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Hey Everyone, we’re team 12 and we’re going to present our findings from a dataset with web cookie data for an online store.</a:t>
            </a:r>
            <a:endParaRPr lang="en-IN"/>
          </a:p>
        </p:txBody>
      </p:sp>
      <p:sp>
        <p:nvSpPr>
          <p:cNvPr id="4" name="Slide Number Placeholder 3"/>
          <p:cNvSpPr>
            <a:spLocks noGrp="1"/>
          </p:cNvSpPr>
          <p:nvPr>
            <p:ph type="sldNum" sz="quarter" idx="5"/>
          </p:nvPr>
        </p:nvSpPr>
        <p:spPr/>
        <p:txBody>
          <a:bodyPr/>
          <a:lstStyle/>
          <a:p>
            <a:fld id="{44BA0E17-3136-6440-9240-F75031AAE40C}" type="slidenum">
              <a:rPr lang="en-US" smtClean="0"/>
              <a:t>1</a:t>
            </a:fld>
            <a:endParaRPr lang="en-US"/>
          </a:p>
        </p:txBody>
      </p:sp>
    </p:spTree>
    <p:extLst>
      <p:ext uri="{BB962C8B-B14F-4D97-AF65-F5344CB8AC3E}">
        <p14:creationId xmlns:p14="http://schemas.microsoft.com/office/powerpoint/2010/main" val="84606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data did not have information about the products that were being sold. But on examining the transaction revenues and regions the product was sold, we kind of got a sense that it was low priced, something that was not affected by seasonal trends and something that people could also just browse for without making actual purchases. Our team reached a consensus, and we started our analysis with an assumption that that we were dealing with an online music store called “IDK, Music store?”, which is interested in targeting their marketing efforts based on web cookie data to increase revenue.</a:t>
            </a:r>
            <a:br>
              <a:rPr lang="en-US"/>
            </a:br>
            <a:br>
              <a:rPr lang="en-US"/>
            </a:br>
            <a:r>
              <a:rPr lang="en-US"/>
              <a:t>The key question we’re going to answer today is which segment we should target in order to increase our transaction revenue.</a:t>
            </a:r>
            <a:endParaRPr lang="en-IN"/>
          </a:p>
        </p:txBody>
      </p:sp>
      <p:sp>
        <p:nvSpPr>
          <p:cNvPr id="4" name="Slide Number Placeholder 3"/>
          <p:cNvSpPr>
            <a:spLocks noGrp="1"/>
          </p:cNvSpPr>
          <p:nvPr>
            <p:ph type="sldNum" sz="quarter" idx="5"/>
          </p:nvPr>
        </p:nvSpPr>
        <p:spPr/>
        <p:txBody>
          <a:bodyPr/>
          <a:lstStyle/>
          <a:p>
            <a:fld id="{44BA0E17-3136-6440-9240-F75031AAE40C}" type="slidenum">
              <a:rPr lang="en-US" smtClean="0"/>
              <a:t>2</a:t>
            </a:fld>
            <a:endParaRPr lang="en-US"/>
          </a:p>
        </p:txBody>
      </p:sp>
    </p:spTree>
    <p:extLst>
      <p:ext uri="{BB962C8B-B14F-4D97-AF65-F5344CB8AC3E}">
        <p14:creationId xmlns:p14="http://schemas.microsoft.com/office/powerpoint/2010/main" val="422277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B050"/>
                </a:solidFill>
              </a:rPr>
              <a:t>We first examined the data, saw what kind of variables and how much data we were dealing with.</a:t>
            </a:r>
            <a:br>
              <a:rPr lang="en-US">
                <a:solidFill>
                  <a:srgbClr val="00B050"/>
                </a:solidFill>
              </a:rPr>
            </a:br>
            <a:r>
              <a:rPr lang="en-US">
                <a:solidFill>
                  <a:srgbClr val="00B050"/>
                </a:solidFill>
              </a:rPr>
              <a:t>We then cleaned the dataset by removing columns that had zeros throughout, complementary columns as well converting some qualitative variables into categorical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B050"/>
                </a:solidFill>
              </a:rPr>
              <a:t>Step 3 comprised of trying different modelling approaches like the KNN model, decision tree and K means clustering.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B050"/>
                </a:solidFill>
              </a:rPr>
              <a:t>Chelsea will talk about the K-means clustering model which best fit our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B050"/>
                </a:solidFill>
              </a:rPr>
              <a:t>As step 5, we came up with some recommendations for business based on our analysis</a:t>
            </a:r>
          </a:p>
        </p:txBody>
      </p:sp>
      <p:sp>
        <p:nvSpPr>
          <p:cNvPr id="4" name="Slide Number Placeholder 3"/>
          <p:cNvSpPr>
            <a:spLocks noGrp="1"/>
          </p:cNvSpPr>
          <p:nvPr>
            <p:ph type="sldNum" sz="quarter" idx="5"/>
          </p:nvPr>
        </p:nvSpPr>
        <p:spPr/>
        <p:txBody>
          <a:bodyPr/>
          <a:lstStyle/>
          <a:p>
            <a:fld id="{44BA0E17-3136-6440-9240-F75031AAE40C}" type="slidenum">
              <a:rPr lang="en-US" smtClean="0"/>
              <a:t>3</a:t>
            </a:fld>
            <a:endParaRPr lang="en-US"/>
          </a:p>
        </p:txBody>
      </p:sp>
    </p:spTree>
    <p:extLst>
      <p:ext uri="{BB962C8B-B14F-4D97-AF65-F5344CB8AC3E}">
        <p14:creationId xmlns:p14="http://schemas.microsoft.com/office/powerpoint/2010/main" val="333426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 examining our dataset, we saw that we had about 16,000 records. Some key variables in our dataset were Region and location information of where the requests were coming from. </a:t>
            </a:r>
          </a:p>
          <a:p>
            <a:r>
              <a:rPr lang="en-US"/>
              <a:t>The number of visits made to the website per session</a:t>
            </a:r>
          </a:p>
          <a:p>
            <a:r>
              <a:rPr lang="en-US"/>
              <a:t>The source of redirection to the website (Whether the users came in from google, yahoo or any other website)</a:t>
            </a:r>
          </a:p>
          <a:p>
            <a:r>
              <a:rPr lang="en-US"/>
              <a:t>Time spent on the website</a:t>
            </a:r>
            <a:endParaRPr lang="en-IN"/>
          </a:p>
          <a:p>
            <a:r>
              <a:rPr lang="en-IN"/>
              <a:t>And transaction revenue made </a:t>
            </a:r>
            <a:br>
              <a:rPr lang="en-IN"/>
            </a:br>
            <a:br>
              <a:rPr lang="en-IN"/>
            </a:br>
            <a:r>
              <a:rPr lang="en-IN"/>
              <a:t>Looking at the time spent on the website, we were able to see that 98% customers spend &lt;20 minutes on the website. It looks like some of them also spend a couple hours on the website but that possibly accounts for idle users who just left their browser session open.</a:t>
            </a:r>
            <a:endParaRPr lang="en-US"/>
          </a:p>
        </p:txBody>
      </p:sp>
      <p:sp>
        <p:nvSpPr>
          <p:cNvPr id="4" name="Slide Number Placeholder 3"/>
          <p:cNvSpPr>
            <a:spLocks noGrp="1"/>
          </p:cNvSpPr>
          <p:nvPr>
            <p:ph type="sldNum" sz="quarter" idx="5"/>
          </p:nvPr>
        </p:nvSpPr>
        <p:spPr/>
        <p:txBody>
          <a:bodyPr/>
          <a:lstStyle/>
          <a:p>
            <a:fld id="{44BA0E17-3136-6440-9240-F75031AAE40C}" type="slidenum">
              <a:rPr lang="en-US" smtClean="0"/>
              <a:t>4</a:t>
            </a:fld>
            <a:endParaRPr lang="en-US"/>
          </a:p>
        </p:txBody>
      </p:sp>
    </p:spTree>
    <p:extLst>
      <p:ext uri="{BB962C8B-B14F-4D97-AF65-F5344CB8AC3E}">
        <p14:creationId xmlns:p14="http://schemas.microsoft.com/office/powerpoint/2010/main" val="404634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BA0E17-3136-6440-9240-F75031AAE40C}" type="slidenum">
              <a:rPr lang="en-US" smtClean="0"/>
              <a:t>5</a:t>
            </a:fld>
            <a:endParaRPr lang="en-US"/>
          </a:p>
        </p:txBody>
      </p:sp>
    </p:spTree>
    <p:extLst>
      <p:ext uri="{BB962C8B-B14F-4D97-AF65-F5344CB8AC3E}">
        <p14:creationId xmlns:p14="http://schemas.microsoft.com/office/powerpoint/2010/main" val="329701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BA0E17-3136-6440-9240-F75031AAE40C}" type="slidenum">
              <a:rPr lang="en-US" smtClean="0"/>
              <a:t>6</a:t>
            </a:fld>
            <a:endParaRPr lang="en-US"/>
          </a:p>
        </p:txBody>
      </p:sp>
    </p:spTree>
    <p:extLst>
      <p:ext uri="{BB962C8B-B14F-4D97-AF65-F5344CB8AC3E}">
        <p14:creationId xmlns:p14="http://schemas.microsoft.com/office/powerpoint/2010/main" val="414193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/entrance</a:t>
            </a:r>
            <a:endParaRPr lang="en-IN"/>
          </a:p>
        </p:txBody>
      </p:sp>
      <p:sp>
        <p:nvSpPr>
          <p:cNvPr id="4" name="Slide Number Placeholder 3"/>
          <p:cNvSpPr>
            <a:spLocks noGrp="1"/>
          </p:cNvSpPr>
          <p:nvPr>
            <p:ph type="sldNum" sz="quarter" idx="5"/>
          </p:nvPr>
        </p:nvSpPr>
        <p:spPr/>
        <p:txBody>
          <a:bodyPr/>
          <a:lstStyle/>
          <a:p>
            <a:fld id="{44BA0E17-3136-6440-9240-F75031AAE40C}" type="slidenum">
              <a:rPr lang="en-US" smtClean="0"/>
              <a:t>10</a:t>
            </a:fld>
            <a:endParaRPr lang="en-US"/>
          </a:p>
        </p:txBody>
      </p:sp>
    </p:spTree>
    <p:extLst>
      <p:ext uri="{BB962C8B-B14F-4D97-AF65-F5344CB8AC3E}">
        <p14:creationId xmlns:p14="http://schemas.microsoft.com/office/powerpoint/2010/main" val="3362700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Improve the website UI to </a:t>
            </a:r>
            <a:r>
              <a:rPr lang="en-US" sz="1200" b="1"/>
              <a:t>increase customers' time spent on the website</a:t>
            </a:r>
            <a:r>
              <a:rPr lang="en-US" sz="1200"/>
              <a:t> and</a:t>
            </a:r>
          </a:p>
          <a:p>
            <a:r>
              <a:rPr lang="en-US" sz="1200" b="1"/>
              <a:t>Target marketing towards NY and NJ </a:t>
            </a:r>
            <a:r>
              <a:rPr lang="en-US" sz="1200"/>
              <a:t>– based on segment 2</a:t>
            </a:r>
          </a:p>
          <a:p>
            <a:r>
              <a:rPr lang="en-US" sz="1200"/>
              <a:t>Invest in </a:t>
            </a:r>
            <a:r>
              <a:rPr lang="en-US" sz="1200" b="1"/>
              <a:t>increasing Google Ads</a:t>
            </a:r>
            <a:r>
              <a:rPr lang="en-US" sz="1200"/>
              <a:t> since customers coming from Google search contributed the highest Transaction Revenue in general (conversion rate is high)</a:t>
            </a:r>
          </a:p>
          <a:p>
            <a:r>
              <a:rPr lang="en-US" sz="1200"/>
              <a:t>Something about Medium</a:t>
            </a:r>
            <a:r>
              <a:rPr lang="en-US" sz="1050">
                <a:latin typeface="Arial"/>
                <a:cs typeface="Arial"/>
              </a:rPr>
              <a:t>–</a:t>
            </a:r>
          </a:p>
          <a:p>
            <a:endParaRPr lang="en-IN"/>
          </a:p>
        </p:txBody>
      </p:sp>
      <p:sp>
        <p:nvSpPr>
          <p:cNvPr id="4" name="Slide Number Placeholder 3"/>
          <p:cNvSpPr>
            <a:spLocks noGrp="1"/>
          </p:cNvSpPr>
          <p:nvPr>
            <p:ph type="sldNum" sz="quarter" idx="5"/>
          </p:nvPr>
        </p:nvSpPr>
        <p:spPr/>
        <p:txBody>
          <a:bodyPr/>
          <a:lstStyle/>
          <a:p>
            <a:fld id="{44BA0E17-3136-6440-9240-F75031AAE40C}" type="slidenum">
              <a:rPr lang="en-US" smtClean="0"/>
              <a:t>11</a:t>
            </a:fld>
            <a:endParaRPr lang="en-US"/>
          </a:p>
        </p:txBody>
      </p:sp>
    </p:spTree>
    <p:extLst>
      <p:ext uri="{BB962C8B-B14F-4D97-AF65-F5344CB8AC3E}">
        <p14:creationId xmlns:p14="http://schemas.microsoft.com/office/powerpoint/2010/main" val="225110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804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78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81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98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8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486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63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37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747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96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12/11/2023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56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12/11/2023</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344733278"/>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01"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18/10/relationships/comments" Target="../comments/modernComment_106_7D436AC1.xml"/><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3_844A95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0E_70AD879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B5361E4-7D95-5DA7-9E62-72EF7D4C825F}"/>
              </a:ext>
            </a:extLst>
          </p:cNvPr>
          <p:cNvSpPr/>
          <p:nvPr/>
        </p:nvSpPr>
        <p:spPr>
          <a:xfrm>
            <a:off x="0" y="0"/>
            <a:ext cx="12192000" cy="6858000"/>
          </a:xfrm>
          <a:prstGeom prst="rect">
            <a:avLst/>
          </a:prstGeom>
          <a:solidFill>
            <a:srgbClr val="10CF9B">
              <a:alpha val="1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highlight>
                <a:srgbClr val="FFFF00"/>
              </a:highlight>
            </a:endParaRPr>
          </a:p>
        </p:txBody>
      </p:sp>
      <p:sp>
        <p:nvSpPr>
          <p:cNvPr id="15" name="Rectangle 14">
            <a:extLst>
              <a:ext uri="{FF2B5EF4-FFF2-40B4-BE49-F238E27FC236}">
                <a16:creationId xmlns:a16="http://schemas.microsoft.com/office/drawing/2014/main" id="{0B7AC96B-0167-0C06-FC93-551F4B55CDB4}"/>
              </a:ext>
            </a:extLst>
          </p:cNvPr>
          <p:cNvSpPr/>
          <p:nvPr/>
        </p:nvSpPr>
        <p:spPr>
          <a:xfrm>
            <a:off x="0" y="0"/>
            <a:ext cx="12192000" cy="68580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descr="A computer with cookies from it&#10;&#10;Description automatically generated">
            <a:extLst>
              <a:ext uri="{FF2B5EF4-FFF2-40B4-BE49-F238E27FC236}">
                <a16:creationId xmlns:a16="http://schemas.microsoft.com/office/drawing/2014/main" id="{91A838AE-EA3C-D119-8753-4A177BA34E73}"/>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r="4755" b="13122"/>
          <a:stretch/>
        </p:blipFill>
        <p:spPr>
          <a:xfrm>
            <a:off x="1" y="0"/>
            <a:ext cx="12192000" cy="6858000"/>
          </a:xfrm>
          <a:prstGeom prst="rect">
            <a:avLst/>
          </a:prstGeom>
        </p:spPr>
      </p:pic>
      <p:sp>
        <p:nvSpPr>
          <p:cNvPr id="18" name="Subtitle 2">
            <a:extLst>
              <a:ext uri="{FF2B5EF4-FFF2-40B4-BE49-F238E27FC236}">
                <a16:creationId xmlns:a16="http://schemas.microsoft.com/office/drawing/2014/main" id="{1827126D-A381-3269-04A8-0FDFFB4D26AB}"/>
              </a:ext>
            </a:extLst>
          </p:cNvPr>
          <p:cNvSpPr txBox="1">
            <a:spLocks/>
          </p:cNvSpPr>
          <p:nvPr/>
        </p:nvSpPr>
        <p:spPr>
          <a:xfrm>
            <a:off x="4806726" y="3947070"/>
            <a:ext cx="4131553" cy="1302820"/>
          </a:xfrm>
          <a:prstGeom prst="rect">
            <a:avLst/>
          </a:prstGeom>
        </p:spPr>
        <p:txBody>
          <a:bodyPr vert="horz" lIns="91440" tIns="45720" rIns="91440" bIns="45720" rtlCol="0" anchor="t">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a:solidFill>
                  <a:srgbClr val="10CF9B"/>
                </a:solidFill>
              </a:rPr>
              <a:t>Team 12</a:t>
            </a:r>
            <a:endParaRPr lang="en-US">
              <a:solidFill>
                <a:srgbClr val="10CF9B"/>
              </a:solidFill>
            </a:endParaRPr>
          </a:p>
          <a:p>
            <a:pPr algn="r"/>
            <a:r>
              <a:rPr lang="en-US" sz="1600"/>
              <a:t>Wei Huang</a:t>
            </a:r>
            <a:br>
              <a:rPr lang="en-US" sz="1600"/>
            </a:br>
            <a:r>
              <a:rPr lang="en-US" sz="1600"/>
              <a:t>Chelsea Zheng</a:t>
            </a:r>
            <a:br>
              <a:rPr lang="en-US" sz="1600"/>
            </a:br>
            <a:r>
              <a:rPr lang="en-US" sz="1600"/>
              <a:t>Rachana Chetan</a:t>
            </a:r>
            <a:br>
              <a:rPr lang="en-US" sz="1600"/>
            </a:br>
            <a:r>
              <a:rPr lang="en-US" sz="1600"/>
              <a:t>Hezekiah Shanu</a:t>
            </a:r>
            <a:br>
              <a:rPr lang="en-US" sz="1600"/>
            </a:br>
            <a:r>
              <a:rPr lang="en-US" sz="1600"/>
              <a:t>Junoh Jung</a:t>
            </a:r>
          </a:p>
          <a:p>
            <a:endParaRPr lang="en-US"/>
          </a:p>
        </p:txBody>
      </p:sp>
      <p:sp>
        <p:nvSpPr>
          <p:cNvPr id="21" name="Title 1">
            <a:extLst>
              <a:ext uri="{FF2B5EF4-FFF2-40B4-BE49-F238E27FC236}">
                <a16:creationId xmlns:a16="http://schemas.microsoft.com/office/drawing/2014/main" id="{F1C24C97-DFD0-10D8-1386-5B907CA4B182}"/>
              </a:ext>
            </a:extLst>
          </p:cNvPr>
          <p:cNvSpPr txBox="1">
            <a:spLocks/>
          </p:cNvSpPr>
          <p:nvPr/>
        </p:nvSpPr>
        <p:spPr>
          <a:xfrm>
            <a:off x="3895357" y="2817105"/>
            <a:ext cx="3883771" cy="1840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a:t>Web Data Analysis</a:t>
            </a:r>
          </a:p>
        </p:txBody>
      </p:sp>
    </p:spTree>
    <p:extLst>
      <p:ext uri="{BB962C8B-B14F-4D97-AF65-F5344CB8AC3E}">
        <p14:creationId xmlns:p14="http://schemas.microsoft.com/office/powerpoint/2010/main" val="1950899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743314" y="138548"/>
            <a:ext cx="7002982" cy="1325563"/>
          </a:xfrm>
        </p:spPr>
        <p:txBody>
          <a:bodyPr/>
          <a:lstStyle/>
          <a:p>
            <a:pPr marL="0" indent="0">
              <a:buNone/>
            </a:pPr>
            <a:r>
              <a:rPr lang="en-US"/>
              <a:t>Conversion Rate by Source</a:t>
            </a:r>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a:xfrm>
            <a:off x="9082625" y="1008214"/>
            <a:ext cx="2593986" cy="2346989"/>
          </a:xfrm>
        </p:spPr>
        <p:txBody>
          <a:bodyPr vert="horz" lIns="91440" tIns="45720" rIns="91440" bIns="45720" rtlCol="0" anchor="t">
            <a:normAutofit/>
          </a:bodyPr>
          <a:lstStyle/>
          <a:p>
            <a:endParaRPr lang="en-US" sz="1400"/>
          </a:p>
          <a:p>
            <a:pPr marL="0" indent="0" algn="ctr">
              <a:buNone/>
            </a:pPr>
            <a:endParaRPr lang="en-US" sz="1800"/>
          </a:p>
          <a:p>
            <a:pPr marL="0" indent="0" algn="ctr">
              <a:buNone/>
            </a:pPr>
            <a:r>
              <a:rPr lang="en-US" sz="1800"/>
              <a:t>Conversion rate</a:t>
            </a:r>
            <a:r>
              <a:rPr lang="en-US" sz="2400"/>
              <a:t> </a:t>
            </a:r>
          </a:p>
          <a:p>
            <a:pPr marL="0" indent="0" algn="ctr">
              <a:buNone/>
            </a:pPr>
            <a:r>
              <a:rPr lang="en-US" sz="1800"/>
              <a:t>=</a:t>
            </a:r>
          </a:p>
          <a:p>
            <a:pPr marL="457200" lvl="1" indent="0">
              <a:buNone/>
            </a:pPr>
            <a:endParaRPr lang="en-US"/>
          </a:p>
        </p:txBody>
      </p:sp>
      <p:sp>
        <p:nvSpPr>
          <p:cNvPr id="12" name="TextBox 11">
            <a:extLst>
              <a:ext uri="{FF2B5EF4-FFF2-40B4-BE49-F238E27FC236}">
                <a16:creationId xmlns:a16="http://schemas.microsoft.com/office/drawing/2014/main" id="{7B7F16CF-5DE7-0819-6DA7-CF9883772572}"/>
              </a:ext>
            </a:extLst>
          </p:cNvPr>
          <p:cNvSpPr txBox="1"/>
          <p:nvPr/>
        </p:nvSpPr>
        <p:spPr>
          <a:xfrm>
            <a:off x="9084641" y="2612295"/>
            <a:ext cx="2580576" cy="369332"/>
          </a:xfrm>
          <a:prstGeom prst="rect">
            <a:avLst/>
          </a:prstGeom>
          <a:noFill/>
        </p:spPr>
        <p:txBody>
          <a:bodyPr wrap="square" lIns="91440" tIns="45720" rIns="91440" bIns="45720" anchor="t">
            <a:spAutoFit/>
          </a:bodyPr>
          <a:lstStyle/>
          <a:p>
            <a:pPr algn="ctr"/>
            <a:r>
              <a:rPr lang="en-US" sz="1800"/>
              <a:t># of transactions</a:t>
            </a:r>
            <a:endParaRPr lang="en-IN"/>
          </a:p>
        </p:txBody>
      </p:sp>
      <p:cxnSp>
        <p:nvCxnSpPr>
          <p:cNvPr id="14" name="Straight Connector 13">
            <a:extLst>
              <a:ext uri="{FF2B5EF4-FFF2-40B4-BE49-F238E27FC236}">
                <a16:creationId xmlns:a16="http://schemas.microsoft.com/office/drawing/2014/main" id="{0C6FF251-E3E5-623A-06FF-0AD0A68B6F7D}"/>
              </a:ext>
            </a:extLst>
          </p:cNvPr>
          <p:cNvCxnSpPr>
            <a:cxnSpLocks/>
          </p:cNvCxnSpPr>
          <p:nvPr/>
        </p:nvCxnSpPr>
        <p:spPr>
          <a:xfrm>
            <a:off x="9400867" y="2975534"/>
            <a:ext cx="17666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7CE08F-FA5F-0B21-3AA7-4ABDAE31FCBD}"/>
              </a:ext>
            </a:extLst>
          </p:cNvPr>
          <p:cNvSpPr txBox="1"/>
          <p:nvPr/>
        </p:nvSpPr>
        <p:spPr>
          <a:xfrm>
            <a:off x="9079332" y="2987384"/>
            <a:ext cx="2592749" cy="369332"/>
          </a:xfrm>
          <a:prstGeom prst="rect">
            <a:avLst/>
          </a:prstGeom>
          <a:noFill/>
        </p:spPr>
        <p:txBody>
          <a:bodyPr wrap="square" lIns="91440" tIns="45720" rIns="91440" bIns="45720" anchor="t">
            <a:spAutoFit/>
          </a:bodyPr>
          <a:lstStyle/>
          <a:p>
            <a:pPr algn="ctr"/>
            <a:r>
              <a:rPr lang="en-US" sz="1800"/>
              <a:t>entrance</a:t>
            </a:r>
            <a:endParaRPr lang="en-IN"/>
          </a:p>
        </p:txBody>
      </p:sp>
      <p:sp>
        <p:nvSpPr>
          <p:cNvPr id="18" name="TextBox 17">
            <a:extLst>
              <a:ext uri="{FF2B5EF4-FFF2-40B4-BE49-F238E27FC236}">
                <a16:creationId xmlns:a16="http://schemas.microsoft.com/office/drawing/2014/main" id="{21299E4A-2DD1-39E6-7D1D-C5AF6CF28C8E}"/>
              </a:ext>
            </a:extLst>
          </p:cNvPr>
          <p:cNvSpPr txBox="1"/>
          <p:nvPr/>
        </p:nvSpPr>
        <p:spPr>
          <a:xfrm>
            <a:off x="9080589" y="3909427"/>
            <a:ext cx="2789844" cy="1220923"/>
          </a:xfrm>
          <a:prstGeom prst="rect">
            <a:avLst/>
          </a:prstGeom>
          <a:noFill/>
        </p:spPr>
        <p:txBody>
          <a:bodyPr wrap="square" lIns="91440" tIns="45720" rIns="91440" bIns="45720" anchor="t">
            <a:spAutoFit/>
          </a:bodyPr>
          <a:lstStyle/>
          <a:p>
            <a:r>
              <a:rPr lang="en-US" sz="1800"/>
              <a:t>Customers who entered from Google</a:t>
            </a:r>
            <a:r>
              <a:rPr lang="en-US"/>
              <a:t> </a:t>
            </a:r>
            <a:r>
              <a:rPr lang="en-US" sz="1800"/>
              <a:t>search</a:t>
            </a:r>
            <a:r>
              <a:rPr lang="en-US"/>
              <a:t> </a:t>
            </a:r>
            <a:r>
              <a:rPr lang="en-US" sz="1800"/>
              <a:t>results</a:t>
            </a:r>
            <a:r>
              <a:rPr lang="en-US"/>
              <a:t> </a:t>
            </a:r>
            <a:r>
              <a:rPr lang="en-US" sz="1800"/>
              <a:t>have the highest conversion rate</a:t>
            </a:r>
            <a:r>
              <a:rPr lang="en-US"/>
              <a:t> at </a:t>
            </a:r>
            <a:r>
              <a:rPr lang="en-US" b="1"/>
              <a:t>44%</a:t>
            </a:r>
            <a:r>
              <a:rPr lang="en-US"/>
              <a:t>.</a:t>
            </a:r>
            <a:endParaRPr lang="en-US" sz="1800"/>
          </a:p>
        </p:txBody>
      </p:sp>
      <p:sp>
        <p:nvSpPr>
          <p:cNvPr id="22" name="Rectangle: Rounded Corners 21">
            <a:extLst>
              <a:ext uri="{FF2B5EF4-FFF2-40B4-BE49-F238E27FC236}">
                <a16:creationId xmlns:a16="http://schemas.microsoft.com/office/drawing/2014/main" id="{02D6E13D-3A68-A5FB-D41A-0CA1A52CE43B}"/>
              </a:ext>
            </a:extLst>
          </p:cNvPr>
          <p:cNvSpPr/>
          <p:nvPr/>
        </p:nvSpPr>
        <p:spPr>
          <a:xfrm>
            <a:off x="9077897" y="1396371"/>
            <a:ext cx="2596888" cy="2178214"/>
          </a:xfrm>
          <a:prstGeom prst="roundRect">
            <a:avLst/>
          </a:prstGeom>
          <a:noFill/>
          <a:ln w="38100">
            <a:solidFill>
              <a:srgbClr val="10CF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green stars on a black background&#10;&#10;Description automatically generated">
            <a:extLst>
              <a:ext uri="{FF2B5EF4-FFF2-40B4-BE49-F238E27FC236}">
                <a16:creationId xmlns:a16="http://schemas.microsoft.com/office/drawing/2014/main" id="{83DC1ECE-2D9E-4D0F-507F-50980C6EA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973" y="3876374"/>
            <a:ext cx="464836" cy="464836"/>
          </a:xfrm>
          <a:prstGeom prst="rect">
            <a:avLst/>
          </a:prstGeom>
        </p:spPr>
      </p:pic>
      <p:pic>
        <p:nvPicPr>
          <p:cNvPr id="8" name="Picture 7" descr="A graph with different colored bars&#10;&#10;Description automatically generated">
            <a:extLst>
              <a:ext uri="{FF2B5EF4-FFF2-40B4-BE49-F238E27FC236}">
                <a16:creationId xmlns:a16="http://schemas.microsoft.com/office/drawing/2014/main" id="{2D29F0F5-E4AE-0650-69C1-BC096E250C30}"/>
              </a:ext>
            </a:extLst>
          </p:cNvPr>
          <p:cNvPicPr>
            <a:picLocks noChangeAspect="1"/>
          </p:cNvPicPr>
          <p:nvPr/>
        </p:nvPicPr>
        <p:blipFill>
          <a:blip r:embed="rId4"/>
          <a:stretch>
            <a:fillRect/>
          </a:stretch>
        </p:blipFill>
        <p:spPr>
          <a:xfrm>
            <a:off x="193590" y="1394724"/>
            <a:ext cx="8406713" cy="3903798"/>
          </a:xfrm>
          <a:prstGeom prst="rect">
            <a:avLst/>
          </a:prstGeom>
        </p:spPr>
      </p:pic>
    </p:spTree>
    <p:extLst>
      <p:ext uri="{BB962C8B-B14F-4D97-AF65-F5344CB8AC3E}">
        <p14:creationId xmlns:p14="http://schemas.microsoft.com/office/powerpoint/2010/main" val="311082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p:txBody>
          <a:bodyPr/>
          <a:lstStyle/>
          <a:p>
            <a:r>
              <a:rPr lang="en-US"/>
              <a:t>Business Recommendations</a:t>
            </a:r>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p:txBody>
          <a:bodyPr vert="horz" lIns="91440" tIns="45720" rIns="91440" bIns="45720" rtlCol="0" anchor="t">
            <a:normAutofit/>
          </a:bodyPr>
          <a:lstStyle/>
          <a:p>
            <a:endParaRPr lang="en-US" sz="2400"/>
          </a:p>
          <a:p>
            <a:endParaRPr lang="en-US"/>
          </a:p>
          <a:p>
            <a:endParaRPr lang="en-US"/>
          </a:p>
          <a:p>
            <a:endParaRPr lang="en-US"/>
          </a:p>
        </p:txBody>
      </p:sp>
      <p:pic>
        <p:nvPicPr>
          <p:cNvPr id="7" name="Picture 6">
            <a:extLst>
              <a:ext uri="{FF2B5EF4-FFF2-40B4-BE49-F238E27FC236}">
                <a16:creationId xmlns:a16="http://schemas.microsoft.com/office/drawing/2014/main" id="{8F193D98-F10E-EAE0-F7D1-E1D576C736F9}"/>
              </a:ext>
            </a:extLst>
          </p:cNvPr>
          <p:cNvPicPr>
            <a:picLocks noChangeAspect="1"/>
          </p:cNvPicPr>
          <p:nvPr/>
        </p:nvPicPr>
        <p:blipFill>
          <a:blip r:embed="rId4"/>
          <a:stretch>
            <a:fillRect/>
          </a:stretch>
        </p:blipFill>
        <p:spPr>
          <a:xfrm>
            <a:off x="1086014" y="2044525"/>
            <a:ext cx="999022" cy="993250"/>
          </a:xfrm>
          <a:prstGeom prst="rect">
            <a:avLst/>
          </a:prstGeom>
        </p:spPr>
      </p:pic>
      <p:pic>
        <p:nvPicPr>
          <p:cNvPr id="11" name="Picture 10">
            <a:extLst>
              <a:ext uri="{FF2B5EF4-FFF2-40B4-BE49-F238E27FC236}">
                <a16:creationId xmlns:a16="http://schemas.microsoft.com/office/drawing/2014/main" id="{9B5ADA75-9817-45B1-25DD-D5C89AFFCB50}"/>
              </a:ext>
            </a:extLst>
          </p:cNvPr>
          <p:cNvPicPr>
            <a:picLocks noChangeAspect="1"/>
          </p:cNvPicPr>
          <p:nvPr/>
        </p:nvPicPr>
        <p:blipFill>
          <a:blip r:embed="rId5"/>
          <a:stretch>
            <a:fillRect/>
          </a:stretch>
        </p:blipFill>
        <p:spPr>
          <a:xfrm>
            <a:off x="6426048" y="1940743"/>
            <a:ext cx="1371598" cy="1143549"/>
          </a:xfrm>
          <a:prstGeom prst="rect">
            <a:avLst/>
          </a:prstGeom>
        </p:spPr>
      </p:pic>
      <p:sp>
        <p:nvSpPr>
          <p:cNvPr id="13" name="TextBox 12">
            <a:extLst>
              <a:ext uri="{FF2B5EF4-FFF2-40B4-BE49-F238E27FC236}">
                <a16:creationId xmlns:a16="http://schemas.microsoft.com/office/drawing/2014/main" id="{ADBDD63C-DF4C-84B0-AD07-EB89787B86D9}"/>
              </a:ext>
            </a:extLst>
          </p:cNvPr>
          <p:cNvSpPr txBox="1"/>
          <p:nvPr/>
        </p:nvSpPr>
        <p:spPr>
          <a:xfrm>
            <a:off x="2366235" y="2048076"/>
            <a:ext cx="3506450" cy="1200329"/>
          </a:xfrm>
          <a:prstGeom prst="rect">
            <a:avLst/>
          </a:prstGeom>
          <a:noFill/>
        </p:spPr>
        <p:txBody>
          <a:bodyPr wrap="square" lIns="91440" tIns="45720" rIns="91440" bIns="45720" anchor="t">
            <a:spAutoFit/>
          </a:bodyPr>
          <a:lstStyle/>
          <a:p>
            <a:r>
              <a:rPr lang="en-US" sz="1800" b="1"/>
              <a:t>Improve website </a:t>
            </a:r>
            <a:r>
              <a:rPr lang="en-US" b="1"/>
              <a:t>UI/UX </a:t>
            </a:r>
            <a:r>
              <a:rPr lang="en-US"/>
              <a:t>to</a:t>
            </a:r>
            <a:r>
              <a:rPr lang="en-US" sz="1800"/>
              <a:t> </a:t>
            </a:r>
            <a:r>
              <a:rPr lang="en-US"/>
              <a:t>make it more attractive for customers to make purchases</a:t>
            </a:r>
            <a:endParaRPr lang="en-US" sz="1800"/>
          </a:p>
          <a:p>
            <a:endParaRPr lang="en-US"/>
          </a:p>
        </p:txBody>
      </p:sp>
      <p:sp>
        <p:nvSpPr>
          <p:cNvPr id="15" name="TextBox 14">
            <a:extLst>
              <a:ext uri="{FF2B5EF4-FFF2-40B4-BE49-F238E27FC236}">
                <a16:creationId xmlns:a16="http://schemas.microsoft.com/office/drawing/2014/main" id="{D7641DC2-9E22-872F-5DCF-02434B993C6F}"/>
              </a:ext>
            </a:extLst>
          </p:cNvPr>
          <p:cNvSpPr txBox="1"/>
          <p:nvPr/>
        </p:nvSpPr>
        <p:spPr>
          <a:xfrm>
            <a:off x="7797646" y="1942439"/>
            <a:ext cx="3508284" cy="1200329"/>
          </a:xfrm>
          <a:prstGeom prst="rect">
            <a:avLst/>
          </a:prstGeom>
          <a:noFill/>
        </p:spPr>
        <p:txBody>
          <a:bodyPr wrap="square" lIns="91440" tIns="45720" rIns="91440" bIns="45720" anchor="t">
            <a:spAutoFit/>
          </a:bodyPr>
          <a:lstStyle/>
          <a:p>
            <a:r>
              <a:rPr lang="en-US" sz="1800" b="1"/>
              <a:t>Target marketing</a:t>
            </a:r>
            <a:r>
              <a:rPr lang="en-US" sz="1800"/>
              <a:t> towards </a:t>
            </a:r>
          </a:p>
          <a:p>
            <a:r>
              <a:rPr lang="en-US" sz="1800"/>
              <a:t>New York and New Jersey</a:t>
            </a:r>
            <a:r>
              <a:rPr lang="en-US"/>
              <a:t>, which are where the most profitable customers located</a:t>
            </a:r>
            <a:endParaRPr lang="en-US" sz="1800"/>
          </a:p>
        </p:txBody>
      </p:sp>
      <p:pic>
        <p:nvPicPr>
          <p:cNvPr id="17" name="Picture 16">
            <a:extLst>
              <a:ext uri="{FF2B5EF4-FFF2-40B4-BE49-F238E27FC236}">
                <a16:creationId xmlns:a16="http://schemas.microsoft.com/office/drawing/2014/main" id="{0AE6ECEE-8C56-0E21-B9BA-E37F257E3731}"/>
              </a:ext>
            </a:extLst>
          </p:cNvPr>
          <p:cNvPicPr>
            <a:picLocks noChangeAspect="1"/>
          </p:cNvPicPr>
          <p:nvPr/>
        </p:nvPicPr>
        <p:blipFill>
          <a:blip r:embed="rId6"/>
          <a:stretch>
            <a:fillRect/>
          </a:stretch>
        </p:blipFill>
        <p:spPr>
          <a:xfrm>
            <a:off x="992105" y="3932614"/>
            <a:ext cx="1189523" cy="1189523"/>
          </a:xfrm>
          <a:prstGeom prst="rect">
            <a:avLst/>
          </a:prstGeom>
        </p:spPr>
      </p:pic>
      <p:sp>
        <p:nvSpPr>
          <p:cNvPr id="19" name="TextBox 18">
            <a:extLst>
              <a:ext uri="{FF2B5EF4-FFF2-40B4-BE49-F238E27FC236}">
                <a16:creationId xmlns:a16="http://schemas.microsoft.com/office/drawing/2014/main" id="{71D2B13B-C0C1-A722-0FD3-39B7AD24BC3A}"/>
              </a:ext>
            </a:extLst>
          </p:cNvPr>
          <p:cNvSpPr txBox="1"/>
          <p:nvPr/>
        </p:nvSpPr>
        <p:spPr>
          <a:xfrm>
            <a:off x="2357726" y="3972807"/>
            <a:ext cx="3574143" cy="1200329"/>
          </a:xfrm>
          <a:prstGeom prst="rect">
            <a:avLst/>
          </a:prstGeom>
          <a:noFill/>
        </p:spPr>
        <p:txBody>
          <a:bodyPr wrap="square" lIns="91440" tIns="45720" rIns="91440" bIns="45720" anchor="t">
            <a:spAutoFit/>
          </a:bodyPr>
          <a:lstStyle/>
          <a:p>
            <a:r>
              <a:rPr lang="en-US" sz="1800"/>
              <a:t>Invest </a:t>
            </a:r>
            <a:r>
              <a:rPr lang="en-US"/>
              <a:t>more in</a:t>
            </a:r>
            <a:r>
              <a:rPr lang="en-US" sz="1800"/>
              <a:t> </a:t>
            </a:r>
            <a:r>
              <a:rPr lang="en-US" sz="1800" b="1"/>
              <a:t>Google </a:t>
            </a:r>
            <a:r>
              <a:rPr lang="en-US" b="1"/>
              <a:t>paid search </a:t>
            </a:r>
            <a:r>
              <a:rPr lang="en-US"/>
              <a:t>since customers who entered through Google search are the most profitable</a:t>
            </a:r>
            <a:endParaRPr lang="en-US" sz="1800"/>
          </a:p>
        </p:txBody>
      </p:sp>
      <p:pic>
        <p:nvPicPr>
          <p:cNvPr id="21" name="Picture 20">
            <a:extLst>
              <a:ext uri="{FF2B5EF4-FFF2-40B4-BE49-F238E27FC236}">
                <a16:creationId xmlns:a16="http://schemas.microsoft.com/office/drawing/2014/main" id="{FC1D8AB6-5AE4-CA27-399B-496336F8761B}"/>
              </a:ext>
            </a:extLst>
          </p:cNvPr>
          <p:cNvPicPr>
            <a:picLocks noChangeAspect="1"/>
          </p:cNvPicPr>
          <p:nvPr/>
        </p:nvPicPr>
        <p:blipFill>
          <a:blip r:embed="rId7"/>
          <a:stretch>
            <a:fillRect/>
          </a:stretch>
        </p:blipFill>
        <p:spPr>
          <a:xfrm>
            <a:off x="7045334" y="2174589"/>
            <a:ext cx="519764" cy="519764"/>
          </a:xfrm>
          <a:prstGeom prst="rect">
            <a:avLst/>
          </a:prstGeom>
        </p:spPr>
      </p:pic>
      <p:sp>
        <p:nvSpPr>
          <p:cNvPr id="4" name="TextBox 3">
            <a:extLst>
              <a:ext uri="{FF2B5EF4-FFF2-40B4-BE49-F238E27FC236}">
                <a16:creationId xmlns:a16="http://schemas.microsoft.com/office/drawing/2014/main" id="{800A2F2D-9D61-0B04-90E0-847694CCAE9D}"/>
              </a:ext>
            </a:extLst>
          </p:cNvPr>
          <p:cNvSpPr txBox="1"/>
          <p:nvPr/>
        </p:nvSpPr>
        <p:spPr>
          <a:xfrm>
            <a:off x="7797552" y="3891379"/>
            <a:ext cx="31870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Revise sponsorship strategies</a:t>
            </a:r>
            <a:r>
              <a:rPr lang="en-US"/>
              <a:t> to improve the efficiency of promotional links and referral programs</a:t>
            </a:r>
          </a:p>
        </p:txBody>
      </p:sp>
      <p:pic>
        <p:nvPicPr>
          <p:cNvPr id="23" name="Picture 22">
            <a:extLst>
              <a:ext uri="{FF2B5EF4-FFF2-40B4-BE49-F238E27FC236}">
                <a16:creationId xmlns:a16="http://schemas.microsoft.com/office/drawing/2014/main" id="{34A0DE65-A89D-2CF0-DE49-97D4FB206DE2}"/>
              </a:ext>
            </a:extLst>
          </p:cNvPr>
          <p:cNvPicPr>
            <a:picLocks noChangeAspect="1"/>
          </p:cNvPicPr>
          <p:nvPr/>
        </p:nvPicPr>
        <p:blipFill>
          <a:blip r:embed="rId8"/>
          <a:stretch>
            <a:fillRect/>
          </a:stretch>
        </p:blipFill>
        <p:spPr>
          <a:xfrm>
            <a:off x="6524803" y="3932537"/>
            <a:ext cx="1045242" cy="1045242"/>
          </a:xfrm>
          <a:prstGeom prst="rect">
            <a:avLst/>
          </a:prstGeom>
        </p:spPr>
      </p:pic>
    </p:spTree>
    <p:extLst>
      <p:ext uri="{BB962C8B-B14F-4D97-AF65-F5344CB8AC3E}">
        <p14:creationId xmlns:p14="http://schemas.microsoft.com/office/powerpoint/2010/main" val="2101570241"/>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835241" y="293656"/>
            <a:ext cx="10515600" cy="1325563"/>
          </a:xfrm>
        </p:spPr>
        <p:txBody>
          <a:bodyPr/>
          <a:lstStyle/>
          <a:p>
            <a:r>
              <a:rPr lang="en-US"/>
              <a:t>Limitations </a:t>
            </a:r>
          </a:p>
        </p:txBody>
      </p:sp>
      <p:sp>
        <p:nvSpPr>
          <p:cNvPr id="6" name="Content Placeholder 2">
            <a:extLst>
              <a:ext uri="{FF2B5EF4-FFF2-40B4-BE49-F238E27FC236}">
                <a16:creationId xmlns:a16="http://schemas.microsoft.com/office/drawing/2014/main" id="{D75F620C-2AB3-1989-5555-0595E663B66C}"/>
              </a:ext>
            </a:extLst>
          </p:cNvPr>
          <p:cNvSpPr txBox="1">
            <a:spLocks/>
          </p:cNvSpPr>
          <p:nvPr/>
        </p:nvSpPr>
        <p:spPr>
          <a:xfrm>
            <a:off x="1512015" y="1619219"/>
            <a:ext cx="10308455" cy="4547761"/>
          </a:xfrm>
          <a:prstGeom prst="rect">
            <a:avLst/>
          </a:prstGeom>
          <a:solidFill>
            <a:schemeClr val="bg1"/>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2100" b="1"/>
              <a:t>Limitations of Clustering</a:t>
            </a:r>
            <a:endParaRPr lang="en-US" sz="2100"/>
          </a:p>
          <a:p>
            <a:pPr marL="285750" indent="-285750" algn="l">
              <a:lnSpc>
                <a:spcPct val="120000"/>
              </a:lnSpc>
              <a:buFont typeface="Arial" panose="020B0604020202020204" pitchFamily="34" charset="0"/>
              <a:buChar char="•"/>
            </a:pPr>
            <a:r>
              <a:rPr lang="en-US" sz="1800"/>
              <a:t>Categorical variables were not accounted </a:t>
            </a:r>
            <a:r>
              <a:rPr lang="en-US" sz="1800">
                <a:ea typeface="+mn-lt"/>
                <a:cs typeface="+mn-lt"/>
              </a:rPr>
              <a:t>for the clustering</a:t>
            </a:r>
          </a:p>
          <a:p>
            <a:pPr marL="285750" indent="-285750" algn="l">
              <a:lnSpc>
                <a:spcPct val="120000"/>
              </a:lnSpc>
              <a:buFont typeface="Arial" panose="020B0604020202020204" pitchFamily="34" charset="0"/>
              <a:buChar char="•"/>
            </a:pPr>
            <a:r>
              <a:rPr lang="en-US" sz="1800"/>
              <a:t>Might be subject to biases from outliers</a:t>
            </a:r>
          </a:p>
          <a:p>
            <a:pPr algn="l">
              <a:lnSpc>
                <a:spcPct val="120000"/>
              </a:lnSpc>
            </a:pPr>
            <a:endParaRPr lang="en-US" sz="2100" b="1"/>
          </a:p>
          <a:p>
            <a:pPr algn="l">
              <a:lnSpc>
                <a:spcPct val="120000"/>
              </a:lnSpc>
            </a:pPr>
            <a:r>
              <a:rPr lang="en-US" sz="2100" b="1"/>
              <a:t>Limitations of the Dataset</a:t>
            </a:r>
          </a:p>
          <a:p>
            <a:pPr marL="285750" indent="-285750" algn="l">
              <a:lnSpc>
                <a:spcPct val="120000"/>
              </a:lnSpc>
              <a:buFont typeface="Arial" panose="020B0604020202020204" pitchFamily="34" charset="0"/>
              <a:buChar char="•"/>
            </a:pPr>
            <a:r>
              <a:rPr lang="en-US" sz="1800"/>
              <a:t>More background data (customer IDs, items in cart) would help to make more insightful interpretation about each segment</a:t>
            </a:r>
          </a:p>
          <a:p>
            <a:pPr marL="285750" indent="-285750" algn="l">
              <a:lnSpc>
                <a:spcPct val="120000"/>
              </a:lnSpc>
              <a:buFont typeface="Arial" panose="020B0604020202020204" pitchFamily="34" charset="0"/>
              <a:buChar char="•"/>
            </a:pPr>
            <a:r>
              <a:rPr lang="en-US" sz="1800"/>
              <a:t>Information about what the store is selling would be helpful </a:t>
            </a:r>
          </a:p>
          <a:p>
            <a:pPr algn="l"/>
            <a:endParaRPr lang="en-US" sz="1800"/>
          </a:p>
        </p:txBody>
      </p:sp>
      <p:pic>
        <p:nvPicPr>
          <p:cNvPr id="8" name="Picture 7">
            <a:extLst>
              <a:ext uri="{FF2B5EF4-FFF2-40B4-BE49-F238E27FC236}">
                <a16:creationId xmlns:a16="http://schemas.microsoft.com/office/drawing/2014/main" id="{32532722-3C8B-2F71-D68F-26BED0D1DD26}"/>
              </a:ext>
            </a:extLst>
          </p:cNvPr>
          <p:cNvPicPr>
            <a:picLocks noChangeAspect="1"/>
          </p:cNvPicPr>
          <p:nvPr/>
        </p:nvPicPr>
        <p:blipFill>
          <a:blip r:embed="rId2"/>
          <a:stretch>
            <a:fillRect/>
          </a:stretch>
        </p:blipFill>
        <p:spPr>
          <a:xfrm>
            <a:off x="1045247" y="1737359"/>
            <a:ext cx="421355" cy="421355"/>
          </a:xfrm>
          <a:prstGeom prst="rect">
            <a:avLst/>
          </a:prstGeom>
        </p:spPr>
      </p:pic>
      <p:pic>
        <p:nvPicPr>
          <p:cNvPr id="9" name="Picture 8">
            <a:extLst>
              <a:ext uri="{FF2B5EF4-FFF2-40B4-BE49-F238E27FC236}">
                <a16:creationId xmlns:a16="http://schemas.microsoft.com/office/drawing/2014/main" id="{8BC52261-5FA0-1A05-5A38-1A028B702320}"/>
              </a:ext>
            </a:extLst>
          </p:cNvPr>
          <p:cNvPicPr>
            <a:picLocks noChangeAspect="1"/>
          </p:cNvPicPr>
          <p:nvPr/>
        </p:nvPicPr>
        <p:blipFill>
          <a:blip r:embed="rId2"/>
          <a:stretch>
            <a:fillRect/>
          </a:stretch>
        </p:blipFill>
        <p:spPr>
          <a:xfrm>
            <a:off x="1026805" y="3645845"/>
            <a:ext cx="421355" cy="421355"/>
          </a:xfrm>
          <a:prstGeom prst="rect">
            <a:avLst/>
          </a:prstGeom>
        </p:spPr>
      </p:pic>
    </p:spTree>
    <p:extLst>
      <p:ext uri="{BB962C8B-B14F-4D97-AF65-F5344CB8AC3E}">
        <p14:creationId xmlns:p14="http://schemas.microsoft.com/office/powerpoint/2010/main" val="271190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838200" y="447405"/>
            <a:ext cx="10515600" cy="1325563"/>
          </a:xfrm>
        </p:spPr>
        <p:txBody>
          <a:bodyPr/>
          <a:lstStyle/>
          <a:p>
            <a:r>
              <a:rPr lang="en-US">
                <a:ea typeface="+mj-lt"/>
                <a:cs typeface="+mj-lt"/>
              </a:rPr>
              <a:t>Potential Future Projects </a:t>
            </a:r>
            <a:endParaRPr lang="en-US"/>
          </a:p>
        </p:txBody>
      </p:sp>
      <p:sp>
        <p:nvSpPr>
          <p:cNvPr id="6" name="Content Placeholder 2">
            <a:extLst>
              <a:ext uri="{FF2B5EF4-FFF2-40B4-BE49-F238E27FC236}">
                <a16:creationId xmlns:a16="http://schemas.microsoft.com/office/drawing/2014/main" id="{D75F620C-2AB3-1989-5555-0595E663B66C}"/>
              </a:ext>
            </a:extLst>
          </p:cNvPr>
          <p:cNvSpPr txBox="1">
            <a:spLocks/>
          </p:cNvSpPr>
          <p:nvPr/>
        </p:nvSpPr>
        <p:spPr>
          <a:xfrm>
            <a:off x="1511897" y="2003213"/>
            <a:ext cx="10308455" cy="3588442"/>
          </a:xfrm>
          <a:prstGeom prst="rect">
            <a:avLst/>
          </a:prstGeom>
          <a:solidFill>
            <a:schemeClr val="bg1"/>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800"/>
              <a:t>Collect more information about customers (customer IDs and other background information), to connect the information to the current segmentation method or to explore other methods like RFM analysis</a:t>
            </a:r>
          </a:p>
          <a:p>
            <a:pPr algn="l">
              <a:lnSpc>
                <a:spcPct val="120000"/>
              </a:lnSpc>
            </a:pPr>
            <a:endParaRPr lang="en-US" sz="1800"/>
          </a:p>
          <a:p>
            <a:pPr algn="l">
              <a:lnSpc>
                <a:spcPct val="120000"/>
              </a:lnSpc>
            </a:pPr>
            <a:r>
              <a:rPr lang="en-US" sz="1800"/>
              <a:t>Further recommendations can be made based on other items in the cart</a:t>
            </a:r>
          </a:p>
          <a:p>
            <a:pPr algn="l">
              <a:lnSpc>
                <a:spcPct val="120000"/>
              </a:lnSpc>
            </a:pPr>
            <a:endParaRPr lang="en-US" sz="1800"/>
          </a:p>
          <a:p>
            <a:pPr algn="l">
              <a:lnSpc>
                <a:spcPct val="120000"/>
              </a:lnSpc>
            </a:pPr>
            <a:r>
              <a:rPr lang="en-US" sz="1800"/>
              <a:t>Rerun regressions to predict expected revenue with the new data collected</a:t>
            </a:r>
          </a:p>
          <a:p>
            <a:pPr algn="l"/>
            <a:endParaRPr lang="en-US" sz="1800"/>
          </a:p>
        </p:txBody>
      </p:sp>
      <p:pic>
        <p:nvPicPr>
          <p:cNvPr id="3" name="Picture 2" descr="A green stars on a black background&#10;&#10;Description automatically generated">
            <a:extLst>
              <a:ext uri="{FF2B5EF4-FFF2-40B4-BE49-F238E27FC236}">
                <a16:creationId xmlns:a16="http://schemas.microsoft.com/office/drawing/2014/main" id="{28711151-C5AF-9842-6AEB-4A546A32C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61" y="1937822"/>
            <a:ext cx="464836" cy="464836"/>
          </a:xfrm>
          <a:prstGeom prst="rect">
            <a:avLst/>
          </a:prstGeom>
        </p:spPr>
      </p:pic>
      <p:pic>
        <p:nvPicPr>
          <p:cNvPr id="4" name="Picture 3" descr="A green stars on a black background&#10;&#10;Description automatically generated">
            <a:extLst>
              <a:ext uri="{FF2B5EF4-FFF2-40B4-BE49-F238E27FC236}">
                <a16:creationId xmlns:a16="http://schemas.microsoft.com/office/drawing/2014/main" id="{AEAB9DB1-FD7E-F1A5-7357-949043CDB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65" y="3423957"/>
            <a:ext cx="464836" cy="464836"/>
          </a:xfrm>
          <a:prstGeom prst="rect">
            <a:avLst/>
          </a:prstGeom>
        </p:spPr>
      </p:pic>
      <p:pic>
        <p:nvPicPr>
          <p:cNvPr id="5" name="Picture 4" descr="A green stars on a black background&#10;&#10;Description automatically generated">
            <a:extLst>
              <a:ext uri="{FF2B5EF4-FFF2-40B4-BE49-F238E27FC236}">
                <a16:creationId xmlns:a16="http://schemas.microsoft.com/office/drawing/2014/main" id="{77F7AEF0-2708-C7B6-1D06-04EB5B0C6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61" y="4351791"/>
            <a:ext cx="464836" cy="464836"/>
          </a:xfrm>
          <a:prstGeom prst="rect">
            <a:avLst/>
          </a:prstGeom>
        </p:spPr>
      </p:pic>
    </p:spTree>
    <p:extLst>
      <p:ext uri="{BB962C8B-B14F-4D97-AF65-F5344CB8AC3E}">
        <p14:creationId xmlns:p14="http://schemas.microsoft.com/office/powerpoint/2010/main" val="131738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p:sp>
        <p:nvSpPr>
          <p:cNvPr id="36" name="Arc 3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853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799921" y="2759458"/>
            <a:ext cx="6589707" cy="2387600"/>
          </a:xfrm>
        </p:spPr>
        <p:txBody>
          <a:bodyPr vert="horz" lIns="91440" tIns="45720" rIns="91440" bIns="45720" rtlCol="0" anchor="b">
            <a:normAutofit/>
          </a:bodyPr>
          <a:lstStyle/>
          <a:p>
            <a:pPr algn="ctr"/>
            <a:r>
              <a:rPr lang="en-US" sz="6000" kern="1200">
                <a:solidFill>
                  <a:srgbClr val="FFFFFF"/>
                </a:solidFill>
                <a:latin typeface="+mj-lt"/>
                <a:ea typeface="+mj-ea"/>
                <a:cs typeface="+mj-cs"/>
              </a:rPr>
              <a:t>Appendix</a:t>
            </a:r>
            <a:endParaRPr lang="en-US">
              <a:ea typeface="+mj-ea"/>
              <a:cs typeface="+mj-cs"/>
            </a:endParaRP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73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838199" y="129994"/>
            <a:ext cx="10515600" cy="1325563"/>
          </a:xfrm>
        </p:spPr>
        <p:txBody>
          <a:bodyPr/>
          <a:lstStyle/>
          <a:p>
            <a:r>
              <a:rPr lang="en-US"/>
              <a:t>Variable Definition:</a:t>
            </a:r>
          </a:p>
        </p:txBody>
      </p:sp>
      <p:graphicFrame>
        <p:nvGraphicFramePr>
          <p:cNvPr id="4" name="Content Placeholder 3">
            <a:extLst>
              <a:ext uri="{FF2B5EF4-FFF2-40B4-BE49-F238E27FC236}">
                <a16:creationId xmlns:a16="http://schemas.microsoft.com/office/drawing/2014/main" id="{07800DEA-F68D-6B3D-2668-5979B120AA93}"/>
              </a:ext>
            </a:extLst>
          </p:cNvPr>
          <p:cNvGraphicFramePr>
            <a:graphicFrameLocks noGrp="1"/>
          </p:cNvGraphicFramePr>
          <p:nvPr>
            <p:ph idx="1"/>
            <p:extLst>
              <p:ext uri="{D42A27DB-BD31-4B8C-83A1-F6EECF244321}">
                <p14:modId xmlns:p14="http://schemas.microsoft.com/office/powerpoint/2010/main" val="1176184176"/>
              </p:ext>
            </p:extLst>
          </p:nvPr>
        </p:nvGraphicFramePr>
        <p:xfrm>
          <a:off x="899160" y="1158240"/>
          <a:ext cx="10454640" cy="5238947"/>
        </p:xfrm>
        <a:graphic>
          <a:graphicData uri="http://schemas.openxmlformats.org/drawingml/2006/table">
            <a:tbl>
              <a:tblPr/>
              <a:tblGrid>
                <a:gridCol w="2014382">
                  <a:extLst>
                    <a:ext uri="{9D8B030D-6E8A-4147-A177-3AD203B41FA5}">
                      <a16:colId xmlns:a16="http://schemas.microsoft.com/office/drawing/2014/main" val="2022313962"/>
                    </a:ext>
                  </a:extLst>
                </a:gridCol>
                <a:gridCol w="8440258">
                  <a:extLst>
                    <a:ext uri="{9D8B030D-6E8A-4147-A177-3AD203B41FA5}">
                      <a16:colId xmlns:a16="http://schemas.microsoft.com/office/drawing/2014/main" val="1041774087"/>
                    </a:ext>
                  </a:extLst>
                </a:gridCol>
              </a:tblGrid>
              <a:tr h="216155">
                <a:tc>
                  <a:txBody>
                    <a:bodyPr/>
                    <a:lstStyle/>
                    <a:p>
                      <a:pPr algn="l" fontAlgn="b"/>
                      <a:r>
                        <a:rPr lang="en-IN" sz="1100" b="0" i="0" u="none" strike="noStrike">
                          <a:solidFill>
                            <a:srgbClr val="000000"/>
                          </a:solidFill>
                          <a:effectLst/>
                          <a:latin typeface="Courier New" panose="02070309020205020404" pitchFamily="49" charset="0"/>
                        </a:rPr>
                        <a:t>latitude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IN" sz="1100" b="0" i="0" u="none" strike="noStrike">
                        <a:solidFill>
                          <a:srgbClr val="000000"/>
                        </a:solidFill>
                        <a:effectLst/>
                        <a:latin typeface="Courier New" panose="02070309020205020404" pitchFamily="49" charset="0"/>
                      </a:endParaRP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9076240"/>
                  </a:ext>
                </a:extLst>
              </a:tr>
              <a:tr h="216155">
                <a:tc>
                  <a:txBody>
                    <a:bodyPr/>
                    <a:lstStyle/>
                    <a:p>
                      <a:pPr algn="l" fontAlgn="b"/>
                      <a:r>
                        <a:rPr lang="en-IN" sz="1100" b="0" i="0" u="none" strike="noStrike">
                          <a:solidFill>
                            <a:srgbClr val="000000"/>
                          </a:solidFill>
                          <a:effectLst/>
                          <a:latin typeface="Courier New" panose="02070309020205020404" pitchFamily="49" charset="0"/>
                        </a:rPr>
                        <a:t>longitude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IN" sz="1100" b="0" i="0" u="none" strike="noStrike">
                        <a:solidFill>
                          <a:srgbClr val="000000"/>
                        </a:solidFill>
                        <a:effectLst/>
                        <a:latin typeface="Courier New" panose="02070309020205020404" pitchFamily="49" charset="0"/>
                      </a:endParaRP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2179473"/>
                  </a:ext>
                </a:extLst>
              </a:tr>
              <a:tr h="216155">
                <a:tc>
                  <a:txBody>
                    <a:bodyPr/>
                    <a:lstStyle/>
                    <a:p>
                      <a:pPr algn="l" fontAlgn="b"/>
                      <a:r>
                        <a:rPr lang="en-IN" sz="1100" b="0" i="0" u="none" strike="noStrike">
                          <a:solidFill>
                            <a:srgbClr val="000000"/>
                          </a:solidFill>
                          <a:effectLst/>
                          <a:latin typeface="Courier New" panose="02070309020205020404" pitchFamily="49" charset="0"/>
                        </a:rPr>
                        <a:t>medium</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ourier New" panose="02070309020205020404" pitchFamily="49" charset="0"/>
                        </a:rPr>
                        <a:t>organic = organic search; referral: web link, e.g., clicking on a banner ad; (none)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4142901"/>
                  </a:ext>
                </a:extLst>
              </a:tr>
              <a:tr h="216155">
                <a:tc>
                  <a:txBody>
                    <a:bodyPr/>
                    <a:lstStyle/>
                    <a:p>
                      <a:pPr algn="l" fontAlgn="b"/>
                      <a:r>
                        <a:rPr lang="en-IN" sz="1100" b="0" i="0" u="none" strike="noStrike">
                          <a:solidFill>
                            <a:srgbClr val="000000"/>
                          </a:solidFill>
                          <a:effectLst/>
                          <a:latin typeface="Courier New" panose="02070309020205020404" pitchFamily="49" charset="0"/>
                        </a:rPr>
                        <a:t>medium_source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it-IT" sz="1100" b="0" i="0" u="none" strike="noStrike">
                          <a:solidFill>
                            <a:srgbClr val="000000"/>
                          </a:solidFill>
                          <a:effectLst/>
                          <a:latin typeface="Courier New" panose="02070309020205020404" pitchFamily="49" charset="0"/>
                        </a:rPr>
                        <a:t>0= none, 1 = organic, 2 = referral</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5370868"/>
                  </a:ext>
                </a:extLst>
              </a:tr>
              <a:tr h="216155">
                <a:tc>
                  <a:txBody>
                    <a:bodyPr/>
                    <a:lstStyle/>
                    <a:p>
                      <a:pPr algn="l" fontAlgn="b"/>
                      <a:r>
                        <a:rPr lang="en-IN" sz="1100" b="0" i="0" u="none" strike="noStrike">
                          <a:solidFill>
                            <a:srgbClr val="000000"/>
                          </a:solidFill>
                          <a:effectLst/>
                          <a:latin typeface="Courier New" panose="02070309020205020404" pitchFamily="49" charset="0"/>
                        </a:rPr>
                        <a:t>region</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IN" sz="1100" b="0" i="0" u="none" strike="noStrike">
                        <a:solidFill>
                          <a:srgbClr val="000000"/>
                        </a:solidFill>
                        <a:effectLst/>
                        <a:latin typeface="Courier New" panose="02070309020205020404" pitchFamily="49" charset="0"/>
                      </a:endParaRP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0794187"/>
                  </a:ext>
                </a:extLst>
              </a:tr>
              <a:tr h="216155">
                <a:tc>
                  <a:txBody>
                    <a:bodyPr/>
                    <a:lstStyle/>
                    <a:p>
                      <a:pPr algn="l" fontAlgn="b"/>
                      <a:r>
                        <a:rPr lang="en-IN" sz="1100" b="0" i="0" u="none" strike="noStrike">
                          <a:solidFill>
                            <a:srgbClr val="000000"/>
                          </a:solidFill>
                          <a:effectLst/>
                          <a:latin typeface="Courier New" panose="02070309020205020404" pitchFamily="49" charset="0"/>
                        </a:rPr>
                        <a:t>source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ourier New" panose="02070309020205020404" pitchFamily="49" charset="0"/>
                        </a:rPr>
                        <a:t>Referring website. Direct is either type-in of URL or bookmarked URL; all other give the referring website, e.g., Google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8059492"/>
                  </a:ext>
                </a:extLst>
              </a:tr>
              <a:tr h="381082">
                <a:tc>
                  <a:txBody>
                    <a:bodyPr/>
                    <a:lstStyle/>
                    <a:p>
                      <a:pPr algn="l" fontAlgn="b"/>
                      <a:r>
                        <a:rPr lang="en-IN" sz="1100" b="0" i="0" u="none" strike="noStrike" err="1">
                          <a:solidFill>
                            <a:srgbClr val="000000"/>
                          </a:solidFill>
                          <a:effectLst/>
                          <a:latin typeface="Courier New" panose="02070309020205020404" pitchFamily="49" charset="0"/>
                        </a:rPr>
                        <a:t>Categorized_Source</a:t>
                      </a:r>
                      <a:endParaRPr lang="en-IN" sz="1100" b="0" i="0" u="none" strike="noStrike">
                        <a:solidFill>
                          <a:srgbClr val="000000"/>
                        </a:solidFill>
                        <a:effectLst/>
                        <a:latin typeface="Courier New" panose="02070309020205020404" pitchFamily="49" charset="0"/>
                      </a:endParaRP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0 = direct, 1 = google, 2 = yahoo, 3 = </a:t>
                      </a:r>
                      <a:r>
                        <a:rPr lang="en-IN" sz="1100" b="0" i="0" u="none" strike="noStrike" err="1">
                          <a:solidFill>
                            <a:srgbClr val="000000"/>
                          </a:solidFill>
                          <a:effectLst/>
                          <a:latin typeface="Courier New" panose="02070309020205020404" pitchFamily="49" charset="0"/>
                        </a:rPr>
                        <a:t>rabmler</a:t>
                      </a:r>
                      <a:r>
                        <a:rPr lang="en-IN" sz="1100" b="0" i="0" u="none" strike="noStrike">
                          <a:solidFill>
                            <a:srgbClr val="000000"/>
                          </a:solidFill>
                          <a:effectLst/>
                          <a:latin typeface="Courier New" panose="02070309020205020404" pitchFamily="49" charset="0"/>
                        </a:rPr>
                        <a:t>, 4 = </a:t>
                      </a:r>
                      <a:r>
                        <a:rPr lang="en-IN" sz="1100" b="0" i="0" u="none" strike="noStrike" err="1">
                          <a:solidFill>
                            <a:srgbClr val="000000"/>
                          </a:solidFill>
                          <a:effectLst/>
                          <a:latin typeface="Courier New" panose="02070309020205020404" pitchFamily="49" charset="0"/>
                        </a:rPr>
                        <a:t>bing</a:t>
                      </a:r>
                      <a:r>
                        <a:rPr lang="en-IN" sz="1100" b="0" i="0" u="none" strike="noStrike">
                          <a:solidFill>
                            <a:srgbClr val="000000"/>
                          </a:solidFill>
                          <a:effectLst/>
                          <a:latin typeface="Courier New" panose="02070309020205020404" pitchFamily="49" charset="0"/>
                        </a:rPr>
                        <a:t>, 5 = </a:t>
                      </a:r>
                      <a:r>
                        <a:rPr lang="en-IN" sz="1100" b="0" i="0" u="none" strike="noStrike" err="1">
                          <a:solidFill>
                            <a:srgbClr val="000000"/>
                          </a:solidFill>
                          <a:effectLst/>
                          <a:latin typeface="Courier New" panose="02070309020205020404" pitchFamily="49" charset="0"/>
                        </a:rPr>
                        <a:t>yandex</a:t>
                      </a:r>
                      <a:r>
                        <a:rPr lang="en-IN" sz="1100" b="0" i="0" u="none" strike="noStrike">
                          <a:solidFill>
                            <a:srgbClr val="000000"/>
                          </a:solidFill>
                          <a:effectLst/>
                          <a:latin typeface="Courier New" panose="02070309020205020404" pitchFamily="49" charset="0"/>
                        </a:rPr>
                        <a:t>, 6 = </a:t>
                      </a:r>
                      <a:r>
                        <a:rPr lang="en-IN" sz="1100" b="0" i="0" u="none" strike="noStrike" err="1">
                          <a:solidFill>
                            <a:srgbClr val="000000"/>
                          </a:solidFill>
                          <a:effectLst/>
                          <a:latin typeface="Courier New" panose="02070309020205020404" pitchFamily="49" charset="0"/>
                        </a:rPr>
                        <a:t>manhattanbars</a:t>
                      </a:r>
                      <a:r>
                        <a:rPr lang="en-IN" sz="1100" b="0" i="0" u="none" strike="noStrike">
                          <a:solidFill>
                            <a:srgbClr val="000000"/>
                          </a:solidFill>
                          <a:effectLst/>
                          <a:latin typeface="Courier New" panose="02070309020205020404" pitchFamily="49" charset="0"/>
                        </a:rPr>
                        <a:t>, 7 = Other Search Websites, 8 = Other Websites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1664309"/>
                  </a:ext>
                </a:extLst>
              </a:tr>
              <a:tr h="216155">
                <a:tc>
                  <a:txBody>
                    <a:bodyPr/>
                    <a:lstStyle/>
                    <a:p>
                      <a:pPr algn="l" fontAlgn="b"/>
                      <a:r>
                        <a:rPr lang="en-IN" sz="1100" b="0" i="0" u="none" strike="noStrike">
                          <a:solidFill>
                            <a:srgbClr val="000000"/>
                          </a:solidFill>
                          <a:effectLst/>
                          <a:latin typeface="Courier New" panose="02070309020205020404" pitchFamily="49" charset="0"/>
                        </a:rPr>
                        <a:t>Entry Bounce Rate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ourier New" panose="02070309020205020404" pitchFamily="49" charset="0"/>
                        </a:rPr>
                        <a:t>% Visitors who leave immediately after entering the site.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3938385"/>
                  </a:ext>
                </a:extLst>
              </a:tr>
              <a:tr h="216155">
                <a:tc>
                  <a:txBody>
                    <a:bodyPr/>
                    <a:lstStyle/>
                    <a:p>
                      <a:pPr algn="l" fontAlgn="b"/>
                      <a:r>
                        <a:rPr lang="en-IN" sz="1100" b="0" i="0" u="none" strike="noStrike">
                          <a:solidFill>
                            <a:srgbClr val="000000"/>
                          </a:solidFill>
                          <a:effectLst/>
                          <a:latin typeface="Courier New" panose="02070309020205020404" pitchFamily="49" charset="0"/>
                        </a:rPr>
                        <a:t>Transaction Completion Rate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0 for all</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692849"/>
                  </a:ext>
                </a:extLst>
              </a:tr>
              <a:tr h="216155">
                <a:tc>
                  <a:txBody>
                    <a:bodyPr/>
                    <a:lstStyle/>
                    <a:p>
                      <a:pPr algn="l" fontAlgn="b"/>
                      <a:r>
                        <a:rPr lang="en-IN" sz="1100" b="0" i="0" u="none" strike="noStrike">
                          <a:solidFill>
                            <a:srgbClr val="000000"/>
                          </a:solidFill>
                          <a:effectLst/>
                          <a:latin typeface="Courier New" panose="02070309020205020404" pitchFamily="49" charset="0"/>
                        </a:rPr>
                        <a:t>PVs Per Visit</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Page views per visit</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4747636"/>
                  </a:ext>
                </a:extLst>
              </a:tr>
              <a:tr h="216155">
                <a:tc>
                  <a:txBody>
                    <a:bodyPr/>
                    <a:lstStyle/>
                    <a:p>
                      <a:pPr algn="l" fontAlgn="b"/>
                      <a:r>
                        <a:rPr lang="en-IN" sz="1100" b="0" i="0" u="none" strike="noStrike">
                          <a:solidFill>
                            <a:srgbClr val="000000"/>
                          </a:solidFill>
                          <a:effectLst/>
                          <a:latin typeface="Courier New" panose="02070309020205020404" pitchFamily="49" charset="0"/>
                        </a:rPr>
                        <a:t>Goal Completion Rate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0 for all</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5692965"/>
                  </a:ext>
                </a:extLst>
              </a:tr>
              <a:tr h="216155">
                <a:tc>
                  <a:txBody>
                    <a:bodyPr/>
                    <a:lstStyle/>
                    <a:p>
                      <a:pPr algn="l" fontAlgn="b"/>
                      <a:r>
                        <a:rPr lang="en-IN" sz="1100" b="0" i="0" u="none" strike="noStrike">
                          <a:solidFill>
                            <a:srgbClr val="000000"/>
                          </a:solidFill>
                          <a:effectLst/>
                          <a:latin typeface="Courier New" panose="02070309020205020404" pitchFamily="49" charset="0"/>
                        </a:rPr>
                        <a:t>bounces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 bounces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3246706"/>
                  </a:ext>
                </a:extLst>
              </a:tr>
              <a:tr h="216155">
                <a:tc>
                  <a:txBody>
                    <a:bodyPr/>
                    <a:lstStyle/>
                    <a:p>
                      <a:pPr algn="l" fontAlgn="b"/>
                      <a:r>
                        <a:rPr lang="en-IN" sz="1100" b="0" i="0" u="none" strike="noStrike">
                          <a:solidFill>
                            <a:srgbClr val="000000"/>
                          </a:solidFill>
                          <a:effectLst/>
                          <a:latin typeface="Courier New" panose="02070309020205020404" pitchFamily="49" charset="0"/>
                        </a:rPr>
                        <a:t>entrances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 entrances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8744526"/>
                  </a:ext>
                </a:extLst>
              </a:tr>
              <a:tr h="216155">
                <a:tc>
                  <a:txBody>
                    <a:bodyPr/>
                    <a:lstStyle/>
                    <a:p>
                      <a:pPr algn="l" fontAlgn="b"/>
                      <a:r>
                        <a:rPr lang="en-IN" sz="1100" b="0" i="0" u="none" strike="noStrike">
                          <a:solidFill>
                            <a:srgbClr val="000000"/>
                          </a:solidFill>
                          <a:effectLst/>
                          <a:latin typeface="Courier New" panose="02070309020205020404" pitchFamily="49" charset="0"/>
                        </a:rPr>
                        <a:t>exits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 exits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8787488"/>
                  </a:ext>
                </a:extLst>
              </a:tr>
              <a:tr h="216155">
                <a:tc>
                  <a:txBody>
                    <a:bodyPr/>
                    <a:lstStyle/>
                    <a:p>
                      <a:pPr algn="l" fontAlgn="b"/>
                      <a:r>
                        <a:rPr lang="en-IN" sz="1100" b="0" i="0" u="none" strike="noStrike">
                          <a:solidFill>
                            <a:srgbClr val="000000"/>
                          </a:solidFill>
                          <a:effectLst/>
                          <a:latin typeface="Courier New" panose="02070309020205020404" pitchFamily="49" charset="0"/>
                        </a:rPr>
                        <a:t>goalCompletionsAll</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0 for all</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3370560"/>
                  </a:ext>
                </a:extLst>
              </a:tr>
              <a:tr h="216155">
                <a:tc>
                  <a:txBody>
                    <a:bodyPr/>
                    <a:lstStyle/>
                    <a:p>
                      <a:pPr algn="l" fontAlgn="b"/>
                      <a:r>
                        <a:rPr lang="en-IN" sz="1100" b="0" i="0" u="none" strike="noStrike">
                          <a:solidFill>
                            <a:srgbClr val="000000"/>
                          </a:solidFill>
                          <a:effectLst/>
                          <a:latin typeface="Courier New" panose="02070309020205020404" pitchFamily="49" charset="0"/>
                        </a:rPr>
                        <a:t>newVisits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ourier New" panose="02070309020205020404" pitchFamily="49" charset="0"/>
                        </a:rPr>
                        <a:t>New visitor to the site (based on tracking)</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1662696"/>
                  </a:ext>
                </a:extLst>
              </a:tr>
              <a:tr h="216155">
                <a:tc>
                  <a:txBody>
                    <a:bodyPr/>
                    <a:lstStyle/>
                    <a:p>
                      <a:pPr algn="l" fontAlgn="b"/>
                      <a:r>
                        <a:rPr lang="en-IN" sz="1100" b="0" i="0" u="none" strike="noStrike">
                          <a:solidFill>
                            <a:srgbClr val="000000"/>
                          </a:solidFill>
                          <a:effectLst/>
                          <a:latin typeface="Courier New" panose="02070309020205020404" pitchFamily="49" charset="0"/>
                        </a:rPr>
                        <a:t>Number of Records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1 for all</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7054460"/>
                  </a:ext>
                </a:extLst>
              </a:tr>
              <a:tr h="216155">
                <a:tc>
                  <a:txBody>
                    <a:bodyPr/>
                    <a:lstStyle/>
                    <a:p>
                      <a:pPr algn="l" fontAlgn="b"/>
                      <a:r>
                        <a:rPr lang="en-IN" sz="1100" b="0" i="0" u="none" strike="noStrike">
                          <a:solidFill>
                            <a:srgbClr val="000000"/>
                          </a:solidFill>
                          <a:effectLst/>
                          <a:latin typeface="Courier New" panose="02070309020205020404" pitchFamily="49" charset="0"/>
                        </a:rPr>
                        <a:t>pageviews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Total # of page views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323039"/>
                  </a:ext>
                </a:extLst>
              </a:tr>
              <a:tr h="216155">
                <a:tc>
                  <a:txBody>
                    <a:bodyPr/>
                    <a:lstStyle/>
                    <a:p>
                      <a:pPr algn="l" fontAlgn="b"/>
                      <a:r>
                        <a:rPr lang="en-IN" sz="1100" b="0" i="0" u="none" strike="noStrike">
                          <a:solidFill>
                            <a:srgbClr val="000000"/>
                          </a:solidFill>
                          <a:effectLst/>
                          <a:latin typeface="Courier New" panose="02070309020205020404" pitchFamily="49" charset="0"/>
                        </a:rPr>
                        <a:t>timeOnSite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ourier New" panose="02070309020205020404" pitchFamily="49" charset="0"/>
                        </a:rPr>
                        <a:t>time on site in seconds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415571"/>
                  </a:ext>
                </a:extLst>
              </a:tr>
              <a:tr h="216155">
                <a:tc>
                  <a:txBody>
                    <a:bodyPr/>
                    <a:lstStyle/>
                    <a:p>
                      <a:pPr algn="l" fontAlgn="b"/>
                      <a:r>
                        <a:rPr lang="en-IN" sz="1100" b="0" i="0" u="none" strike="noStrike">
                          <a:solidFill>
                            <a:srgbClr val="000000"/>
                          </a:solidFill>
                          <a:effectLst/>
                          <a:latin typeface="Courier New" panose="02070309020205020404" pitchFamily="49" charset="0"/>
                        </a:rPr>
                        <a:t>transactionRevenue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Revenue</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546498"/>
                  </a:ext>
                </a:extLst>
              </a:tr>
              <a:tr h="216155">
                <a:tc>
                  <a:txBody>
                    <a:bodyPr/>
                    <a:lstStyle/>
                    <a:p>
                      <a:pPr algn="l" fontAlgn="b"/>
                      <a:r>
                        <a:rPr lang="en-IN" sz="1100" b="0" i="0" u="none" strike="noStrike">
                          <a:solidFill>
                            <a:srgbClr val="000000"/>
                          </a:solidFill>
                          <a:effectLst/>
                          <a:latin typeface="Courier New" panose="02070309020205020404" pitchFamily="49" charset="0"/>
                        </a:rPr>
                        <a:t>transactions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100" b="0" i="0" u="none" strike="noStrike">
                          <a:solidFill>
                            <a:srgbClr val="000000"/>
                          </a:solidFill>
                          <a:effectLst/>
                          <a:latin typeface="Courier New" panose="02070309020205020404" pitchFamily="49" charset="0"/>
                        </a:rPr>
                        <a:t>#transactions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2924632"/>
                  </a:ext>
                </a:extLst>
              </a:tr>
              <a:tr h="216155">
                <a:tc>
                  <a:txBody>
                    <a:bodyPr/>
                    <a:lstStyle/>
                    <a:p>
                      <a:pPr algn="l" fontAlgn="b"/>
                      <a:r>
                        <a:rPr lang="en-IN" sz="1100" b="0" i="0" u="none" strike="noStrike">
                          <a:solidFill>
                            <a:srgbClr val="000000"/>
                          </a:solidFill>
                          <a:effectLst/>
                          <a:latin typeface="Courier New" panose="02070309020205020404" pitchFamily="49" charset="0"/>
                        </a:rPr>
                        <a:t>visits</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100" b="0" i="0" u="none" strike="noStrike">
                          <a:solidFill>
                            <a:srgbClr val="000000"/>
                          </a:solidFill>
                          <a:effectLst/>
                          <a:latin typeface="Courier New" panose="02070309020205020404" pitchFamily="49" charset="0"/>
                        </a:rPr>
                        <a:t>Total visits to the site (based on tracking)</a:t>
                      </a:r>
                    </a:p>
                  </a:txBody>
                  <a:tcPr marL="4900" marR="4900" marT="4900" marB="3528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2005699"/>
                  </a:ext>
                </a:extLst>
              </a:tr>
            </a:tbl>
          </a:graphicData>
        </a:graphic>
      </p:graphicFrame>
    </p:spTree>
    <p:extLst>
      <p:ext uri="{BB962C8B-B14F-4D97-AF65-F5344CB8AC3E}">
        <p14:creationId xmlns:p14="http://schemas.microsoft.com/office/powerpoint/2010/main" val="304458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838200" y="303248"/>
            <a:ext cx="10515600" cy="1325563"/>
          </a:xfrm>
        </p:spPr>
        <p:txBody>
          <a:bodyPr/>
          <a:lstStyle/>
          <a:p>
            <a:r>
              <a:rPr lang="en-US"/>
              <a:t>Data Cleaning:</a:t>
            </a:r>
          </a:p>
        </p:txBody>
      </p:sp>
      <p:sp>
        <p:nvSpPr>
          <p:cNvPr id="5" name="Content Placeholder 4">
            <a:extLst>
              <a:ext uri="{FF2B5EF4-FFF2-40B4-BE49-F238E27FC236}">
                <a16:creationId xmlns:a16="http://schemas.microsoft.com/office/drawing/2014/main" id="{4A47C94E-989F-8E04-1CA6-5834DD247709}"/>
              </a:ext>
            </a:extLst>
          </p:cNvPr>
          <p:cNvSpPr>
            <a:spLocks noGrp="1"/>
          </p:cNvSpPr>
          <p:nvPr>
            <p:ph idx="1"/>
          </p:nvPr>
        </p:nvSpPr>
        <p:spPr>
          <a:xfrm>
            <a:off x="1396463" y="1628811"/>
            <a:ext cx="10515600" cy="3859742"/>
          </a:xfrm>
        </p:spPr>
        <p:txBody>
          <a:bodyPr>
            <a:normAutofit fontScale="92500"/>
          </a:bodyPr>
          <a:lstStyle/>
          <a:p>
            <a:r>
              <a:rPr lang="en-US">
                <a:solidFill>
                  <a:schemeClr val="tx1">
                    <a:lumMod val="95000"/>
                    <a:lumOff val="5000"/>
                  </a:schemeClr>
                </a:solidFill>
              </a:rPr>
              <a:t>Remove customers whose number of Entrance and Exits do not match</a:t>
            </a:r>
          </a:p>
          <a:p>
            <a:r>
              <a:rPr lang="en-US">
                <a:solidFill>
                  <a:schemeClr val="tx1">
                    <a:lumMod val="95000"/>
                    <a:lumOff val="5000"/>
                  </a:schemeClr>
                </a:solidFill>
              </a:rPr>
              <a:t>Remove the column of Goal Completion Rate% - contains all 0s</a:t>
            </a:r>
          </a:p>
          <a:p>
            <a:r>
              <a:rPr lang="en-US">
                <a:solidFill>
                  <a:schemeClr val="tx1">
                    <a:lumMod val="95000"/>
                    <a:lumOff val="5000"/>
                  </a:schemeClr>
                </a:solidFill>
              </a:rPr>
              <a:t>Categorize the variable "Source"</a:t>
            </a:r>
          </a:p>
          <a:p>
            <a:r>
              <a:rPr lang="en-US">
                <a:solidFill>
                  <a:schemeClr val="tx1">
                    <a:lumMod val="95000"/>
                    <a:lumOff val="5000"/>
                  </a:schemeClr>
                </a:solidFill>
              </a:rPr>
              <a:t>Remove Exits</a:t>
            </a:r>
          </a:p>
          <a:p>
            <a:r>
              <a:rPr lang="en-US">
                <a:solidFill>
                  <a:schemeClr val="tx1">
                    <a:lumMod val="95000"/>
                    <a:lumOff val="5000"/>
                  </a:schemeClr>
                </a:solidFill>
              </a:rPr>
              <a:t>Remove </a:t>
            </a:r>
            <a:r>
              <a:rPr lang="en-US" err="1">
                <a:solidFill>
                  <a:schemeClr val="tx1">
                    <a:lumMod val="95000"/>
                    <a:lumOff val="5000"/>
                  </a:schemeClr>
                </a:solidFill>
              </a:rPr>
              <a:t>newVisits</a:t>
            </a:r>
            <a:endParaRPr lang="en-US">
              <a:solidFill>
                <a:schemeClr val="tx1">
                  <a:lumMod val="95000"/>
                  <a:lumOff val="5000"/>
                </a:schemeClr>
              </a:solidFill>
            </a:endParaRPr>
          </a:p>
          <a:p>
            <a:r>
              <a:rPr lang="en-US">
                <a:solidFill>
                  <a:schemeClr val="tx1">
                    <a:lumMod val="95000"/>
                    <a:lumOff val="5000"/>
                  </a:schemeClr>
                </a:solidFill>
              </a:rPr>
              <a:t>Remove bounce rate</a:t>
            </a:r>
          </a:p>
          <a:p>
            <a:r>
              <a:rPr lang="en-US">
                <a:solidFill>
                  <a:schemeClr val="tx1">
                    <a:lumMod val="95000"/>
                    <a:lumOff val="5000"/>
                  </a:schemeClr>
                </a:solidFill>
              </a:rPr>
              <a:t>Use pageviews; remove PVs per Visit</a:t>
            </a:r>
          </a:p>
          <a:p>
            <a:endParaRPr lang="en-IN"/>
          </a:p>
        </p:txBody>
      </p:sp>
    </p:spTree>
    <p:extLst>
      <p:ext uri="{BB962C8B-B14F-4D97-AF65-F5344CB8AC3E}">
        <p14:creationId xmlns:p14="http://schemas.microsoft.com/office/powerpoint/2010/main" val="2804722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813460" y="198991"/>
            <a:ext cx="10515600" cy="1325563"/>
          </a:xfrm>
        </p:spPr>
        <p:txBody>
          <a:bodyPr/>
          <a:lstStyle/>
          <a:p>
            <a:r>
              <a:rPr lang="en-US"/>
              <a:t>Data Results</a:t>
            </a:r>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a:xfrm>
            <a:off x="1327776" y="1435629"/>
            <a:ext cx="10515600" cy="3986742"/>
          </a:xfrm>
        </p:spPr>
        <p:txBody>
          <a:bodyPr vert="horz" lIns="91440" tIns="45720" rIns="91440" bIns="45720" rtlCol="0" anchor="t">
            <a:normAutofit/>
          </a:bodyPr>
          <a:lstStyle/>
          <a:p>
            <a:pPr marL="0" indent="0">
              <a:buNone/>
            </a:pPr>
            <a:r>
              <a:rPr lang="en-US" sz="1800"/>
              <a:t>Top 3: Chongqing (China), Fujian (China), New York (United States)</a:t>
            </a:r>
          </a:p>
        </p:txBody>
      </p:sp>
      <p:pic>
        <p:nvPicPr>
          <p:cNvPr id="4" name="Picture 3" descr="A graph of a number of blue bars&#10;&#10;Description automatically generated">
            <a:extLst>
              <a:ext uri="{FF2B5EF4-FFF2-40B4-BE49-F238E27FC236}">
                <a16:creationId xmlns:a16="http://schemas.microsoft.com/office/drawing/2014/main" id="{1C91228C-D237-EE48-3917-ED95F7DDBEBA}"/>
              </a:ext>
            </a:extLst>
          </p:cNvPr>
          <p:cNvPicPr>
            <a:picLocks noChangeAspect="1"/>
          </p:cNvPicPr>
          <p:nvPr/>
        </p:nvPicPr>
        <p:blipFill>
          <a:blip r:embed="rId2"/>
          <a:stretch>
            <a:fillRect/>
          </a:stretch>
        </p:blipFill>
        <p:spPr>
          <a:xfrm>
            <a:off x="813460" y="2415719"/>
            <a:ext cx="10390025" cy="3321256"/>
          </a:xfrm>
          <a:prstGeom prst="rect">
            <a:avLst/>
          </a:prstGeom>
        </p:spPr>
      </p:pic>
      <p:pic>
        <p:nvPicPr>
          <p:cNvPr id="5" name="Picture 4" descr="A green stars on a black background&#10;&#10;Description automatically generated">
            <a:extLst>
              <a:ext uri="{FF2B5EF4-FFF2-40B4-BE49-F238E27FC236}">
                <a16:creationId xmlns:a16="http://schemas.microsoft.com/office/drawing/2014/main" id="{DF5DC019-357E-6A8D-B4D8-5ABC79F9E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940" y="1272882"/>
            <a:ext cx="464836" cy="464836"/>
          </a:xfrm>
          <a:prstGeom prst="rect">
            <a:avLst/>
          </a:prstGeom>
        </p:spPr>
      </p:pic>
      <p:sp>
        <p:nvSpPr>
          <p:cNvPr id="7" name="TextBox 6">
            <a:extLst>
              <a:ext uri="{FF2B5EF4-FFF2-40B4-BE49-F238E27FC236}">
                <a16:creationId xmlns:a16="http://schemas.microsoft.com/office/drawing/2014/main" id="{DA51FC83-E086-D892-B01A-C0040DB5E59B}"/>
              </a:ext>
            </a:extLst>
          </p:cNvPr>
          <p:cNvSpPr txBox="1"/>
          <p:nvPr/>
        </p:nvSpPr>
        <p:spPr>
          <a:xfrm>
            <a:off x="3614058" y="2046387"/>
            <a:ext cx="6096000" cy="338554"/>
          </a:xfrm>
          <a:prstGeom prst="rect">
            <a:avLst/>
          </a:prstGeom>
          <a:noFill/>
        </p:spPr>
        <p:txBody>
          <a:bodyPr wrap="square">
            <a:spAutoFit/>
          </a:bodyPr>
          <a:lstStyle/>
          <a:p>
            <a:r>
              <a:rPr lang="en-US" sz="1600" b="1"/>
              <a:t>Conversion Rate for top 15 grossing regions</a:t>
            </a:r>
          </a:p>
        </p:txBody>
      </p:sp>
    </p:spTree>
    <p:extLst>
      <p:ext uri="{BB962C8B-B14F-4D97-AF65-F5344CB8AC3E}">
        <p14:creationId xmlns:p14="http://schemas.microsoft.com/office/powerpoint/2010/main" val="3650614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p:txBody>
          <a:bodyPr/>
          <a:lstStyle/>
          <a:p>
            <a:r>
              <a:rPr lang="en-US"/>
              <a:t>Data Results</a:t>
            </a:r>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a:xfrm>
            <a:off x="759823" y="1834333"/>
            <a:ext cx="10515600" cy="3859742"/>
          </a:xfrm>
        </p:spPr>
        <p:txBody>
          <a:bodyPr vert="horz" lIns="91440" tIns="45720" rIns="91440" bIns="45720" rtlCol="0" anchor="t">
            <a:normAutofit/>
          </a:bodyPr>
          <a:lstStyle/>
          <a:p>
            <a:pPr marL="0" indent="0">
              <a:buNone/>
            </a:pPr>
            <a:r>
              <a:rPr lang="en-US"/>
              <a:t>Distribution of visits by Medium</a:t>
            </a:r>
          </a:p>
          <a:p>
            <a:pPr marL="457200" lvl="1" indent="0">
              <a:buNone/>
            </a:pPr>
            <a:endParaRPr lang="en-US"/>
          </a:p>
        </p:txBody>
      </p:sp>
      <p:pic>
        <p:nvPicPr>
          <p:cNvPr id="5" name="Picture 4">
            <a:extLst>
              <a:ext uri="{FF2B5EF4-FFF2-40B4-BE49-F238E27FC236}">
                <a16:creationId xmlns:a16="http://schemas.microsoft.com/office/drawing/2014/main" id="{A8198E83-FEA5-E09B-527D-D50D7740DB24}"/>
              </a:ext>
            </a:extLst>
          </p:cNvPr>
          <p:cNvPicPr>
            <a:picLocks noChangeAspect="1"/>
          </p:cNvPicPr>
          <p:nvPr/>
        </p:nvPicPr>
        <p:blipFill>
          <a:blip r:embed="rId2"/>
          <a:stretch>
            <a:fillRect/>
          </a:stretch>
        </p:blipFill>
        <p:spPr>
          <a:xfrm>
            <a:off x="6709591" y="423141"/>
            <a:ext cx="3208004" cy="6126595"/>
          </a:xfrm>
          <a:prstGeom prst="rect">
            <a:avLst/>
          </a:prstGeom>
        </p:spPr>
      </p:pic>
    </p:spTree>
    <p:extLst>
      <p:ext uri="{BB962C8B-B14F-4D97-AF65-F5344CB8AC3E}">
        <p14:creationId xmlns:p14="http://schemas.microsoft.com/office/powerpoint/2010/main" val="48082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9147EC5-1BD7-A7A4-297A-862B11FAA174}"/>
              </a:ext>
            </a:extLst>
          </p:cNvPr>
          <p:cNvSpPr/>
          <p:nvPr/>
        </p:nvSpPr>
        <p:spPr>
          <a:xfrm>
            <a:off x="1115290" y="3429000"/>
            <a:ext cx="9888682" cy="1408545"/>
          </a:xfrm>
          <a:prstGeom prst="roundRect">
            <a:avLst/>
          </a:prstGeom>
          <a:solidFill>
            <a:schemeClr val="bg1"/>
          </a:solidFill>
          <a:ln w="38100">
            <a:solidFill>
              <a:srgbClr val="10CF9B"/>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371600" indent="-1371600" algn="ctr">
              <a:buNone/>
            </a:pPr>
            <a:r>
              <a:rPr lang="en-US"/>
              <a:t>Key Question: Which segment/area should we target to lead to more Transaction Revenue?</a:t>
            </a:r>
          </a:p>
        </p:txBody>
      </p:sp>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a:xfrm>
            <a:off x="1115290" y="1929534"/>
            <a:ext cx="9834419" cy="949133"/>
          </a:xfrm>
        </p:spPr>
        <p:txBody>
          <a:bodyPr vert="horz" lIns="91440" tIns="45720" rIns="91440" bIns="45720" rtlCol="0" anchor="t">
            <a:normAutofit/>
          </a:bodyPr>
          <a:lstStyle/>
          <a:p>
            <a:pPr marL="0" indent="0">
              <a:buNone/>
            </a:pPr>
            <a:r>
              <a:rPr lang="en-US" sz="2000" b="1" dirty="0">
                <a:solidFill>
                  <a:srgbClr val="10CF9B"/>
                </a:solidFill>
              </a:rPr>
              <a:t>IDK, Music Store? </a:t>
            </a:r>
            <a:r>
              <a:rPr lang="en-US" sz="2000" dirty="0"/>
              <a:t>is an online music downloading website that is interested in maximizing its revenue using web cookie data to target marketing efforts towards specific market segments.</a:t>
            </a:r>
          </a:p>
          <a:p>
            <a:pPr marL="0" indent="0">
              <a:buNone/>
            </a:pPr>
            <a:endParaRPr lang="en-US" sz="2000" dirty="0"/>
          </a:p>
        </p:txBody>
      </p:sp>
      <p:sp>
        <p:nvSpPr>
          <p:cNvPr id="6" name="TextBox 5">
            <a:extLst>
              <a:ext uri="{FF2B5EF4-FFF2-40B4-BE49-F238E27FC236}">
                <a16:creationId xmlns:a16="http://schemas.microsoft.com/office/drawing/2014/main" id="{158712A7-7EBD-CB66-F01F-DBC35650FB52}"/>
              </a:ext>
            </a:extLst>
          </p:cNvPr>
          <p:cNvSpPr txBox="1"/>
          <p:nvPr/>
        </p:nvSpPr>
        <p:spPr>
          <a:xfrm>
            <a:off x="1228243" y="3583001"/>
            <a:ext cx="9662776" cy="954107"/>
          </a:xfrm>
          <a:prstGeom prst="rect">
            <a:avLst/>
          </a:prstGeom>
          <a:noFill/>
        </p:spPr>
        <p:txBody>
          <a:bodyPr wrap="square" lIns="91440" tIns="45720" rIns="91440" bIns="45720" anchor="t">
            <a:spAutoFit/>
          </a:bodyPr>
          <a:lstStyle/>
          <a:p>
            <a:pPr marL="1371600" indent="-1371600" algn="ctr"/>
            <a:r>
              <a:rPr lang="en-US" sz="2800"/>
              <a:t>Key Question: Which segment/area should we target to increase transaction revenue?</a:t>
            </a:r>
          </a:p>
        </p:txBody>
      </p:sp>
    </p:spTree>
    <p:extLst>
      <p:ext uri="{BB962C8B-B14F-4D97-AF65-F5344CB8AC3E}">
        <p14:creationId xmlns:p14="http://schemas.microsoft.com/office/powerpoint/2010/main" val="623668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p:txBody>
          <a:bodyPr/>
          <a:lstStyle/>
          <a:p>
            <a:r>
              <a:rPr lang="en-US"/>
              <a:t>Data Results</a:t>
            </a:r>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p:txBody>
          <a:bodyPr vert="horz" lIns="91440" tIns="45720" rIns="91440" bIns="45720" rtlCol="0" anchor="t">
            <a:normAutofit/>
          </a:bodyPr>
          <a:lstStyle/>
          <a:p>
            <a:pPr marL="0" indent="0">
              <a:buNone/>
            </a:pPr>
            <a:r>
              <a:rPr lang="en-US"/>
              <a:t>Visits by Source Category</a:t>
            </a:r>
          </a:p>
          <a:p>
            <a:pPr marL="457200" lvl="1" indent="0">
              <a:buNone/>
            </a:pPr>
            <a:endParaRPr lang="en-US"/>
          </a:p>
        </p:txBody>
      </p:sp>
      <p:pic>
        <p:nvPicPr>
          <p:cNvPr id="5" name="Picture 4" descr="A screenshot of a computer&#10;&#10;Description automatically generated">
            <a:extLst>
              <a:ext uri="{FF2B5EF4-FFF2-40B4-BE49-F238E27FC236}">
                <a16:creationId xmlns:a16="http://schemas.microsoft.com/office/drawing/2014/main" id="{E5ED646E-1E94-675D-B9D3-3BF034FB2FF0}"/>
              </a:ext>
            </a:extLst>
          </p:cNvPr>
          <p:cNvPicPr>
            <a:picLocks noChangeAspect="1"/>
          </p:cNvPicPr>
          <p:nvPr/>
        </p:nvPicPr>
        <p:blipFill>
          <a:blip r:embed="rId2"/>
          <a:stretch>
            <a:fillRect/>
          </a:stretch>
        </p:blipFill>
        <p:spPr>
          <a:xfrm>
            <a:off x="1998374" y="2681289"/>
            <a:ext cx="3299979" cy="2788515"/>
          </a:xfrm>
          <a:prstGeom prst="rect">
            <a:avLst/>
          </a:prstGeom>
        </p:spPr>
      </p:pic>
      <p:pic>
        <p:nvPicPr>
          <p:cNvPr id="6" name="Picture 5">
            <a:extLst>
              <a:ext uri="{FF2B5EF4-FFF2-40B4-BE49-F238E27FC236}">
                <a16:creationId xmlns:a16="http://schemas.microsoft.com/office/drawing/2014/main" id="{77FE2F52-2C4C-9442-F878-A305DB180DE3}"/>
              </a:ext>
            </a:extLst>
          </p:cNvPr>
          <p:cNvPicPr>
            <a:picLocks noChangeAspect="1"/>
          </p:cNvPicPr>
          <p:nvPr/>
        </p:nvPicPr>
        <p:blipFill>
          <a:blip r:embed="rId3"/>
          <a:stretch>
            <a:fillRect/>
          </a:stretch>
        </p:blipFill>
        <p:spPr>
          <a:xfrm>
            <a:off x="5951393" y="738204"/>
            <a:ext cx="5715000" cy="5825803"/>
          </a:xfrm>
          <a:prstGeom prst="rect">
            <a:avLst/>
          </a:prstGeom>
        </p:spPr>
      </p:pic>
    </p:spTree>
    <p:extLst>
      <p:ext uri="{BB962C8B-B14F-4D97-AF65-F5344CB8AC3E}">
        <p14:creationId xmlns:p14="http://schemas.microsoft.com/office/powerpoint/2010/main" val="1846271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p:txBody>
          <a:bodyPr/>
          <a:lstStyle/>
          <a:p>
            <a:r>
              <a:rPr lang="en-US"/>
              <a:t>Data Results</a:t>
            </a:r>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a:xfrm>
            <a:off x="1064623" y="1499129"/>
            <a:ext cx="10515600" cy="3859742"/>
          </a:xfrm>
        </p:spPr>
        <p:txBody>
          <a:bodyPr vert="horz" lIns="91440" tIns="45720" rIns="91440" bIns="45720" rtlCol="0" anchor="t">
            <a:normAutofit/>
          </a:bodyPr>
          <a:lstStyle/>
          <a:p>
            <a:pPr marL="0" indent="0">
              <a:buNone/>
            </a:pPr>
            <a:r>
              <a:rPr lang="en-US" sz="1800"/>
              <a:t>Transaction Revenue goes up and down throughout the year. The peak happened during the second half of October, and the lowest drop happened during the end of August. </a:t>
            </a:r>
          </a:p>
          <a:p>
            <a:endParaRPr lang="en-US" sz="2000"/>
          </a:p>
        </p:txBody>
      </p:sp>
      <p:pic>
        <p:nvPicPr>
          <p:cNvPr id="5" name="Picture 4">
            <a:extLst>
              <a:ext uri="{FF2B5EF4-FFF2-40B4-BE49-F238E27FC236}">
                <a16:creationId xmlns:a16="http://schemas.microsoft.com/office/drawing/2014/main" id="{452257A3-7DA5-E25D-F82A-3CDE5B35CAC1}"/>
              </a:ext>
            </a:extLst>
          </p:cNvPr>
          <p:cNvPicPr>
            <a:picLocks noChangeAspect="1"/>
          </p:cNvPicPr>
          <p:nvPr/>
        </p:nvPicPr>
        <p:blipFill>
          <a:blip r:embed="rId2"/>
          <a:stretch>
            <a:fillRect/>
          </a:stretch>
        </p:blipFill>
        <p:spPr>
          <a:xfrm>
            <a:off x="1269922" y="2643462"/>
            <a:ext cx="9657521" cy="3137052"/>
          </a:xfrm>
          <a:prstGeom prst="rect">
            <a:avLst/>
          </a:prstGeom>
        </p:spPr>
      </p:pic>
      <p:sp>
        <p:nvSpPr>
          <p:cNvPr id="6" name="TextBox 5">
            <a:extLst>
              <a:ext uri="{FF2B5EF4-FFF2-40B4-BE49-F238E27FC236}">
                <a16:creationId xmlns:a16="http://schemas.microsoft.com/office/drawing/2014/main" id="{84E7456D-FD3E-278B-BD56-BADE83406D23}"/>
              </a:ext>
            </a:extLst>
          </p:cNvPr>
          <p:cNvSpPr txBox="1"/>
          <p:nvPr/>
        </p:nvSpPr>
        <p:spPr>
          <a:xfrm>
            <a:off x="3927566" y="2358237"/>
            <a:ext cx="6096000" cy="338554"/>
          </a:xfrm>
          <a:prstGeom prst="rect">
            <a:avLst/>
          </a:prstGeom>
          <a:noFill/>
        </p:spPr>
        <p:txBody>
          <a:bodyPr wrap="square">
            <a:spAutoFit/>
          </a:bodyPr>
          <a:lstStyle/>
          <a:p>
            <a:r>
              <a:rPr lang="en-US" sz="1600" b="1"/>
              <a:t>Time series Plot of Transaction Revenue</a:t>
            </a:r>
          </a:p>
        </p:txBody>
      </p:sp>
      <p:pic>
        <p:nvPicPr>
          <p:cNvPr id="7" name="Picture 6" descr="A green stars on a black background&#10;&#10;Description automatically generated">
            <a:extLst>
              <a:ext uri="{FF2B5EF4-FFF2-40B4-BE49-F238E27FC236}">
                <a16:creationId xmlns:a16="http://schemas.microsoft.com/office/drawing/2014/main" id="{006725B9-A8DE-B2CC-7062-DB320D12B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97" y="1469821"/>
            <a:ext cx="464836" cy="464836"/>
          </a:xfrm>
          <a:prstGeom prst="rect">
            <a:avLst/>
          </a:prstGeom>
        </p:spPr>
      </p:pic>
    </p:spTree>
    <p:extLst>
      <p:ext uri="{BB962C8B-B14F-4D97-AF65-F5344CB8AC3E}">
        <p14:creationId xmlns:p14="http://schemas.microsoft.com/office/powerpoint/2010/main" val="402996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614591" y="300388"/>
            <a:ext cx="10515600" cy="1325563"/>
          </a:xfrm>
        </p:spPr>
        <p:txBody>
          <a:bodyPr/>
          <a:lstStyle/>
          <a:p>
            <a:r>
              <a:rPr lang="en-US"/>
              <a:t>Regression</a:t>
            </a:r>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a:xfrm>
            <a:off x="684452" y="1499129"/>
            <a:ext cx="10515600" cy="3859742"/>
          </a:xfrm>
        </p:spPr>
        <p:txBody>
          <a:bodyPr vert="horz" lIns="91440" tIns="45720" rIns="91440" bIns="45720" rtlCol="0" anchor="t">
            <a:normAutofit/>
          </a:bodyPr>
          <a:lstStyle/>
          <a:p>
            <a:pPr marL="0" indent="0">
              <a:buNone/>
            </a:pPr>
            <a:r>
              <a:rPr lang="en-US"/>
              <a:t>Binary Logit Regression using variables: visits+ </a:t>
            </a:r>
            <a:r>
              <a:rPr lang="en-US" err="1"/>
              <a:t>timeOnSite</a:t>
            </a:r>
            <a:r>
              <a:rPr lang="en-US"/>
              <a:t>+  pageviews+ bounces+  </a:t>
            </a:r>
            <a:r>
              <a:rPr lang="en-US" err="1"/>
              <a:t>Source_Category</a:t>
            </a:r>
            <a:r>
              <a:rPr lang="en-US"/>
              <a:t>+ </a:t>
            </a:r>
            <a:r>
              <a:rPr lang="en-US" err="1"/>
              <a:t>medium_category</a:t>
            </a:r>
            <a:endParaRPr lang="en-US"/>
          </a:p>
          <a:p>
            <a:endParaRPr lang="en-US"/>
          </a:p>
          <a:p>
            <a:endParaRPr lang="en-US"/>
          </a:p>
        </p:txBody>
      </p:sp>
      <p:pic>
        <p:nvPicPr>
          <p:cNvPr id="5" name="Picture 4">
            <a:extLst>
              <a:ext uri="{FF2B5EF4-FFF2-40B4-BE49-F238E27FC236}">
                <a16:creationId xmlns:a16="http://schemas.microsoft.com/office/drawing/2014/main" id="{DCB05868-27E3-404F-CBBE-62170FBCA8F3}"/>
              </a:ext>
            </a:extLst>
          </p:cNvPr>
          <p:cNvPicPr>
            <a:picLocks noChangeAspect="1"/>
          </p:cNvPicPr>
          <p:nvPr/>
        </p:nvPicPr>
        <p:blipFill>
          <a:blip r:embed="rId2"/>
          <a:stretch>
            <a:fillRect/>
          </a:stretch>
        </p:blipFill>
        <p:spPr>
          <a:xfrm>
            <a:off x="2875499" y="2603372"/>
            <a:ext cx="5839444" cy="3553588"/>
          </a:xfrm>
          <a:prstGeom prst="rect">
            <a:avLst/>
          </a:prstGeom>
        </p:spPr>
      </p:pic>
    </p:spTree>
    <p:extLst>
      <p:ext uri="{BB962C8B-B14F-4D97-AF65-F5344CB8AC3E}">
        <p14:creationId xmlns:p14="http://schemas.microsoft.com/office/powerpoint/2010/main" val="879345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p:txBody>
          <a:bodyPr/>
          <a:lstStyle/>
          <a:p>
            <a:r>
              <a:rPr lang="en-US"/>
              <a:t>Appendix</a:t>
            </a:r>
          </a:p>
        </p:txBody>
      </p:sp>
      <p:pic>
        <p:nvPicPr>
          <p:cNvPr id="4" name="Content Placeholder 3">
            <a:extLst>
              <a:ext uri="{FF2B5EF4-FFF2-40B4-BE49-F238E27FC236}">
                <a16:creationId xmlns:a16="http://schemas.microsoft.com/office/drawing/2014/main" id="{C69768BA-3B82-5630-35AC-145B4C370872}"/>
              </a:ext>
            </a:extLst>
          </p:cNvPr>
          <p:cNvPicPr>
            <a:picLocks noGrp="1" noChangeAspect="1"/>
          </p:cNvPicPr>
          <p:nvPr>
            <p:ph idx="1"/>
          </p:nvPr>
        </p:nvPicPr>
        <p:blipFill>
          <a:blip r:embed="rId2"/>
          <a:stretch>
            <a:fillRect/>
          </a:stretch>
        </p:blipFill>
        <p:spPr>
          <a:xfrm>
            <a:off x="380511" y="97337"/>
            <a:ext cx="11034489" cy="6663326"/>
          </a:xfrm>
        </p:spPr>
      </p:pic>
    </p:spTree>
    <p:extLst>
      <p:ext uri="{BB962C8B-B14F-4D97-AF65-F5344CB8AC3E}">
        <p14:creationId xmlns:p14="http://schemas.microsoft.com/office/powerpoint/2010/main" val="337518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p:txBody>
          <a:bodyPr/>
          <a:lstStyle/>
          <a:p>
            <a:r>
              <a:rPr lang="en-US"/>
              <a:t>Appendix</a:t>
            </a:r>
          </a:p>
        </p:txBody>
      </p:sp>
      <p:pic>
        <p:nvPicPr>
          <p:cNvPr id="6" name="Content Placeholder 5" descr="A graph of blue dots&#10;&#10;Description automatically generated">
            <a:extLst>
              <a:ext uri="{FF2B5EF4-FFF2-40B4-BE49-F238E27FC236}">
                <a16:creationId xmlns:a16="http://schemas.microsoft.com/office/drawing/2014/main" id="{C10613EC-1488-558C-B4C1-68F196E5A409}"/>
              </a:ext>
            </a:extLst>
          </p:cNvPr>
          <p:cNvPicPr>
            <a:picLocks noGrp="1" noChangeAspect="1"/>
          </p:cNvPicPr>
          <p:nvPr>
            <p:ph idx="1"/>
          </p:nvPr>
        </p:nvPicPr>
        <p:blipFill>
          <a:blip r:embed="rId2"/>
          <a:stretch>
            <a:fillRect/>
          </a:stretch>
        </p:blipFill>
        <p:spPr>
          <a:xfrm>
            <a:off x="656044" y="59157"/>
            <a:ext cx="11056985" cy="6739686"/>
          </a:xfrm>
        </p:spPr>
      </p:pic>
    </p:spTree>
    <p:extLst>
      <p:ext uri="{BB962C8B-B14F-4D97-AF65-F5344CB8AC3E}">
        <p14:creationId xmlns:p14="http://schemas.microsoft.com/office/powerpoint/2010/main" val="3704538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p:txBody>
          <a:bodyPr/>
          <a:lstStyle/>
          <a:p>
            <a:r>
              <a:rPr lang="en-US"/>
              <a:t>Appendix</a:t>
            </a:r>
          </a:p>
        </p:txBody>
      </p:sp>
      <p:pic>
        <p:nvPicPr>
          <p:cNvPr id="5" name="Content Placeholder 4" descr="A graph of blue dots&#10;&#10;Description automatically generated">
            <a:extLst>
              <a:ext uri="{FF2B5EF4-FFF2-40B4-BE49-F238E27FC236}">
                <a16:creationId xmlns:a16="http://schemas.microsoft.com/office/drawing/2014/main" id="{2D439E6D-0DBB-24FD-1879-A6280407DCD6}"/>
              </a:ext>
            </a:extLst>
          </p:cNvPr>
          <p:cNvPicPr>
            <a:picLocks noGrp="1" noChangeAspect="1"/>
          </p:cNvPicPr>
          <p:nvPr>
            <p:ph idx="1"/>
          </p:nvPr>
        </p:nvPicPr>
        <p:blipFill>
          <a:blip r:embed="rId2"/>
          <a:stretch>
            <a:fillRect/>
          </a:stretch>
        </p:blipFill>
        <p:spPr>
          <a:xfrm>
            <a:off x="421544" y="167147"/>
            <a:ext cx="10803805" cy="6630691"/>
          </a:xfrm>
        </p:spPr>
      </p:pic>
    </p:spTree>
    <p:extLst>
      <p:ext uri="{BB962C8B-B14F-4D97-AF65-F5344CB8AC3E}">
        <p14:creationId xmlns:p14="http://schemas.microsoft.com/office/powerpoint/2010/main" val="130872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838200" y="284244"/>
            <a:ext cx="10515600" cy="1325563"/>
          </a:xfrm>
        </p:spPr>
        <p:txBody>
          <a:bodyPr/>
          <a:lstStyle/>
          <a:p>
            <a:r>
              <a:rPr lang="en-US"/>
              <a:t>Methodology</a:t>
            </a:r>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a:xfrm>
            <a:off x="838200" y="1767516"/>
            <a:ext cx="10515600" cy="3859742"/>
          </a:xfrm>
        </p:spPr>
        <p:txBody>
          <a:bodyPr vert="horz" lIns="91440" tIns="45720" rIns="91440" bIns="45720" rtlCol="0" anchor="t">
            <a:normAutofit/>
          </a:bodyPr>
          <a:lstStyle/>
          <a:p>
            <a:pPr marL="0" indent="0">
              <a:buNone/>
            </a:pPr>
            <a:br>
              <a:rPr lang="en-US">
                <a:solidFill>
                  <a:srgbClr val="00B050"/>
                </a:solidFill>
              </a:rPr>
            </a:br>
            <a:endParaRPr lang="en-US">
              <a:solidFill>
                <a:srgbClr val="00B050"/>
              </a:solidFill>
            </a:endParaRPr>
          </a:p>
          <a:p>
            <a:pPr marL="0" indent="0">
              <a:buNone/>
            </a:pPr>
            <a:endParaRPr lang="en-US"/>
          </a:p>
          <a:p>
            <a:endParaRPr lang="en-US"/>
          </a:p>
          <a:p>
            <a:pPr marL="0" indent="0">
              <a:buNone/>
            </a:pPr>
            <a:endParaRPr lang="en-US"/>
          </a:p>
          <a:p>
            <a:endParaRPr lang="en-US"/>
          </a:p>
          <a:p>
            <a:endParaRPr lang="en-US"/>
          </a:p>
        </p:txBody>
      </p:sp>
      <p:pic>
        <p:nvPicPr>
          <p:cNvPr id="5" name="Picture 4">
            <a:extLst>
              <a:ext uri="{FF2B5EF4-FFF2-40B4-BE49-F238E27FC236}">
                <a16:creationId xmlns:a16="http://schemas.microsoft.com/office/drawing/2014/main" id="{AAF8B17C-60B0-35E9-A416-434E5333F735}"/>
              </a:ext>
            </a:extLst>
          </p:cNvPr>
          <p:cNvPicPr>
            <a:picLocks noChangeAspect="1"/>
          </p:cNvPicPr>
          <p:nvPr/>
        </p:nvPicPr>
        <p:blipFill>
          <a:blip r:embed="rId3"/>
          <a:stretch>
            <a:fillRect/>
          </a:stretch>
        </p:blipFill>
        <p:spPr>
          <a:xfrm>
            <a:off x="4295015" y="1892095"/>
            <a:ext cx="1307431" cy="1307431"/>
          </a:xfrm>
          <a:prstGeom prst="rect">
            <a:avLst/>
          </a:prstGeom>
        </p:spPr>
      </p:pic>
      <p:pic>
        <p:nvPicPr>
          <p:cNvPr id="7" name="Picture 6">
            <a:extLst>
              <a:ext uri="{FF2B5EF4-FFF2-40B4-BE49-F238E27FC236}">
                <a16:creationId xmlns:a16="http://schemas.microsoft.com/office/drawing/2014/main" id="{3F3B0A39-BF72-62C7-4728-CD7200238D7A}"/>
              </a:ext>
            </a:extLst>
          </p:cNvPr>
          <p:cNvPicPr>
            <a:picLocks noChangeAspect="1"/>
          </p:cNvPicPr>
          <p:nvPr/>
        </p:nvPicPr>
        <p:blipFill>
          <a:blip r:embed="rId4"/>
          <a:stretch>
            <a:fillRect/>
          </a:stretch>
        </p:blipFill>
        <p:spPr>
          <a:xfrm>
            <a:off x="7959414" y="1799932"/>
            <a:ext cx="1230180" cy="1230180"/>
          </a:xfrm>
          <a:prstGeom prst="rect">
            <a:avLst/>
          </a:prstGeom>
        </p:spPr>
      </p:pic>
      <p:pic>
        <p:nvPicPr>
          <p:cNvPr id="9" name="Picture 8">
            <a:extLst>
              <a:ext uri="{FF2B5EF4-FFF2-40B4-BE49-F238E27FC236}">
                <a16:creationId xmlns:a16="http://schemas.microsoft.com/office/drawing/2014/main" id="{F0C281B3-6D96-B898-8661-C30F0ADCBB3D}"/>
              </a:ext>
            </a:extLst>
          </p:cNvPr>
          <p:cNvPicPr>
            <a:picLocks noChangeAspect="1"/>
          </p:cNvPicPr>
          <p:nvPr/>
        </p:nvPicPr>
        <p:blipFill>
          <a:blip r:embed="rId5"/>
          <a:stretch>
            <a:fillRect/>
          </a:stretch>
        </p:blipFill>
        <p:spPr>
          <a:xfrm>
            <a:off x="1841947" y="4121746"/>
            <a:ext cx="1311349" cy="1311349"/>
          </a:xfrm>
          <a:prstGeom prst="rect">
            <a:avLst/>
          </a:prstGeom>
        </p:spPr>
      </p:pic>
      <p:pic>
        <p:nvPicPr>
          <p:cNvPr id="11" name="Picture 10">
            <a:extLst>
              <a:ext uri="{FF2B5EF4-FFF2-40B4-BE49-F238E27FC236}">
                <a16:creationId xmlns:a16="http://schemas.microsoft.com/office/drawing/2014/main" id="{A3B9F34A-56F1-B4DE-CC84-BF944F3993D2}"/>
              </a:ext>
            </a:extLst>
          </p:cNvPr>
          <p:cNvPicPr>
            <a:picLocks noChangeAspect="1"/>
          </p:cNvPicPr>
          <p:nvPr/>
        </p:nvPicPr>
        <p:blipFill>
          <a:blip r:embed="rId6"/>
          <a:stretch>
            <a:fillRect/>
          </a:stretch>
        </p:blipFill>
        <p:spPr>
          <a:xfrm>
            <a:off x="6092260" y="4053255"/>
            <a:ext cx="1311349" cy="1311349"/>
          </a:xfrm>
          <a:prstGeom prst="rect">
            <a:avLst/>
          </a:prstGeom>
        </p:spPr>
      </p:pic>
      <p:sp>
        <p:nvSpPr>
          <p:cNvPr id="14" name="TextBox 13">
            <a:extLst>
              <a:ext uri="{FF2B5EF4-FFF2-40B4-BE49-F238E27FC236}">
                <a16:creationId xmlns:a16="http://schemas.microsoft.com/office/drawing/2014/main" id="{EA597417-2A4D-3968-7E8A-52A2D3CFF2DB}"/>
              </a:ext>
            </a:extLst>
          </p:cNvPr>
          <p:cNvSpPr txBox="1"/>
          <p:nvPr/>
        </p:nvSpPr>
        <p:spPr>
          <a:xfrm>
            <a:off x="5775412" y="1962964"/>
            <a:ext cx="2379506"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400" b="1">
                <a:solidFill>
                  <a:srgbClr val="00B050"/>
                </a:solidFill>
              </a:rPr>
              <a:t>Step 2</a:t>
            </a:r>
          </a:p>
          <a:p>
            <a:pPr marL="0" indent="0">
              <a:buNone/>
            </a:pPr>
            <a:r>
              <a:rPr lang="en-US" sz="2400"/>
              <a:t>Data </a:t>
            </a:r>
          </a:p>
          <a:p>
            <a:pPr marL="0" indent="0">
              <a:buNone/>
            </a:pPr>
            <a:r>
              <a:rPr lang="en-US" sz="2400"/>
              <a:t>Cleaning </a:t>
            </a:r>
          </a:p>
        </p:txBody>
      </p:sp>
      <p:sp>
        <p:nvSpPr>
          <p:cNvPr id="15" name="TextBox 14">
            <a:extLst>
              <a:ext uri="{FF2B5EF4-FFF2-40B4-BE49-F238E27FC236}">
                <a16:creationId xmlns:a16="http://schemas.microsoft.com/office/drawing/2014/main" id="{9D36D20B-5346-F49F-31C2-640275B6ED59}"/>
              </a:ext>
            </a:extLst>
          </p:cNvPr>
          <p:cNvSpPr txBox="1"/>
          <p:nvPr/>
        </p:nvSpPr>
        <p:spPr>
          <a:xfrm>
            <a:off x="9309279" y="1799932"/>
            <a:ext cx="2659611" cy="1261884"/>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a:solidFill>
                  <a:srgbClr val="00B050"/>
                </a:solidFill>
              </a:rPr>
              <a:t>Step 3</a:t>
            </a:r>
          </a:p>
          <a:p>
            <a:pPr marL="0" marR="0" lvl="0" indent="0" defTabSz="914400" rtl="0" eaLnBrk="1" fontAlgn="auto" latinLnBrk="0" hangingPunct="1">
              <a:lnSpc>
                <a:spcPct val="100000"/>
              </a:lnSpc>
              <a:spcBef>
                <a:spcPts val="0"/>
              </a:spcBef>
              <a:spcAft>
                <a:spcPts val="0"/>
              </a:spcAft>
              <a:buClrTx/>
              <a:buSzTx/>
              <a:buFontTx/>
              <a:buNone/>
              <a:tabLst/>
              <a:defRPr/>
            </a:pPr>
            <a:r>
              <a:rPr lang="en-US" sz="2400"/>
              <a:t>Trying </a:t>
            </a:r>
          </a:p>
          <a:p>
            <a:pPr marL="0" marR="0" lvl="0" indent="0" defTabSz="914400" rtl="0" eaLnBrk="1" fontAlgn="auto" latinLnBrk="0" hangingPunct="1">
              <a:lnSpc>
                <a:spcPct val="100000"/>
              </a:lnSpc>
              <a:spcBef>
                <a:spcPts val="0"/>
              </a:spcBef>
              <a:spcAft>
                <a:spcPts val="0"/>
              </a:spcAft>
              <a:buClrTx/>
              <a:buSzTx/>
              <a:buFontTx/>
              <a:buNone/>
              <a:tabLst/>
              <a:defRPr/>
            </a:pPr>
            <a:r>
              <a:rPr lang="en-US" sz="2400"/>
              <a:t>different models</a:t>
            </a:r>
          </a:p>
        </p:txBody>
      </p:sp>
      <p:sp>
        <p:nvSpPr>
          <p:cNvPr id="16" name="TextBox 15">
            <a:extLst>
              <a:ext uri="{FF2B5EF4-FFF2-40B4-BE49-F238E27FC236}">
                <a16:creationId xmlns:a16="http://schemas.microsoft.com/office/drawing/2014/main" id="{755BA644-EA43-2C13-2BDC-B3E93352F61C}"/>
              </a:ext>
            </a:extLst>
          </p:cNvPr>
          <p:cNvSpPr txBox="1"/>
          <p:nvPr/>
        </p:nvSpPr>
        <p:spPr>
          <a:xfrm>
            <a:off x="3153296" y="4164275"/>
            <a:ext cx="2290771"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400" b="1">
                <a:solidFill>
                  <a:srgbClr val="00B050"/>
                </a:solidFill>
              </a:rPr>
              <a:t>Step 4</a:t>
            </a:r>
          </a:p>
          <a:p>
            <a:pPr marL="0" indent="0">
              <a:buNone/>
            </a:pPr>
            <a:r>
              <a:rPr lang="en-US" sz="2400"/>
              <a:t>Choosing the </a:t>
            </a:r>
          </a:p>
          <a:p>
            <a:pPr marL="0" indent="0">
              <a:buNone/>
            </a:pPr>
            <a:r>
              <a:rPr lang="en-US" sz="2400"/>
              <a:t>best model </a:t>
            </a:r>
          </a:p>
        </p:txBody>
      </p:sp>
      <p:sp>
        <p:nvSpPr>
          <p:cNvPr id="17" name="TextBox 16">
            <a:extLst>
              <a:ext uri="{FF2B5EF4-FFF2-40B4-BE49-F238E27FC236}">
                <a16:creationId xmlns:a16="http://schemas.microsoft.com/office/drawing/2014/main" id="{D4CB3D9D-140A-BB87-9AC3-A7CDD40F4796}"/>
              </a:ext>
            </a:extLst>
          </p:cNvPr>
          <p:cNvSpPr txBox="1"/>
          <p:nvPr/>
        </p:nvSpPr>
        <p:spPr>
          <a:xfrm>
            <a:off x="7443975" y="4171211"/>
            <a:ext cx="4261053"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400" b="1">
                <a:solidFill>
                  <a:srgbClr val="00B050"/>
                </a:solidFill>
              </a:rPr>
              <a:t>Step 5</a:t>
            </a:r>
          </a:p>
          <a:p>
            <a:pPr marL="0" indent="0">
              <a:buNone/>
            </a:pPr>
            <a:r>
              <a:rPr lang="en-US" sz="2400"/>
              <a:t>Target marketing</a:t>
            </a:r>
          </a:p>
          <a:p>
            <a:pPr marL="0" indent="0">
              <a:buNone/>
            </a:pPr>
            <a:r>
              <a:rPr lang="en-US" sz="2400"/>
              <a:t>towards champion segment</a:t>
            </a:r>
          </a:p>
        </p:txBody>
      </p:sp>
      <p:sp>
        <p:nvSpPr>
          <p:cNvPr id="18" name="TextBox 17">
            <a:extLst>
              <a:ext uri="{FF2B5EF4-FFF2-40B4-BE49-F238E27FC236}">
                <a16:creationId xmlns:a16="http://schemas.microsoft.com/office/drawing/2014/main" id="{C94AF920-32FB-2E24-9D39-ED4FEAAB85C6}"/>
              </a:ext>
            </a:extLst>
          </p:cNvPr>
          <p:cNvSpPr txBox="1"/>
          <p:nvPr/>
        </p:nvSpPr>
        <p:spPr>
          <a:xfrm>
            <a:off x="1841947" y="1956668"/>
            <a:ext cx="2216639"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400" b="1">
                <a:solidFill>
                  <a:srgbClr val="00B050"/>
                </a:solidFill>
              </a:rPr>
              <a:t>Step 1</a:t>
            </a:r>
          </a:p>
          <a:p>
            <a:pPr marL="0" indent="0">
              <a:buNone/>
            </a:pPr>
            <a:r>
              <a:rPr lang="en-US" sz="2400"/>
              <a:t>Data </a:t>
            </a:r>
          </a:p>
          <a:p>
            <a:pPr marL="0" indent="0">
              <a:buNone/>
            </a:pPr>
            <a:r>
              <a:rPr lang="en-US" sz="2400"/>
              <a:t>Examination </a:t>
            </a:r>
          </a:p>
        </p:txBody>
      </p:sp>
      <p:pic>
        <p:nvPicPr>
          <p:cNvPr id="20" name="Picture 19">
            <a:extLst>
              <a:ext uri="{FF2B5EF4-FFF2-40B4-BE49-F238E27FC236}">
                <a16:creationId xmlns:a16="http://schemas.microsoft.com/office/drawing/2014/main" id="{214D466B-A3A2-4BAB-5479-EA4024EC39BB}"/>
              </a:ext>
            </a:extLst>
          </p:cNvPr>
          <p:cNvPicPr>
            <a:picLocks noChangeAspect="1"/>
          </p:cNvPicPr>
          <p:nvPr/>
        </p:nvPicPr>
        <p:blipFill>
          <a:blip r:embed="rId7"/>
          <a:stretch>
            <a:fillRect/>
          </a:stretch>
        </p:blipFill>
        <p:spPr>
          <a:xfrm>
            <a:off x="653966" y="1981098"/>
            <a:ext cx="1151467" cy="1151467"/>
          </a:xfrm>
          <a:prstGeom prst="rect">
            <a:avLst/>
          </a:prstGeom>
        </p:spPr>
      </p:pic>
    </p:spTree>
    <p:extLst>
      <p:ext uri="{BB962C8B-B14F-4D97-AF65-F5344CB8AC3E}">
        <p14:creationId xmlns:p14="http://schemas.microsoft.com/office/powerpoint/2010/main" val="217877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E9C231-83B5-49A5-16C9-948B7BD4F371}"/>
              </a:ext>
            </a:extLst>
          </p:cNvPr>
          <p:cNvSpPr>
            <a:spLocks noGrp="1"/>
          </p:cNvSpPr>
          <p:nvPr>
            <p:ph type="title"/>
          </p:nvPr>
        </p:nvSpPr>
        <p:spPr>
          <a:xfrm>
            <a:off x="795133" y="185292"/>
            <a:ext cx="10515600" cy="1325563"/>
          </a:xfrm>
        </p:spPr>
        <p:txBody>
          <a:bodyPr/>
          <a:lstStyle/>
          <a:p>
            <a:r>
              <a:rPr lang="en-US"/>
              <a:t>Data Examination</a:t>
            </a:r>
          </a:p>
        </p:txBody>
      </p:sp>
      <p:grpSp>
        <p:nvGrpSpPr>
          <p:cNvPr id="11" name="Group 10">
            <a:extLst>
              <a:ext uri="{FF2B5EF4-FFF2-40B4-BE49-F238E27FC236}">
                <a16:creationId xmlns:a16="http://schemas.microsoft.com/office/drawing/2014/main" id="{47B19FB8-7185-A0EB-08CC-237D4A2E8CEA}"/>
              </a:ext>
            </a:extLst>
          </p:cNvPr>
          <p:cNvGrpSpPr/>
          <p:nvPr/>
        </p:nvGrpSpPr>
        <p:grpSpPr>
          <a:xfrm>
            <a:off x="5922868" y="1898341"/>
            <a:ext cx="5752665" cy="3329606"/>
            <a:chOff x="1748802" y="1826561"/>
            <a:chExt cx="6806380" cy="4415578"/>
          </a:xfrm>
        </p:grpSpPr>
        <p:grpSp>
          <p:nvGrpSpPr>
            <p:cNvPr id="5" name="Group 4">
              <a:extLst>
                <a:ext uri="{FF2B5EF4-FFF2-40B4-BE49-F238E27FC236}">
                  <a16:creationId xmlns:a16="http://schemas.microsoft.com/office/drawing/2014/main" id="{CC31F77C-CA8D-2DF0-1903-6AFAED45B368}"/>
                </a:ext>
              </a:extLst>
            </p:cNvPr>
            <p:cNvGrpSpPr/>
            <p:nvPr/>
          </p:nvGrpSpPr>
          <p:grpSpPr>
            <a:xfrm>
              <a:off x="1748802" y="1826561"/>
              <a:ext cx="6806380" cy="4415578"/>
              <a:chOff x="1748802" y="1826561"/>
              <a:chExt cx="6806380" cy="4415578"/>
            </a:xfrm>
          </p:grpSpPr>
          <p:pic>
            <p:nvPicPr>
              <p:cNvPr id="6" name="Picture 5" descr="A screenshot of a graph&#10;&#10;Description automatically generated">
                <a:extLst>
                  <a:ext uri="{FF2B5EF4-FFF2-40B4-BE49-F238E27FC236}">
                    <a16:creationId xmlns:a16="http://schemas.microsoft.com/office/drawing/2014/main" id="{61B5DCE8-D654-8B85-D4D0-C08DC07D0E4E}"/>
                  </a:ext>
                </a:extLst>
              </p:cNvPr>
              <p:cNvPicPr>
                <a:picLocks noChangeAspect="1"/>
              </p:cNvPicPr>
              <p:nvPr/>
            </p:nvPicPr>
            <p:blipFill>
              <a:blip r:embed="rId3"/>
              <a:stretch>
                <a:fillRect/>
              </a:stretch>
            </p:blipFill>
            <p:spPr>
              <a:xfrm>
                <a:off x="2055091" y="1826561"/>
                <a:ext cx="6500091" cy="4066625"/>
              </a:xfrm>
              <a:prstGeom prst="rect">
                <a:avLst/>
              </a:prstGeom>
            </p:spPr>
          </p:pic>
          <p:sp>
            <p:nvSpPr>
              <p:cNvPr id="7" name="TextBox 6">
                <a:extLst>
                  <a:ext uri="{FF2B5EF4-FFF2-40B4-BE49-F238E27FC236}">
                    <a16:creationId xmlns:a16="http://schemas.microsoft.com/office/drawing/2014/main" id="{146E001F-864C-70E4-D745-3898C4B47C91}"/>
                  </a:ext>
                </a:extLst>
              </p:cNvPr>
              <p:cNvSpPr txBox="1"/>
              <p:nvPr/>
            </p:nvSpPr>
            <p:spPr>
              <a:xfrm rot="16200000">
                <a:off x="531091" y="363694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Frequency</a:t>
                </a:r>
              </a:p>
            </p:txBody>
          </p:sp>
          <p:sp>
            <p:nvSpPr>
              <p:cNvPr id="8" name="TextBox 7">
                <a:extLst>
                  <a:ext uri="{FF2B5EF4-FFF2-40B4-BE49-F238E27FC236}">
                    <a16:creationId xmlns:a16="http://schemas.microsoft.com/office/drawing/2014/main" id="{A622C1E7-D541-02A9-5DD9-E1BD1ED8D6F6}"/>
                  </a:ext>
                </a:extLst>
              </p:cNvPr>
              <p:cNvSpPr txBox="1"/>
              <p:nvPr/>
            </p:nvSpPr>
            <p:spPr>
              <a:xfrm>
                <a:off x="3936999" y="593436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Time Spent on Site (seconds)</a:t>
                </a:r>
              </a:p>
            </p:txBody>
          </p:sp>
        </p:grpSp>
        <p:sp>
          <p:nvSpPr>
            <p:cNvPr id="10" name="TextBox 9">
              <a:extLst>
                <a:ext uri="{FF2B5EF4-FFF2-40B4-BE49-F238E27FC236}">
                  <a16:creationId xmlns:a16="http://schemas.microsoft.com/office/drawing/2014/main" id="{22EB7F39-9C8A-2096-1FA2-E7ABF84377F0}"/>
                </a:ext>
              </a:extLst>
            </p:cNvPr>
            <p:cNvSpPr txBox="1"/>
            <p:nvPr/>
          </p:nvSpPr>
          <p:spPr>
            <a:xfrm>
              <a:off x="3259666" y="1843367"/>
              <a:ext cx="4174067" cy="408160"/>
            </a:xfrm>
            <a:prstGeom prst="rect">
              <a:avLst/>
            </a:prstGeom>
            <a:solidFill>
              <a:schemeClr val="bg1"/>
            </a:solidFill>
          </p:spPr>
          <p:txBody>
            <a:bodyPr wrap="square">
              <a:spAutoFit/>
            </a:bodyPr>
            <a:lstStyle/>
            <a:p>
              <a:pPr algn="ctr"/>
              <a:r>
                <a:rPr lang="en-US" sz="1400"/>
                <a:t>Time spent on the website vs frequency</a:t>
              </a:r>
              <a:endParaRPr lang="en-IN" sz="1400"/>
            </a:p>
          </p:txBody>
        </p:sp>
      </p:grpSp>
      <p:sp>
        <p:nvSpPr>
          <p:cNvPr id="12" name="TextBox 11">
            <a:extLst>
              <a:ext uri="{FF2B5EF4-FFF2-40B4-BE49-F238E27FC236}">
                <a16:creationId xmlns:a16="http://schemas.microsoft.com/office/drawing/2014/main" id="{DCA9E442-90D6-5686-BE56-3E4F8853B917}"/>
              </a:ext>
            </a:extLst>
          </p:cNvPr>
          <p:cNvSpPr txBox="1"/>
          <p:nvPr/>
        </p:nvSpPr>
        <p:spPr>
          <a:xfrm>
            <a:off x="6096000" y="5668461"/>
            <a:ext cx="581981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Fig: </a:t>
            </a:r>
            <a:r>
              <a:rPr lang="en-US" sz="1600" b="1"/>
              <a:t>98%</a:t>
            </a:r>
            <a:r>
              <a:rPr lang="en-US" sz="1400"/>
              <a:t> of the customers spent </a:t>
            </a:r>
            <a:r>
              <a:rPr lang="en-US" sz="1600" b="1"/>
              <a:t>&lt;20 </a:t>
            </a:r>
            <a:r>
              <a:rPr lang="en-US" sz="1400"/>
              <a:t>minutes on the website</a:t>
            </a:r>
          </a:p>
        </p:txBody>
      </p:sp>
      <p:sp>
        <p:nvSpPr>
          <p:cNvPr id="16" name="TextBox 15">
            <a:extLst>
              <a:ext uri="{FF2B5EF4-FFF2-40B4-BE49-F238E27FC236}">
                <a16:creationId xmlns:a16="http://schemas.microsoft.com/office/drawing/2014/main" id="{5B8034FD-E990-17A5-2E59-3573AFDD2E53}"/>
              </a:ext>
            </a:extLst>
          </p:cNvPr>
          <p:cNvSpPr txBox="1"/>
          <p:nvPr/>
        </p:nvSpPr>
        <p:spPr>
          <a:xfrm>
            <a:off x="1910133" y="3221662"/>
            <a:ext cx="4340993" cy="800219"/>
          </a:xfrm>
          <a:prstGeom prst="rect">
            <a:avLst/>
          </a:prstGeom>
          <a:noFill/>
        </p:spPr>
        <p:txBody>
          <a:bodyPr wrap="square" rtlCol="0">
            <a:spAutoFit/>
          </a:bodyPr>
          <a:lstStyle/>
          <a:p>
            <a:r>
              <a:rPr lang="en-US" sz="2800"/>
              <a:t>Key variables: </a:t>
            </a:r>
          </a:p>
          <a:p>
            <a:endParaRPr lang="en-US"/>
          </a:p>
        </p:txBody>
      </p:sp>
      <p:pic>
        <p:nvPicPr>
          <p:cNvPr id="19" name="Picture 18">
            <a:extLst>
              <a:ext uri="{FF2B5EF4-FFF2-40B4-BE49-F238E27FC236}">
                <a16:creationId xmlns:a16="http://schemas.microsoft.com/office/drawing/2014/main" id="{A4FDBFB3-BE0A-B7C4-AA22-EF21D294B7BF}"/>
              </a:ext>
            </a:extLst>
          </p:cNvPr>
          <p:cNvPicPr>
            <a:picLocks noChangeAspect="1"/>
          </p:cNvPicPr>
          <p:nvPr/>
        </p:nvPicPr>
        <p:blipFill>
          <a:blip r:embed="rId4"/>
          <a:stretch>
            <a:fillRect/>
          </a:stretch>
        </p:blipFill>
        <p:spPr>
          <a:xfrm>
            <a:off x="1615026" y="3300050"/>
            <a:ext cx="329900" cy="329900"/>
          </a:xfrm>
          <a:prstGeom prst="rect">
            <a:avLst/>
          </a:prstGeom>
        </p:spPr>
      </p:pic>
      <p:sp>
        <p:nvSpPr>
          <p:cNvPr id="21" name="TextBox 20">
            <a:extLst>
              <a:ext uri="{FF2B5EF4-FFF2-40B4-BE49-F238E27FC236}">
                <a16:creationId xmlns:a16="http://schemas.microsoft.com/office/drawing/2014/main" id="{688E3BFA-4E0E-EE37-6D4C-B443DE9D8231}"/>
              </a:ext>
            </a:extLst>
          </p:cNvPr>
          <p:cNvSpPr txBox="1"/>
          <p:nvPr/>
        </p:nvSpPr>
        <p:spPr>
          <a:xfrm>
            <a:off x="1569724" y="3938441"/>
            <a:ext cx="2906027" cy="1754326"/>
          </a:xfrm>
          <a:prstGeom prst="rect">
            <a:avLst/>
          </a:prstGeom>
          <a:noFill/>
        </p:spPr>
        <p:txBody>
          <a:bodyPr wrap="square">
            <a:spAutoFit/>
          </a:bodyPr>
          <a:lstStyle/>
          <a:p>
            <a:pPr marL="285750" indent="-285750">
              <a:buFont typeface="Arial" panose="020B0604020202020204" pitchFamily="34" charset="0"/>
              <a:buChar char="•"/>
            </a:pPr>
            <a:r>
              <a:rPr lang="en-US"/>
              <a:t>Location information</a:t>
            </a:r>
          </a:p>
          <a:p>
            <a:pPr marL="285750" indent="-285750">
              <a:buFont typeface="Arial" panose="020B0604020202020204" pitchFamily="34" charset="0"/>
              <a:buChar char="•"/>
            </a:pPr>
            <a:r>
              <a:rPr lang="en-US"/>
              <a:t>Number of visits</a:t>
            </a:r>
          </a:p>
          <a:p>
            <a:pPr marL="285750" indent="-285750">
              <a:buFont typeface="Arial" panose="020B0604020202020204" pitchFamily="34" charset="0"/>
              <a:buChar char="•"/>
            </a:pPr>
            <a:r>
              <a:rPr lang="en-US"/>
              <a:t>Time spent on website</a:t>
            </a:r>
          </a:p>
          <a:p>
            <a:pPr marL="285750" indent="-285750">
              <a:buFont typeface="Arial" panose="020B0604020202020204" pitchFamily="34" charset="0"/>
              <a:buChar char="•"/>
            </a:pPr>
            <a:r>
              <a:rPr lang="en-US"/>
              <a:t>Transaction Revenue</a:t>
            </a:r>
            <a:br>
              <a:rPr lang="en-US"/>
            </a:br>
            <a:br>
              <a:rPr lang="en-US"/>
            </a:br>
            <a:endParaRPr lang="en-IN"/>
          </a:p>
        </p:txBody>
      </p:sp>
      <p:sp>
        <p:nvSpPr>
          <p:cNvPr id="25" name="Rectangle: Rounded Corners 24">
            <a:extLst>
              <a:ext uri="{FF2B5EF4-FFF2-40B4-BE49-F238E27FC236}">
                <a16:creationId xmlns:a16="http://schemas.microsoft.com/office/drawing/2014/main" id="{80F82188-4BBC-7660-0E15-F1E929EBC9F1}"/>
              </a:ext>
            </a:extLst>
          </p:cNvPr>
          <p:cNvSpPr/>
          <p:nvPr/>
        </p:nvSpPr>
        <p:spPr>
          <a:xfrm>
            <a:off x="5823924" y="1648938"/>
            <a:ext cx="6101777" cy="3909075"/>
          </a:xfrm>
          <a:prstGeom prst="roundRect">
            <a:avLst/>
          </a:prstGeom>
          <a:noFill/>
          <a:ln w="38100">
            <a:solidFill>
              <a:srgbClr val="10CF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5BB49BDB-698D-7549-E235-A168C7E17CA9}"/>
              </a:ext>
            </a:extLst>
          </p:cNvPr>
          <p:cNvSpPr txBox="1"/>
          <p:nvPr/>
        </p:nvSpPr>
        <p:spPr>
          <a:xfrm>
            <a:off x="5823924" y="1027906"/>
            <a:ext cx="6091889" cy="523220"/>
          </a:xfrm>
          <a:prstGeom prst="rect">
            <a:avLst/>
          </a:prstGeom>
          <a:solidFill>
            <a:schemeClr val="bg1"/>
          </a:solidFill>
        </p:spPr>
        <p:txBody>
          <a:bodyPr wrap="square">
            <a:spAutoFit/>
          </a:bodyPr>
          <a:lstStyle/>
          <a:p>
            <a:pPr algn="ctr"/>
            <a:r>
              <a:rPr lang="en-US" sz="2800"/>
              <a:t>Trend of time spent on website</a:t>
            </a:r>
            <a:endParaRPr lang="en-IN" sz="2800"/>
          </a:p>
        </p:txBody>
      </p:sp>
      <p:sp>
        <p:nvSpPr>
          <p:cNvPr id="27" name="Rectangle: Rounded Corners 26">
            <a:extLst>
              <a:ext uri="{FF2B5EF4-FFF2-40B4-BE49-F238E27FC236}">
                <a16:creationId xmlns:a16="http://schemas.microsoft.com/office/drawing/2014/main" id="{7C9D362C-EA8D-18C4-958D-3682DE678F48}"/>
              </a:ext>
            </a:extLst>
          </p:cNvPr>
          <p:cNvSpPr/>
          <p:nvPr/>
        </p:nvSpPr>
        <p:spPr>
          <a:xfrm>
            <a:off x="1419891" y="3116800"/>
            <a:ext cx="3055860" cy="2240127"/>
          </a:xfrm>
          <a:prstGeom prst="roundRect">
            <a:avLst/>
          </a:prstGeom>
          <a:noFill/>
          <a:ln w="38100">
            <a:solidFill>
              <a:srgbClr val="10CF9B"/>
            </a:solidFill>
            <a:prstDash val="dash"/>
            <a:extLst>
              <a:ext uri="{C807C97D-BFC1-408E-A445-0C87EB9F89A2}">
                <ask:lineSketchStyleProps xmlns:ask="http://schemas.microsoft.com/office/drawing/2018/sketchyshapes" sd="1946762451">
                  <a:custGeom>
                    <a:avLst/>
                    <a:gdLst>
                      <a:gd name="connsiteX0" fmla="*/ 0 w 3055860"/>
                      <a:gd name="connsiteY0" fmla="*/ 373362 h 2240127"/>
                      <a:gd name="connsiteX1" fmla="*/ 373362 w 3055860"/>
                      <a:gd name="connsiteY1" fmla="*/ 0 h 2240127"/>
                      <a:gd name="connsiteX2" fmla="*/ 973737 w 3055860"/>
                      <a:gd name="connsiteY2" fmla="*/ 0 h 2240127"/>
                      <a:gd name="connsiteX3" fmla="*/ 1481747 w 3055860"/>
                      <a:gd name="connsiteY3" fmla="*/ 0 h 2240127"/>
                      <a:gd name="connsiteX4" fmla="*/ 2035940 w 3055860"/>
                      <a:gd name="connsiteY4" fmla="*/ 0 h 2240127"/>
                      <a:gd name="connsiteX5" fmla="*/ 2682498 w 3055860"/>
                      <a:gd name="connsiteY5" fmla="*/ 0 h 2240127"/>
                      <a:gd name="connsiteX6" fmla="*/ 3055860 w 3055860"/>
                      <a:gd name="connsiteY6" fmla="*/ 373362 h 2240127"/>
                      <a:gd name="connsiteX7" fmla="*/ 3055860 w 3055860"/>
                      <a:gd name="connsiteY7" fmla="*/ 871163 h 2240127"/>
                      <a:gd name="connsiteX8" fmla="*/ 3055860 w 3055860"/>
                      <a:gd name="connsiteY8" fmla="*/ 1368964 h 2240127"/>
                      <a:gd name="connsiteX9" fmla="*/ 3055860 w 3055860"/>
                      <a:gd name="connsiteY9" fmla="*/ 1866765 h 2240127"/>
                      <a:gd name="connsiteX10" fmla="*/ 2682498 w 3055860"/>
                      <a:gd name="connsiteY10" fmla="*/ 2240127 h 2240127"/>
                      <a:gd name="connsiteX11" fmla="*/ 2128305 w 3055860"/>
                      <a:gd name="connsiteY11" fmla="*/ 2240127 h 2240127"/>
                      <a:gd name="connsiteX12" fmla="*/ 1527930 w 3055860"/>
                      <a:gd name="connsiteY12" fmla="*/ 2240127 h 2240127"/>
                      <a:gd name="connsiteX13" fmla="*/ 973737 w 3055860"/>
                      <a:gd name="connsiteY13" fmla="*/ 2240127 h 2240127"/>
                      <a:gd name="connsiteX14" fmla="*/ 373362 w 3055860"/>
                      <a:gd name="connsiteY14" fmla="*/ 2240127 h 2240127"/>
                      <a:gd name="connsiteX15" fmla="*/ 0 w 3055860"/>
                      <a:gd name="connsiteY15" fmla="*/ 1866765 h 2240127"/>
                      <a:gd name="connsiteX16" fmla="*/ 0 w 3055860"/>
                      <a:gd name="connsiteY16" fmla="*/ 1398832 h 2240127"/>
                      <a:gd name="connsiteX17" fmla="*/ 0 w 3055860"/>
                      <a:gd name="connsiteY17" fmla="*/ 871163 h 2240127"/>
                      <a:gd name="connsiteX18" fmla="*/ 0 w 3055860"/>
                      <a:gd name="connsiteY18" fmla="*/ 373362 h 224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55860" h="2240127" extrusionOk="0">
                        <a:moveTo>
                          <a:pt x="0" y="373362"/>
                        </a:moveTo>
                        <a:cubicBezTo>
                          <a:pt x="-40311" y="163863"/>
                          <a:pt x="156378" y="-50018"/>
                          <a:pt x="373362" y="0"/>
                        </a:cubicBezTo>
                        <a:cubicBezTo>
                          <a:pt x="540006" y="-27903"/>
                          <a:pt x="724965" y="25293"/>
                          <a:pt x="973737" y="0"/>
                        </a:cubicBezTo>
                        <a:cubicBezTo>
                          <a:pt x="1222509" y="-25293"/>
                          <a:pt x="1238660" y="11849"/>
                          <a:pt x="1481747" y="0"/>
                        </a:cubicBezTo>
                        <a:cubicBezTo>
                          <a:pt x="1724834" y="-11849"/>
                          <a:pt x="1886853" y="52284"/>
                          <a:pt x="2035940" y="0"/>
                        </a:cubicBezTo>
                        <a:cubicBezTo>
                          <a:pt x="2185027" y="-52284"/>
                          <a:pt x="2473100" y="5624"/>
                          <a:pt x="2682498" y="0"/>
                        </a:cubicBezTo>
                        <a:cubicBezTo>
                          <a:pt x="2948433" y="7628"/>
                          <a:pt x="3070959" y="166249"/>
                          <a:pt x="3055860" y="373362"/>
                        </a:cubicBezTo>
                        <a:cubicBezTo>
                          <a:pt x="3067690" y="543545"/>
                          <a:pt x="3026230" y="635214"/>
                          <a:pt x="3055860" y="871163"/>
                        </a:cubicBezTo>
                        <a:cubicBezTo>
                          <a:pt x="3085490" y="1107112"/>
                          <a:pt x="3025391" y="1191577"/>
                          <a:pt x="3055860" y="1368964"/>
                        </a:cubicBezTo>
                        <a:cubicBezTo>
                          <a:pt x="3086329" y="1546351"/>
                          <a:pt x="3029476" y="1737568"/>
                          <a:pt x="3055860" y="1866765"/>
                        </a:cubicBezTo>
                        <a:cubicBezTo>
                          <a:pt x="3038027" y="2073587"/>
                          <a:pt x="2921512" y="2229691"/>
                          <a:pt x="2682498" y="2240127"/>
                        </a:cubicBezTo>
                        <a:cubicBezTo>
                          <a:pt x="2435267" y="2291522"/>
                          <a:pt x="2316430" y="2213621"/>
                          <a:pt x="2128305" y="2240127"/>
                        </a:cubicBezTo>
                        <a:cubicBezTo>
                          <a:pt x="1940180" y="2266633"/>
                          <a:pt x="1699101" y="2236448"/>
                          <a:pt x="1527930" y="2240127"/>
                        </a:cubicBezTo>
                        <a:cubicBezTo>
                          <a:pt x="1356759" y="2243806"/>
                          <a:pt x="1224061" y="2227345"/>
                          <a:pt x="973737" y="2240127"/>
                        </a:cubicBezTo>
                        <a:cubicBezTo>
                          <a:pt x="723413" y="2252909"/>
                          <a:pt x="569507" y="2195260"/>
                          <a:pt x="373362" y="2240127"/>
                        </a:cubicBezTo>
                        <a:cubicBezTo>
                          <a:pt x="186589" y="2216198"/>
                          <a:pt x="-25887" y="2059488"/>
                          <a:pt x="0" y="1866765"/>
                        </a:cubicBezTo>
                        <a:cubicBezTo>
                          <a:pt x="-32604" y="1721787"/>
                          <a:pt x="23497" y="1503514"/>
                          <a:pt x="0" y="1398832"/>
                        </a:cubicBezTo>
                        <a:cubicBezTo>
                          <a:pt x="-23497" y="1294150"/>
                          <a:pt x="49203" y="1091703"/>
                          <a:pt x="0" y="871163"/>
                        </a:cubicBezTo>
                        <a:cubicBezTo>
                          <a:pt x="-49203" y="650623"/>
                          <a:pt x="54948" y="553564"/>
                          <a:pt x="0" y="373362"/>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6F0E4517-D39F-B4FF-EF16-F3172AB445FB}"/>
              </a:ext>
            </a:extLst>
          </p:cNvPr>
          <p:cNvSpPr/>
          <p:nvPr/>
        </p:nvSpPr>
        <p:spPr>
          <a:xfrm>
            <a:off x="1922025" y="1549625"/>
            <a:ext cx="2051592" cy="1258684"/>
          </a:xfrm>
          <a:prstGeom prst="roundRect">
            <a:avLst/>
          </a:prstGeom>
          <a:solidFill>
            <a:srgbClr val="10CF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4F21E797-96F8-892D-74D1-1BAEF9C33BD3}"/>
              </a:ext>
            </a:extLst>
          </p:cNvPr>
          <p:cNvSpPr txBox="1"/>
          <p:nvPr/>
        </p:nvSpPr>
        <p:spPr>
          <a:xfrm>
            <a:off x="2065995" y="1707173"/>
            <a:ext cx="1763651" cy="1231106"/>
          </a:xfrm>
          <a:prstGeom prst="rect">
            <a:avLst/>
          </a:prstGeom>
          <a:noFill/>
        </p:spPr>
        <p:txBody>
          <a:bodyPr wrap="square" rtlCol="0">
            <a:spAutoFit/>
          </a:bodyPr>
          <a:lstStyle/>
          <a:p>
            <a:pPr algn="ctr"/>
            <a:r>
              <a:rPr lang="en-US" sz="2800" b="1">
                <a:solidFill>
                  <a:schemeClr val="bg1"/>
                </a:solidFill>
              </a:rPr>
              <a:t>~16 K </a:t>
            </a:r>
          </a:p>
          <a:p>
            <a:pPr algn="ctr"/>
            <a:r>
              <a:rPr lang="en-US" sz="2800">
                <a:solidFill>
                  <a:schemeClr val="bg1"/>
                </a:solidFill>
              </a:rPr>
              <a:t>Records</a:t>
            </a:r>
            <a:endParaRPr lang="en-IN" sz="2800">
              <a:solidFill>
                <a:schemeClr val="bg1"/>
              </a:solidFill>
            </a:endParaRPr>
          </a:p>
          <a:p>
            <a:endParaRPr lang="en-IN"/>
          </a:p>
        </p:txBody>
      </p:sp>
    </p:spTree>
    <p:extLst>
      <p:ext uri="{BB962C8B-B14F-4D97-AF65-F5344CB8AC3E}">
        <p14:creationId xmlns:p14="http://schemas.microsoft.com/office/powerpoint/2010/main" val="122900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838200" y="108371"/>
            <a:ext cx="10515600" cy="1325563"/>
          </a:xfrm>
        </p:spPr>
        <p:txBody>
          <a:bodyPr/>
          <a:lstStyle/>
          <a:p>
            <a:r>
              <a:rPr lang="en-US"/>
              <a:t>K-Means Clustering</a:t>
            </a:r>
          </a:p>
        </p:txBody>
      </p:sp>
      <p:pic>
        <p:nvPicPr>
          <p:cNvPr id="8" name="Picture 7">
            <a:extLst>
              <a:ext uri="{FF2B5EF4-FFF2-40B4-BE49-F238E27FC236}">
                <a16:creationId xmlns:a16="http://schemas.microsoft.com/office/drawing/2014/main" id="{15E06B14-0925-A8B1-6CA8-B6031C8ECD1E}"/>
              </a:ext>
            </a:extLst>
          </p:cNvPr>
          <p:cNvPicPr>
            <a:picLocks noChangeAspect="1"/>
          </p:cNvPicPr>
          <p:nvPr/>
        </p:nvPicPr>
        <p:blipFill>
          <a:blip r:embed="rId3"/>
          <a:stretch>
            <a:fillRect/>
          </a:stretch>
        </p:blipFill>
        <p:spPr>
          <a:xfrm>
            <a:off x="700313" y="1320441"/>
            <a:ext cx="6255658" cy="4215769"/>
          </a:xfrm>
          <a:prstGeom prst="rect">
            <a:avLst/>
          </a:prstGeom>
        </p:spPr>
      </p:pic>
      <p:cxnSp>
        <p:nvCxnSpPr>
          <p:cNvPr id="13" name="Straight Arrow Connector 12">
            <a:extLst>
              <a:ext uri="{FF2B5EF4-FFF2-40B4-BE49-F238E27FC236}">
                <a16:creationId xmlns:a16="http://schemas.microsoft.com/office/drawing/2014/main" id="{5EF80D64-567C-6E12-7ABD-C0AAF7A62DA5}"/>
              </a:ext>
            </a:extLst>
          </p:cNvPr>
          <p:cNvCxnSpPr/>
          <p:nvPr/>
        </p:nvCxnSpPr>
        <p:spPr>
          <a:xfrm flipV="1">
            <a:off x="3437825" y="3852743"/>
            <a:ext cx="402771" cy="391886"/>
          </a:xfrm>
          <a:prstGeom prst="straightConnector1">
            <a:avLst/>
          </a:prstGeom>
          <a:ln>
            <a:solidFill>
              <a:srgbClr val="10CF9B"/>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9F1E123-097D-5328-BC5D-DC83E1D6299C}"/>
              </a:ext>
            </a:extLst>
          </p:cNvPr>
          <p:cNvSpPr txBox="1"/>
          <p:nvPr/>
        </p:nvSpPr>
        <p:spPr>
          <a:xfrm>
            <a:off x="3840596" y="3639237"/>
            <a:ext cx="1379545" cy="338554"/>
          </a:xfrm>
          <a:prstGeom prst="rect">
            <a:avLst/>
          </a:prstGeom>
          <a:noFill/>
        </p:spPr>
        <p:txBody>
          <a:bodyPr wrap="none" rtlCol="0">
            <a:spAutoFit/>
          </a:bodyPr>
          <a:lstStyle/>
          <a:p>
            <a:r>
              <a:rPr lang="en-US" sz="1600" b="1">
                <a:solidFill>
                  <a:srgbClr val="10CF9B"/>
                </a:solidFill>
              </a:rPr>
              <a:t>Elbow Point</a:t>
            </a:r>
          </a:p>
        </p:txBody>
      </p:sp>
      <p:sp>
        <p:nvSpPr>
          <p:cNvPr id="16" name="TextBox 15">
            <a:extLst>
              <a:ext uri="{FF2B5EF4-FFF2-40B4-BE49-F238E27FC236}">
                <a16:creationId xmlns:a16="http://schemas.microsoft.com/office/drawing/2014/main" id="{65EF0AF4-0A4A-0E5D-C10C-DE85DA6914FA}"/>
              </a:ext>
            </a:extLst>
          </p:cNvPr>
          <p:cNvSpPr txBox="1"/>
          <p:nvPr/>
        </p:nvSpPr>
        <p:spPr>
          <a:xfrm>
            <a:off x="7577741" y="1445796"/>
            <a:ext cx="4691743" cy="5755422"/>
          </a:xfrm>
          <a:prstGeom prst="rect">
            <a:avLst/>
          </a:prstGeom>
          <a:noFill/>
        </p:spPr>
        <p:txBody>
          <a:bodyPr wrap="square" rtlCol="0">
            <a:spAutoFit/>
          </a:bodyPr>
          <a:lstStyle/>
          <a:p>
            <a:r>
              <a:rPr lang="en-US" sz="2400"/>
              <a:t>Why K-means clustering?</a:t>
            </a:r>
          </a:p>
          <a:p>
            <a:br>
              <a:rPr lang="en-US" sz="1600"/>
            </a:br>
            <a:r>
              <a:rPr lang="en-US" sz="1600"/>
              <a:t>Not much information about the data to make good enough assumptions for grouping</a:t>
            </a:r>
          </a:p>
          <a:p>
            <a:endParaRPr lang="en-US" sz="1600" b="1"/>
          </a:p>
          <a:p>
            <a:endParaRPr lang="en-US" sz="2400" b="1"/>
          </a:p>
          <a:p>
            <a:r>
              <a:rPr lang="en-US" sz="2400"/>
              <a:t>How is the best K (number of clusters) determined?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Loop through all Ks and plot the </a:t>
            </a:r>
            <a:r>
              <a:rPr lang="en-US" sz="1600" b="1"/>
              <a:t>W</a:t>
            </a:r>
            <a:r>
              <a:rPr lang="en-US" sz="1600"/>
              <a:t>ithin </a:t>
            </a:r>
            <a:r>
              <a:rPr lang="en-US" sz="1600" b="1"/>
              <a:t>C</a:t>
            </a:r>
            <a:r>
              <a:rPr lang="en-US" sz="1600"/>
              <a:t>luster </a:t>
            </a:r>
            <a:r>
              <a:rPr lang="en-US" sz="1600" b="1"/>
              <a:t>S</a:t>
            </a:r>
            <a:r>
              <a:rPr lang="en-US" sz="1600"/>
              <a:t>um of </a:t>
            </a:r>
            <a:r>
              <a:rPr lang="en-US" sz="1600" b="1"/>
              <a:t>S</a:t>
            </a:r>
            <a:r>
              <a:rPr lang="en-US" sz="1600"/>
              <a:t>quares</a:t>
            </a:r>
          </a:p>
          <a:p>
            <a:pPr marL="285750" indent="-285750">
              <a:buFont typeface="Arial" panose="020B0604020202020204" pitchFamily="34" charset="0"/>
              <a:buChar char="•"/>
            </a:pPr>
            <a:r>
              <a:rPr lang="en-US" sz="1600"/>
              <a:t>Locate the best K with the elbow point method (the point where WCSS stops decreasing quickly)</a:t>
            </a:r>
          </a:p>
          <a:p>
            <a:pPr marL="285750" indent="-285750">
              <a:buFont typeface="Arial" panose="020B0604020202020204" pitchFamily="34" charset="0"/>
              <a:buChar char="•"/>
            </a:pPr>
            <a:endParaRPr lang="en-US" sz="1600"/>
          </a:p>
          <a:p>
            <a:pPr marL="285750" indent="-285750">
              <a:buFont typeface="Wingdings" pitchFamily="2" charset="2"/>
              <a:buChar char="§"/>
            </a:pPr>
            <a:endParaRPr lang="en-US" sz="1600" b="1"/>
          </a:p>
          <a:p>
            <a:pPr marL="285750" indent="-285750">
              <a:buFont typeface="Wingdings" pitchFamily="2" charset="2"/>
              <a:buChar char="§"/>
            </a:pP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600"/>
          </a:p>
          <a:p>
            <a:endParaRPr lang="en-US" sz="1600"/>
          </a:p>
          <a:p>
            <a:r>
              <a:rPr lang="en-US" sz="1600"/>
              <a:t> </a:t>
            </a:r>
          </a:p>
        </p:txBody>
      </p:sp>
      <p:sp>
        <p:nvSpPr>
          <p:cNvPr id="4" name="TextBox 3">
            <a:extLst>
              <a:ext uri="{FF2B5EF4-FFF2-40B4-BE49-F238E27FC236}">
                <a16:creationId xmlns:a16="http://schemas.microsoft.com/office/drawing/2014/main" id="{BC48EC69-D58C-E2B2-1960-26CE6458F6F9}"/>
              </a:ext>
            </a:extLst>
          </p:cNvPr>
          <p:cNvSpPr txBox="1"/>
          <p:nvPr/>
        </p:nvSpPr>
        <p:spPr>
          <a:xfrm>
            <a:off x="1092965" y="5624669"/>
            <a:ext cx="6097604" cy="646331"/>
          </a:xfrm>
          <a:prstGeom prst="rect">
            <a:avLst/>
          </a:prstGeom>
          <a:noFill/>
        </p:spPr>
        <p:txBody>
          <a:bodyPr wrap="square" lIns="91440" tIns="45720" rIns="91440" bIns="45720" anchor="t">
            <a:spAutoFit/>
          </a:bodyPr>
          <a:lstStyle/>
          <a:p>
            <a:pPr algn="ctr"/>
            <a:r>
              <a:rPr lang="en-US" sz="1800" b="1">
                <a:highlight>
                  <a:srgbClr val="FFFFFF"/>
                </a:highlight>
              </a:rPr>
              <a:t>Fig: </a:t>
            </a:r>
            <a:r>
              <a:rPr lang="en-US" sz="1800">
                <a:highlight>
                  <a:srgbClr val="FFFFFF"/>
                </a:highlight>
              </a:rPr>
              <a:t>From the plot, the best number of segments for this dataset is </a:t>
            </a:r>
            <a:r>
              <a:rPr lang="en-US" b="1">
                <a:highlight>
                  <a:srgbClr val="FFFFFF"/>
                </a:highlight>
              </a:rPr>
              <a:t>4</a:t>
            </a:r>
          </a:p>
        </p:txBody>
      </p:sp>
      <p:pic>
        <p:nvPicPr>
          <p:cNvPr id="5" name="Picture 4" descr="A green stars on a black background&#10;&#10;Description automatically generated">
            <a:extLst>
              <a:ext uri="{FF2B5EF4-FFF2-40B4-BE49-F238E27FC236}">
                <a16:creationId xmlns:a16="http://schemas.microsoft.com/office/drawing/2014/main" id="{BCE0268A-5B46-C6A0-7ABF-6B77219A7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9462" y="1320441"/>
            <a:ext cx="523878" cy="523878"/>
          </a:xfrm>
          <a:prstGeom prst="rect">
            <a:avLst/>
          </a:prstGeom>
        </p:spPr>
      </p:pic>
      <p:pic>
        <p:nvPicPr>
          <p:cNvPr id="6" name="Picture 5" descr="A green stars on a black background&#10;&#10;Description automatically generated">
            <a:extLst>
              <a:ext uri="{FF2B5EF4-FFF2-40B4-BE49-F238E27FC236}">
                <a16:creationId xmlns:a16="http://schemas.microsoft.com/office/drawing/2014/main" id="{9AA1FA43-2B41-C9AC-8E73-D37A5B509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254" y="3017412"/>
            <a:ext cx="523878" cy="523878"/>
          </a:xfrm>
          <a:prstGeom prst="rect">
            <a:avLst/>
          </a:prstGeom>
        </p:spPr>
      </p:pic>
    </p:spTree>
    <p:extLst>
      <p:ext uri="{BB962C8B-B14F-4D97-AF65-F5344CB8AC3E}">
        <p14:creationId xmlns:p14="http://schemas.microsoft.com/office/powerpoint/2010/main" val="302946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838200" y="182250"/>
            <a:ext cx="10515600" cy="1325563"/>
          </a:xfrm>
        </p:spPr>
        <p:txBody>
          <a:bodyPr/>
          <a:lstStyle/>
          <a:p>
            <a:r>
              <a:rPr lang="en-US"/>
              <a:t>Key Findings from our Champion Segment</a:t>
            </a:r>
          </a:p>
        </p:txBody>
      </p:sp>
      <p:pic>
        <p:nvPicPr>
          <p:cNvPr id="3" name="Picture 2">
            <a:extLst>
              <a:ext uri="{FF2B5EF4-FFF2-40B4-BE49-F238E27FC236}">
                <a16:creationId xmlns:a16="http://schemas.microsoft.com/office/drawing/2014/main" id="{E1B84517-E1FC-830A-FF54-B380EFC7C419}"/>
              </a:ext>
            </a:extLst>
          </p:cNvPr>
          <p:cNvPicPr>
            <a:picLocks noChangeAspect="1"/>
          </p:cNvPicPr>
          <p:nvPr/>
        </p:nvPicPr>
        <p:blipFill>
          <a:blip r:embed="rId3"/>
          <a:stretch>
            <a:fillRect/>
          </a:stretch>
        </p:blipFill>
        <p:spPr>
          <a:xfrm>
            <a:off x="836587" y="1413595"/>
            <a:ext cx="3415279" cy="2376940"/>
          </a:xfrm>
          <a:prstGeom prst="rect">
            <a:avLst/>
          </a:prstGeom>
        </p:spPr>
      </p:pic>
      <p:pic>
        <p:nvPicPr>
          <p:cNvPr id="4" name="Picture 3">
            <a:extLst>
              <a:ext uri="{FF2B5EF4-FFF2-40B4-BE49-F238E27FC236}">
                <a16:creationId xmlns:a16="http://schemas.microsoft.com/office/drawing/2014/main" id="{2869AFDA-B0F6-6CFF-7425-EA08A42A32AA}"/>
              </a:ext>
            </a:extLst>
          </p:cNvPr>
          <p:cNvPicPr>
            <a:picLocks noChangeAspect="1"/>
          </p:cNvPicPr>
          <p:nvPr/>
        </p:nvPicPr>
        <p:blipFill>
          <a:blip r:embed="rId4"/>
          <a:stretch>
            <a:fillRect/>
          </a:stretch>
        </p:blipFill>
        <p:spPr>
          <a:xfrm>
            <a:off x="4371376" y="1410846"/>
            <a:ext cx="3415279" cy="2347585"/>
          </a:xfrm>
          <a:prstGeom prst="rect">
            <a:avLst/>
          </a:prstGeom>
        </p:spPr>
      </p:pic>
      <p:pic>
        <p:nvPicPr>
          <p:cNvPr id="5" name="Picture 4">
            <a:extLst>
              <a:ext uri="{FF2B5EF4-FFF2-40B4-BE49-F238E27FC236}">
                <a16:creationId xmlns:a16="http://schemas.microsoft.com/office/drawing/2014/main" id="{05FE51ED-AFF1-64FD-5AA9-92566856BF16}"/>
              </a:ext>
            </a:extLst>
          </p:cNvPr>
          <p:cNvPicPr>
            <a:picLocks noChangeAspect="1"/>
          </p:cNvPicPr>
          <p:nvPr/>
        </p:nvPicPr>
        <p:blipFill>
          <a:blip r:embed="rId5"/>
          <a:stretch>
            <a:fillRect/>
          </a:stretch>
        </p:blipFill>
        <p:spPr>
          <a:xfrm>
            <a:off x="7891318" y="1410846"/>
            <a:ext cx="3509400" cy="2333018"/>
          </a:xfrm>
          <a:prstGeom prst="rect">
            <a:avLst/>
          </a:prstGeom>
        </p:spPr>
      </p:pic>
      <p:pic>
        <p:nvPicPr>
          <p:cNvPr id="6" name="Picture 5">
            <a:extLst>
              <a:ext uri="{FF2B5EF4-FFF2-40B4-BE49-F238E27FC236}">
                <a16:creationId xmlns:a16="http://schemas.microsoft.com/office/drawing/2014/main" id="{A13F89A7-7778-9AC0-5BF3-D54EF8DD4FDC}"/>
              </a:ext>
            </a:extLst>
          </p:cNvPr>
          <p:cNvPicPr>
            <a:picLocks noChangeAspect="1"/>
          </p:cNvPicPr>
          <p:nvPr/>
        </p:nvPicPr>
        <p:blipFill>
          <a:blip r:embed="rId6"/>
          <a:stretch>
            <a:fillRect/>
          </a:stretch>
        </p:blipFill>
        <p:spPr>
          <a:xfrm>
            <a:off x="2164314" y="3830727"/>
            <a:ext cx="3412886" cy="2340171"/>
          </a:xfrm>
          <a:prstGeom prst="rect">
            <a:avLst/>
          </a:prstGeom>
          <a:ln w="57150">
            <a:solidFill>
              <a:srgbClr val="10CF9B"/>
            </a:solidFill>
          </a:ln>
        </p:spPr>
      </p:pic>
      <p:pic>
        <p:nvPicPr>
          <p:cNvPr id="7" name="Picture 6">
            <a:extLst>
              <a:ext uri="{FF2B5EF4-FFF2-40B4-BE49-F238E27FC236}">
                <a16:creationId xmlns:a16="http://schemas.microsoft.com/office/drawing/2014/main" id="{045EA103-8E1D-A273-69C3-21CEC297D64B}"/>
              </a:ext>
            </a:extLst>
          </p:cNvPr>
          <p:cNvPicPr>
            <a:picLocks noChangeAspect="1"/>
          </p:cNvPicPr>
          <p:nvPr/>
        </p:nvPicPr>
        <p:blipFill>
          <a:blip r:embed="rId7"/>
          <a:stretch>
            <a:fillRect/>
          </a:stretch>
        </p:blipFill>
        <p:spPr>
          <a:xfrm>
            <a:off x="5983459" y="3830456"/>
            <a:ext cx="3332261" cy="2319614"/>
          </a:xfrm>
          <a:prstGeom prst="rect">
            <a:avLst/>
          </a:prstGeom>
        </p:spPr>
      </p:pic>
      <p:sp>
        <p:nvSpPr>
          <p:cNvPr id="8" name="TextBox 7">
            <a:extLst>
              <a:ext uri="{FF2B5EF4-FFF2-40B4-BE49-F238E27FC236}">
                <a16:creationId xmlns:a16="http://schemas.microsoft.com/office/drawing/2014/main" id="{55256472-DB70-D3DB-5130-4ADD856AA63B}"/>
              </a:ext>
            </a:extLst>
          </p:cNvPr>
          <p:cNvSpPr txBox="1"/>
          <p:nvPr/>
        </p:nvSpPr>
        <p:spPr>
          <a:xfrm>
            <a:off x="9734784" y="3926019"/>
            <a:ext cx="2190963"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Takeaways:</a:t>
            </a:r>
          </a:p>
          <a:p>
            <a:br>
              <a:rPr lang="en-US" sz="1400"/>
            </a:br>
            <a:r>
              <a:rPr lang="en-US" sz="1400"/>
              <a:t>Segment 2 contributes the highest revenue.</a:t>
            </a:r>
            <a:endParaRPr lang="en-US"/>
          </a:p>
          <a:p>
            <a:endParaRPr lang="en-US" sz="1400"/>
          </a:p>
          <a:p>
            <a:r>
              <a:rPr lang="en-US" sz="1400"/>
              <a:t>Segment 4 contributed the second highest, and they spent the most time on the website.</a:t>
            </a:r>
          </a:p>
        </p:txBody>
      </p:sp>
      <p:pic>
        <p:nvPicPr>
          <p:cNvPr id="10" name="Picture 9" descr="A green stars on a black background&#10;&#10;Description automatically generated">
            <a:extLst>
              <a:ext uri="{FF2B5EF4-FFF2-40B4-BE49-F238E27FC236}">
                <a16:creationId xmlns:a16="http://schemas.microsoft.com/office/drawing/2014/main" id="{D0085682-ACFB-45CA-4244-45D6CAD039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7300" y="4393791"/>
            <a:ext cx="285269" cy="285269"/>
          </a:xfrm>
          <a:prstGeom prst="rect">
            <a:avLst/>
          </a:prstGeom>
        </p:spPr>
      </p:pic>
      <p:pic>
        <p:nvPicPr>
          <p:cNvPr id="11" name="Picture 10" descr="A green stars on a black background&#10;&#10;Description automatically generated">
            <a:extLst>
              <a:ext uri="{FF2B5EF4-FFF2-40B4-BE49-F238E27FC236}">
                <a16:creationId xmlns:a16="http://schemas.microsoft.com/office/drawing/2014/main" id="{7F64F79B-2DA1-4523-8B6A-091D5FE258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9515" y="5064208"/>
            <a:ext cx="285269" cy="285269"/>
          </a:xfrm>
          <a:prstGeom prst="rect">
            <a:avLst/>
          </a:prstGeom>
        </p:spPr>
      </p:pic>
    </p:spTree>
    <p:extLst>
      <p:ext uri="{BB962C8B-B14F-4D97-AF65-F5344CB8AC3E}">
        <p14:creationId xmlns:p14="http://schemas.microsoft.com/office/powerpoint/2010/main" val="39073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698609" y="623140"/>
            <a:ext cx="10411755" cy="1325563"/>
          </a:xfrm>
        </p:spPr>
        <p:txBody>
          <a:bodyPr>
            <a:normAutofit/>
          </a:bodyPr>
          <a:lstStyle/>
          <a:p>
            <a:r>
              <a:rPr lang="en-US"/>
              <a:t>Transaction Revenue by Medium</a:t>
            </a:r>
            <a:br>
              <a:rPr lang="en-US"/>
            </a:br>
            <a:endParaRPr lang="en-US"/>
          </a:p>
        </p:txBody>
      </p:sp>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a:xfrm>
            <a:off x="337751" y="1618047"/>
            <a:ext cx="10515600" cy="3859742"/>
          </a:xfrm>
        </p:spPr>
        <p:txBody>
          <a:bodyPr vert="horz" lIns="91440" tIns="45720" rIns="91440" bIns="45720" rtlCol="0" anchor="t">
            <a:normAutofit/>
          </a:bodyPr>
          <a:lstStyle/>
          <a:p>
            <a:pPr lvl="1"/>
            <a:r>
              <a:rPr lang="en-US" sz="1800">
                <a:cs typeface="Arial"/>
              </a:rPr>
              <a:t>None – direct URL, bookmark</a:t>
            </a:r>
          </a:p>
          <a:p>
            <a:pPr lvl="1"/>
            <a:r>
              <a:rPr lang="en-US" sz="1800">
                <a:cs typeface="Arial"/>
              </a:rPr>
              <a:t>Organic Search – </a:t>
            </a:r>
            <a:r>
              <a:rPr lang="en-US" sz="1800" err="1">
                <a:cs typeface="Arial"/>
              </a:rPr>
              <a:t>eg.</a:t>
            </a:r>
            <a:r>
              <a:rPr lang="en-US" sz="1800">
                <a:cs typeface="Arial"/>
              </a:rPr>
              <a:t> Google, Yahoo</a:t>
            </a:r>
            <a:endParaRPr lang="en-US"/>
          </a:p>
          <a:p>
            <a:pPr lvl="1"/>
            <a:r>
              <a:rPr lang="en-US" sz="1800">
                <a:cs typeface="Arial"/>
              </a:rPr>
              <a:t>Referral – web sponsor link, clicking on banner ad</a:t>
            </a:r>
            <a:endParaRPr lang="en-US" sz="1800"/>
          </a:p>
          <a:p>
            <a:pPr marL="457200" lvl="1" indent="0">
              <a:buNone/>
            </a:pPr>
            <a:endParaRPr lang="en-US"/>
          </a:p>
        </p:txBody>
      </p:sp>
      <p:pic>
        <p:nvPicPr>
          <p:cNvPr id="7" name="Picture 6">
            <a:extLst>
              <a:ext uri="{FF2B5EF4-FFF2-40B4-BE49-F238E27FC236}">
                <a16:creationId xmlns:a16="http://schemas.microsoft.com/office/drawing/2014/main" id="{BB7A2038-8CED-A189-8FF8-56748779FDD7}"/>
              </a:ext>
            </a:extLst>
          </p:cNvPr>
          <p:cNvPicPr>
            <a:picLocks noChangeAspect="1"/>
          </p:cNvPicPr>
          <p:nvPr/>
        </p:nvPicPr>
        <p:blipFill>
          <a:blip r:embed="rId3"/>
          <a:stretch>
            <a:fillRect/>
          </a:stretch>
        </p:blipFill>
        <p:spPr>
          <a:xfrm>
            <a:off x="451023" y="3381088"/>
            <a:ext cx="11403226" cy="196993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CFD5D61-0B52-E1E6-4994-01B2D6CB715C}"/>
              </a:ext>
            </a:extLst>
          </p:cNvPr>
          <p:cNvPicPr>
            <a:picLocks noChangeAspect="1"/>
          </p:cNvPicPr>
          <p:nvPr/>
        </p:nvPicPr>
        <p:blipFill rotWithShape="1">
          <a:blip r:embed="rId4"/>
          <a:srcRect t="3125" r="40587"/>
          <a:stretch/>
        </p:blipFill>
        <p:spPr>
          <a:xfrm>
            <a:off x="8942980" y="3183174"/>
            <a:ext cx="1114851" cy="1181100"/>
          </a:xfrm>
          <a:prstGeom prst="rect">
            <a:avLst/>
          </a:prstGeom>
        </p:spPr>
      </p:pic>
      <p:sp>
        <p:nvSpPr>
          <p:cNvPr id="9" name="Rectangle: Rounded Corners 8">
            <a:extLst>
              <a:ext uri="{FF2B5EF4-FFF2-40B4-BE49-F238E27FC236}">
                <a16:creationId xmlns:a16="http://schemas.microsoft.com/office/drawing/2014/main" id="{CA471491-EAC9-EA62-707E-73F13B01703D}"/>
              </a:ext>
            </a:extLst>
          </p:cNvPr>
          <p:cNvSpPr/>
          <p:nvPr/>
        </p:nvSpPr>
        <p:spPr>
          <a:xfrm>
            <a:off x="384134" y="3003356"/>
            <a:ext cx="11564378" cy="2474433"/>
          </a:xfrm>
          <a:prstGeom prst="roundRect">
            <a:avLst/>
          </a:prstGeom>
          <a:noFill/>
          <a:ln w="38100">
            <a:solidFill>
              <a:srgbClr val="10CF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ontent Placeholder 2">
            <a:extLst>
              <a:ext uri="{FF2B5EF4-FFF2-40B4-BE49-F238E27FC236}">
                <a16:creationId xmlns:a16="http://schemas.microsoft.com/office/drawing/2014/main" id="{DCD5D75D-FCD0-9C82-DE89-C8251A779421}"/>
              </a:ext>
            </a:extLst>
          </p:cNvPr>
          <p:cNvSpPr txBox="1">
            <a:spLocks/>
          </p:cNvSpPr>
          <p:nvPr/>
        </p:nvSpPr>
        <p:spPr>
          <a:xfrm>
            <a:off x="8387387" y="961322"/>
            <a:ext cx="3107675" cy="1781200"/>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2600"/>
            </a:br>
            <a:endParaRPr lang="en-US" sz="2600"/>
          </a:p>
          <a:p>
            <a:pPr marL="0" indent="0">
              <a:lnSpc>
                <a:spcPct val="120000"/>
              </a:lnSpc>
              <a:buFont typeface="Arial" panose="020B0604020202020204" pitchFamily="34" charset="0"/>
              <a:buNone/>
            </a:pPr>
            <a:r>
              <a:rPr lang="en-US" sz="2600"/>
              <a:t>Customers who entered the website through organic search (aggregate of all search engines) are the most profitable</a:t>
            </a:r>
            <a:endParaRPr lang="en-US"/>
          </a:p>
          <a:p>
            <a:pPr marL="0" indent="0">
              <a:buFont typeface="Arial" panose="020B0604020202020204" pitchFamily="34" charset="0"/>
              <a:buNone/>
            </a:pPr>
            <a:endParaRPr lang="en-US"/>
          </a:p>
        </p:txBody>
      </p:sp>
      <p:pic>
        <p:nvPicPr>
          <p:cNvPr id="10" name="Picture 9" descr="A green stars on a black background&#10;&#10;Description automatically generated">
            <a:extLst>
              <a:ext uri="{FF2B5EF4-FFF2-40B4-BE49-F238E27FC236}">
                <a16:creationId xmlns:a16="http://schemas.microsoft.com/office/drawing/2014/main" id="{28946515-61B9-D536-DBC0-0E8B8A20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7307" y="1465205"/>
            <a:ext cx="483498" cy="483498"/>
          </a:xfrm>
          <a:prstGeom prst="rect">
            <a:avLst/>
          </a:prstGeom>
        </p:spPr>
      </p:pic>
    </p:spTree>
    <p:extLst>
      <p:ext uri="{BB962C8B-B14F-4D97-AF65-F5344CB8AC3E}">
        <p14:creationId xmlns:p14="http://schemas.microsoft.com/office/powerpoint/2010/main" val="221948034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AF2C7-0AF4-E720-F72C-0CFD4A785B10}"/>
              </a:ext>
            </a:extLst>
          </p:cNvPr>
          <p:cNvSpPr>
            <a:spLocks noGrp="1"/>
          </p:cNvSpPr>
          <p:nvPr>
            <p:ph idx="1"/>
          </p:nvPr>
        </p:nvSpPr>
        <p:spPr>
          <a:xfrm>
            <a:off x="769605" y="1965394"/>
            <a:ext cx="2789559" cy="1781200"/>
          </a:xfrm>
        </p:spPr>
        <p:txBody>
          <a:bodyPr vert="horz" lIns="91440" tIns="45720" rIns="91440" bIns="45720" rtlCol="0" anchor="t">
            <a:normAutofit lnSpcReduction="10000"/>
          </a:bodyPr>
          <a:lstStyle/>
          <a:p>
            <a:pPr marL="0" indent="0">
              <a:buNone/>
            </a:pPr>
            <a:br>
              <a:rPr lang="en-US" sz="2600"/>
            </a:br>
            <a:endParaRPr lang="en-US" sz="2600"/>
          </a:p>
          <a:p>
            <a:pPr marL="0" indent="0">
              <a:buNone/>
            </a:pPr>
            <a:r>
              <a:rPr lang="en-US" sz="1800"/>
              <a:t>Customers who entered the website through direct URL and Google are the most profitable</a:t>
            </a:r>
          </a:p>
          <a:p>
            <a:pPr marL="0" indent="0">
              <a:buNone/>
            </a:pPr>
            <a:endParaRPr lang="en-US"/>
          </a:p>
          <a:p>
            <a:pPr marL="0" indent="0">
              <a:buNone/>
            </a:pPr>
            <a:endParaRPr lang="en-US"/>
          </a:p>
        </p:txBody>
      </p:sp>
      <p:pic>
        <p:nvPicPr>
          <p:cNvPr id="8" name="Picture 7" descr="A graph of different colored bars&#10;&#10;Description automatically generated">
            <a:extLst>
              <a:ext uri="{FF2B5EF4-FFF2-40B4-BE49-F238E27FC236}">
                <a16:creationId xmlns:a16="http://schemas.microsoft.com/office/drawing/2014/main" id="{ED11A1B6-D5CC-17AA-2CA2-653E23662364}"/>
              </a:ext>
            </a:extLst>
          </p:cNvPr>
          <p:cNvPicPr>
            <a:picLocks noChangeAspect="1"/>
          </p:cNvPicPr>
          <p:nvPr/>
        </p:nvPicPr>
        <p:blipFill>
          <a:blip r:embed="rId2"/>
          <a:stretch>
            <a:fillRect/>
          </a:stretch>
        </p:blipFill>
        <p:spPr>
          <a:xfrm>
            <a:off x="3879932" y="768824"/>
            <a:ext cx="7744030" cy="598411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E9F8E3B3-AF55-2D7F-3DF5-26391B62662D}"/>
              </a:ext>
            </a:extLst>
          </p:cNvPr>
          <p:cNvPicPr>
            <a:picLocks noChangeAspect="1"/>
          </p:cNvPicPr>
          <p:nvPr/>
        </p:nvPicPr>
        <p:blipFill rotWithShape="1">
          <a:blip r:embed="rId3"/>
          <a:srcRect l="1938" t="8730" r="35564" b="2329"/>
          <a:stretch/>
        </p:blipFill>
        <p:spPr>
          <a:xfrm>
            <a:off x="9495466" y="990808"/>
            <a:ext cx="1834385" cy="1730329"/>
          </a:xfrm>
          <a:prstGeom prst="rect">
            <a:avLst/>
          </a:prstGeom>
        </p:spPr>
      </p:pic>
      <p:sp>
        <p:nvSpPr>
          <p:cNvPr id="16" name="Rectangle 15">
            <a:extLst>
              <a:ext uri="{FF2B5EF4-FFF2-40B4-BE49-F238E27FC236}">
                <a16:creationId xmlns:a16="http://schemas.microsoft.com/office/drawing/2014/main" id="{A2D9A05B-E8C5-58C6-45E6-3856F77700BC}"/>
              </a:ext>
            </a:extLst>
          </p:cNvPr>
          <p:cNvSpPr/>
          <p:nvPr/>
        </p:nvSpPr>
        <p:spPr>
          <a:xfrm>
            <a:off x="7379936" y="365125"/>
            <a:ext cx="1043873" cy="241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descr="A green stars on a black background&#10;&#10;Description automatically generated">
            <a:extLst>
              <a:ext uri="{FF2B5EF4-FFF2-40B4-BE49-F238E27FC236}">
                <a16:creationId xmlns:a16="http://schemas.microsoft.com/office/drawing/2014/main" id="{77D0C199-D8A7-26E8-CADA-8AE50EAD2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106" y="2622244"/>
            <a:ext cx="483498" cy="483498"/>
          </a:xfrm>
          <a:prstGeom prst="rect">
            <a:avLst/>
          </a:prstGeom>
        </p:spPr>
      </p:pic>
      <p:sp>
        <p:nvSpPr>
          <p:cNvPr id="6" name="Title 5">
            <a:extLst>
              <a:ext uri="{FF2B5EF4-FFF2-40B4-BE49-F238E27FC236}">
                <a16:creationId xmlns:a16="http://schemas.microsoft.com/office/drawing/2014/main" id="{1C88DEB9-0833-CBBE-E5E6-1FA3CC8FFC19}"/>
              </a:ext>
            </a:extLst>
          </p:cNvPr>
          <p:cNvSpPr>
            <a:spLocks noGrp="1"/>
          </p:cNvSpPr>
          <p:nvPr>
            <p:ph type="title"/>
          </p:nvPr>
        </p:nvSpPr>
        <p:spPr>
          <a:xfrm>
            <a:off x="350825" y="603890"/>
            <a:ext cx="9692751" cy="425016"/>
          </a:xfrm>
        </p:spPr>
        <p:txBody>
          <a:bodyPr>
            <a:normAutofit fontScale="90000"/>
          </a:bodyPr>
          <a:lstStyle/>
          <a:p>
            <a:r>
              <a:rPr lang="en-US"/>
              <a:t>Transaction Revenue by Source Category</a:t>
            </a:r>
          </a:p>
          <a:p>
            <a:endParaRPr lang="en-US"/>
          </a:p>
        </p:txBody>
      </p:sp>
      <p:sp>
        <p:nvSpPr>
          <p:cNvPr id="18" name="Rectangle 17">
            <a:extLst>
              <a:ext uri="{FF2B5EF4-FFF2-40B4-BE49-F238E27FC236}">
                <a16:creationId xmlns:a16="http://schemas.microsoft.com/office/drawing/2014/main" id="{C72C2A3D-AA4A-BFCE-5217-26A90978931B}"/>
              </a:ext>
            </a:extLst>
          </p:cNvPr>
          <p:cNvSpPr/>
          <p:nvPr/>
        </p:nvSpPr>
        <p:spPr>
          <a:xfrm>
            <a:off x="7517501" y="833442"/>
            <a:ext cx="784927" cy="13760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479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graph of a number of states&#10;&#10;Description automatically generated">
            <a:extLst>
              <a:ext uri="{FF2B5EF4-FFF2-40B4-BE49-F238E27FC236}">
                <a16:creationId xmlns:a16="http://schemas.microsoft.com/office/drawing/2014/main" id="{460DA917-465D-1B8A-CE34-7590737B0202}"/>
              </a:ext>
            </a:extLst>
          </p:cNvPr>
          <p:cNvPicPr>
            <a:picLocks noChangeAspect="1"/>
          </p:cNvPicPr>
          <p:nvPr/>
        </p:nvPicPr>
        <p:blipFill>
          <a:blip r:embed="rId3"/>
          <a:stretch>
            <a:fillRect/>
          </a:stretch>
        </p:blipFill>
        <p:spPr>
          <a:xfrm>
            <a:off x="3293075" y="1213652"/>
            <a:ext cx="7696198" cy="5161805"/>
          </a:xfrm>
          <a:prstGeom prst="rect">
            <a:avLst/>
          </a:prstGeom>
        </p:spPr>
      </p:pic>
      <p:sp>
        <p:nvSpPr>
          <p:cNvPr id="2" name="Title 1">
            <a:extLst>
              <a:ext uri="{FF2B5EF4-FFF2-40B4-BE49-F238E27FC236}">
                <a16:creationId xmlns:a16="http://schemas.microsoft.com/office/drawing/2014/main" id="{C82B8269-D60B-75B3-56D5-FA8EDFD579AE}"/>
              </a:ext>
            </a:extLst>
          </p:cNvPr>
          <p:cNvSpPr>
            <a:spLocks noGrp="1"/>
          </p:cNvSpPr>
          <p:nvPr>
            <p:ph type="title"/>
          </p:nvPr>
        </p:nvSpPr>
        <p:spPr>
          <a:xfrm>
            <a:off x="225212" y="-69651"/>
            <a:ext cx="10515600" cy="1325563"/>
          </a:xfrm>
        </p:spPr>
        <p:txBody>
          <a:bodyPr/>
          <a:lstStyle/>
          <a:p>
            <a:r>
              <a:rPr lang="en-US"/>
              <a:t>Region and Revenue Analysis</a:t>
            </a:r>
          </a:p>
        </p:txBody>
      </p:sp>
      <p:sp>
        <p:nvSpPr>
          <p:cNvPr id="4" name="Content Placeholder 2">
            <a:extLst>
              <a:ext uri="{FF2B5EF4-FFF2-40B4-BE49-F238E27FC236}">
                <a16:creationId xmlns:a16="http://schemas.microsoft.com/office/drawing/2014/main" id="{AFFB46EB-9087-CB21-78A5-E94EF3D28C2D}"/>
              </a:ext>
            </a:extLst>
          </p:cNvPr>
          <p:cNvSpPr>
            <a:spLocks noGrp="1"/>
          </p:cNvSpPr>
          <p:nvPr>
            <p:ph idx="1"/>
          </p:nvPr>
        </p:nvSpPr>
        <p:spPr>
          <a:xfrm>
            <a:off x="752431" y="1565337"/>
            <a:ext cx="2004951" cy="2139469"/>
          </a:xfrm>
        </p:spPr>
        <p:txBody>
          <a:bodyPr vert="horz" lIns="91440" tIns="45720" rIns="91440" bIns="45720" rtlCol="0" anchor="t">
            <a:normAutofit/>
          </a:bodyPr>
          <a:lstStyle/>
          <a:p>
            <a:pPr marL="0" indent="0">
              <a:buNone/>
            </a:pPr>
            <a:r>
              <a:rPr lang="en-US" sz="1800"/>
              <a:t>Customers located in New York are the most profitable</a:t>
            </a:r>
            <a:endParaRPr lang="en-US"/>
          </a:p>
        </p:txBody>
      </p:sp>
      <p:pic>
        <p:nvPicPr>
          <p:cNvPr id="6" name="Picture 5" descr="A green stars on a black background&#10;&#10;Description automatically generated">
            <a:extLst>
              <a:ext uri="{FF2B5EF4-FFF2-40B4-BE49-F238E27FC236}">
                <a16:creationId xmlns:a16="http://schemas.microsoft.com/office/drawing/2014/main" id="{D43D9FA6-95C5-4A4E-8803-298C4911C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620" y="1671138"/>
            <a:ext cx="425842" cy="42584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3BDAEA01-8040-2AE1-EA3F-B8D8E488D467}"/>
              </a:ext>
            </a:extLst>
          </p:cNvPr>
          <p:cNvPicPr>
            <a:picLocks noChangeAspect="1"/>
          </p:cNvPicPr>
          <p:nvPr/>
        </p:nvPicPr>
        <p:blipFill rotWithShape="1">
          <a:blip r:embed="rId5"/>
          <a:srcRect l="1742" t="6557" r="44251" b="546"/>
          <a:stretch/>
        </p:blipFill>
        <p:spPr>
          <a:xfrm>
            <a:off x="9129268" y="1894673"/>
            <a:ext cx="1356922" cy="1487366"/>
          </a:xfrm>
          <a:prstGeom prst="rect">
            <a:avLst/>
          </a:prstGeom>
        </p:spPr>
      </p:pic>
      <p:sp>
        <p:nvSpPr>
          <p:cNvPr id="9" name="Rectangle: Rounded Corners 8">
            <a:extLst>
              <a:ext uri="{FF2B5EF4-FFF2-40B4-BE49-F238E27FC236}">
                <a16:creationId xmlns:a16="http://schemas.microsoft.com/office/drawing/2014/main" id="{8B7EC947-1CDC-BEAA-20EF-11C5D210DDB2}"/>
              </a:ext>
            </a:extLst>
          </p:cNvPr>
          <p:cNvSpPr/>
          <p:nvPr/>
        </p:nvSpPr>
        <p:spPr>
          <a:xfrm>
            <a:off x="3051134" y="955795"/>
            <a:ext cx="8270543" cy="5691087"/>
          </a:xfrm>
          <a:prstGeom prst="roundRect">
            <a:avLst/>
          </a:prstGeom>
          <a:noFill/>
          <a:ln w="38100">
            <a:solidFill>
              <a:srgbClr val="10CF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descr="A green stars on a black background&#10;&#10;Description automatically generated">
            <a:extLst>
              <a:ext uri="{FF2B5EF4-FFF2-40B4-BE49-F238E27FC236}">
                <a16:creationId xmlns:a16="http://schemas.microsoft.com/office/drawing/2014/main" id="{ABD74783-8D12-C1BE-861D-D15980ACD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620" y="3001495"/>
            <a:ext cx="425842" cy="425842"/>
          </a:xfrm>
          <a:prstGeom prst="rect">
            <a:avLst/>
          </a:prstGeom>
        </p:spPr>
      </p:pic>
      <p:sp>
        <p:nvSpPr>
          <p:cNvPr id="14" name="Content Placeholder 2">
            <a:extLst>
              <a:ext uri="{FF2B5EF4-FFF2-40B4-BE49-F238E27FC236}">
                <a16:creationId xmlns:a16="http://schemas.microsoft.com/office/drawing/2014/main" id="{59E85844-4CE2-9FE1-2065-0AC06AEA9956}"/>
              </a:ext>
            </a:extLst>
          </p:cNvPr>
          <p:cNvSpPr txBox="1">
            <a:spLocks/>
          </p:cNvSpPr>
          <p:nvPr/>
        </p:nvSpPr>
        <p:spPr>
          <a:xfrm>
            <a:off x="756389" y="2967722"/>
            <a:ext cx="2004951" cy="21394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Major cities in North America, and London, generated the most revenue.</a:t>
            </a:r>
          </a:p>
        </p:txBody>
      </p:sp>
      <p:pic>
        <p:nvPicPr>
          <p:cNvPr id="15" name="Picture 14" descr="A green stars on a black background&#10;&#10;Description automatically generated">
            <a:extLst>
              <a:ext uri="{FF2B5EF4-FFF2-40B4-BE49-F238E27FC236}">
                <a16:creationId xmlns:a16="http://schemas.microsoft.com/office/drawing/2014/main" id="{4B7B3C00-9142-B14B-6493-389FC47A4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620" y="4634740"/>
            <a:ext cx="425842" cy="425842"/>
          </a:xfrm>
          <a:prstGeom prst="rect">
            <a:avLst/>
          </a:prstGeom>
        </p:spPr>
      </p:pic>
      <p:sp>
        <p:nvSpPr>
          <p:cNvPr id="16" name="Content Placeholder 2">
            <a:extLst>
              <a:ext uri="{FF2B5EF4-FFF2-40B4-BE49-F238E27FC236}">
                <a16:creationId xmlns:a16="http://schemas.microsoft.com/office/drawing/2014/main" id="{43BD0C59-2B09-D6E3-5129-61CC584B808A}"/>
              </a:ext>
            </a:extLst>
          </p:cNvPr>
          <p:cNvSpPr txBox="1">
            <a:spLocks/>
          </p:cNvSpPr>
          <p:nvPr/>
        </p:nvSpPr>
        <p:spPr>
          <a:xfrm>
            <a:off x="713779" y="4740532"/>
            <a:ext cx="2004951" cy="21394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China is a market of interest.</a:t>
            </a:r>
          </a:p>
        </p:txBody>
      </p:sp>
      <p:sp>
        <p:nvSpPr>
          <p:cNvPr id="18" name="Title 1">
            <a:extLst>
              <a:ext uri="{FF2B5EF4-FFF2-40B4-BE49-F238E27FC236}">
                <a16:creationId xmlns:a16="http://schemas.microsoft.com/office/drawing/2014/main" id="{65DD4B61-7000-DDD7-FBB2-7265DB146C73}"/>
              </a:ext>
            </a:extLst>
          </p:cNvPr>
          <p:cNvSpPr txBox="1">
            <a:spLocks/>
          </p:cNvSpPr>
          <p:nvPr/>
        </p:nvSpPr>
        <p:spPr>
          <a:xfrm>
            <a:off x="3862061" y="729402"/>
            <a:ext cx="700298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Transaction Revenue for Top 15 Regions</a:t>
            </a:r>
            <a:endParaRPr lang="en-US" dirty="0"/>
          </a:p>
        </p:txBody>
      </p:sp>
    </p:spTree>
    <p:extLst>
      <p:ext uri="{BB962C8B-B14F-4D97-AF65-F5344CB8AC3E}">
        <p14:creationId xmlns:p14="http://schemas.microsoft.com/office/powerpoint/2010/main" val="189042063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ShapesVTI">
  <a:themeElements>
    <a:clrScheme name="Atlas">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80C675D55A174A8999F50090382A82" ma:contentTypeVersion="6" ma:contentTypeDescription="Create a new document." ma:contentTypeScope="" ma:versionID="a2820a8253b5a3315c3c878b44fab12b">
  <xsd:schema xmlns:xsd="http://www.w3.org/2001/XMLSchema" xmlns:xs="http://www.w3.org/2001/XMLSchema" xmlns:p="http://schemas.microsoft.com/office/2006/metadata/properties" xmlns:ns2="dc07cce3-2b16-4784-be5b-21168a468de3" targetNamespace="http://schemas.microsoft.com/office/2006/metadata/properties" ma:root="true" ma:fieldsID="b1be607bd41a47148e529d950b80f02e" ns2:_="">
    <xsd:import namespace="dc07cce3-2b16-4784-be5b-21168a468de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07cce3-2b16-4784-be5b-21168a468d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327D76-1DCF-4F61-99E7-FEF2898EE369}">
  <ds:schemaRefs>
    <ds:schemaRef ds:uri="dc07cce3-2b16-4784-be5b-21168a468d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FB3469-E473-48E1-AE6D-CAFBB5DF1D73}">
  <ds:schemaRefs>
    <ds:schemaRef ds:uri="http://schemas.microsoft.com/sharepoint/v3/contenttype/forms"/>
  </ds:schemaRefs>
</ds:datastoreItem>
</file>

<file path=customXml/itemProps3.xml><?xml version="1.0" encoding="utf-8"?>
<ds:datastoreItem xmlns:ds="http://schemas.openxmlformats.org/officeDocument/2006/customXml" ds:itemID="{489239C8-9D2F-4271-AA6A-ED1714E9AE85}">
  <ds:schemaRefs>
    <ds:schemaRef ds:uri="http://purl.org/dc/dcmitype/"/>
    <ds:schemaRef ds:uri="dc07cce3-2b16-4784-be5b-21168a468de3"/>
    <ds:schemaRef ds:uri="http://www.w3.org/XML/1998/namespace"/>
    <ds:schemaRef ds:uri="http://purl.org/dc/elements/1.1/"/>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1392</Words>
  <Application>Microsoft Office PowerPoint</Application>
  <PresentationFormat>Widescreen</PresentationFormat>
  <Paragraphs>198</Paragraphs>
  <Slides>25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Avenir Next LT Pro</vt:lpstr>
      <vt:lpstr>Calibri</vt:lpstr>
      <vt:lpstr>Courier New</vt:lpstr>
      <vt:lpstr>Tw Cen MT</vt:lpstr>
      <vt:lpstr>Wingdings</vt:lpstr>
      <vt:lpstr>ShapesVTI</vt:lpstr>
      <vt:lpstr>PowerPoint Presentation</vt:lpstr>
      <vt:lpstr>Introduction</vt:lpstr>
      <vt:lpstr>Methodology</vt:lpstr>
      <vt:lpstr>Data Examination</vt:lpstr>
      <vt:lpstr>K-Means Clustering</vt:lpstr>
      <vt:lpstr>Key Findings from our Champion Segment</vt:lpstr>
      <vt:lpstr>Transaction Revenue by Medium </vt:lpstr>
      <vt:lpstr>Transaction Revenue by Source Category </vt:lpstr>
      <vt:lpstr>Region and Revenue Analysis</vt:lpstr>
      <vt:lpstr>Conversion Rate by Source</vt:lpstr>
      <vt:lpstr>Business Recommendations</vt:lpstr>
      <vt:lpstr>Limitations </vt:lpstr>
      <vt:lpstr>Potential Future Projects </vt:lpstr>
      <vt:lpstr>Thank you!</vt:lpstr>
      <vt:lpstr>Appendix</vt:lpstr>
      <vt:lpstr>Variable Definition:</vt:lpstr>
      <vt:lpstr>Data Cleaning:</vt:lpstr>
      <vt:lpstr>Data Results</vt:lpstr>
      <vt:lpstr>Data Results</vt:lpstr>
      <vt:lpstr>Data Results</vt:lpstr>
      <vt:lpstr>Data Results</vt:lpstr>
      <vt:lpstr>Regression</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Rachana Chetan</cp:lastModifiedBy>
  <cp:revision>1</cp:revision>
  <dcterms:created xsi:type="dcterms:W3CDTF">2013-07-15T20:26:40Z</dcterms:created>
  <dcterms:modified xsi:type="dcterms:W3CDTF">2023-12-12T03:22:37Z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0x0101008980C675D55A174A8999F50090382A82</vt:lpwstr>
  </property>
</Properties>
</file>