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5" r:id="rId9"/>
    <p:sldId id="267" r:id="rId10"/>
    <p:sldId id="269" r:id="rId11"/>
    <p:sldId id="263" r:id="rId12"/>
    <p:sldId id="264" r:id="rId13"/>
    <p:sldId id="270" r:id="rId14"/>
    <p:sldId id="272" r:id="rId15"/>
    <p:sldId id="273" r:id="rId16"/>
    <p:sldId id="266" r:id="rId17"/>
    <p:sldId id="271" r:id="rId18"/>
    <p:sldId id="274" r:id="rId19"/>
    <p:sldId id="275" r:id="rId20"/>
    <p:sldId id="276" r:id="rId21"/>
    <p:sldId id="268" r:id="rId22"/>
    <p:sldId id="277" r:id="rId23"/>
    <p:sldId id="278" r:id="rId24"/>
    <p:sldId id="279" r:id="rId25"/>
    <p:sldId id="280" r:id="rId26"/>
    <p:sldId id="281" r:id="rId27"/>
    <p:sldId id="282" r:id="rId28"/>
    <p:sldId id="285" r:id="rId29"/>
    <p:sldId id="284"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FDB927"/>
    <a:srgbClr val="004684"/>
    <a:srgbClr val="FFFFFF"/>
    <a:srgbClr val="000000"/>
    <a:srgbClr val="C2C2C2"/>
    <a:srgbClr val="666666"/>
    <a:srgbClr val="5B9BD5"/>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741" autoAdjust="0"/>
  </p:normalViewPr>
  <p:slideViewPr>
    <p:cSldViewPr snapToGrid="0" snapToObjects="1" showGuides="1">
      <p:cViewPr varScale="1">
        <p:scale>
          <a:sx n="66" d="100"/>
          <a:sy n="66" d="100"/>
        </p:scale>
        <p:origin x="976" y="44"/>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showGuides="1">
      <p:cViewPr varScale="1">
        <p:scale>
          <a:sx n="154" d="100"/>
          <a:sy n="154" d="100"/>
        </p:scale>
        <p:origin x="323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98A445-5558-4449-9DF3-8EEAEDD938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E34A98F-C81B-5E43-B628-921FF4B5EC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B1CED-BBCC-CC47-A076-726FEE660A1D}" type="datetimeFigureOut">
              <a:rPr lang="en-US" smtClean="0"/>
              <a:t>11/14/2023</a:t>
            </a:fld>
            <a:endParaRPr lang="en-US"/>
          </a:p>
        </p:txBody>
      </p:sp>
      <p:sp>
        <p:nvSpPr>
          <p:cNvPr id="4" name="Footer Placeholder 3">
            <a:extLst>
              <a:ext uri="{FF2B5EF4-FFF2-40B4-BE49-F238E27FC236}">
                <a16:creationId xmlns:a16="http://schemas.microsoft.com/office/drawing/2014/main" id="{2FF60DD8-5E58-8D4A-A979-73CD5394E1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A15FB1A-06FD-E345-910F-9E3110383C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F81C4C-E9ED-B046-AA44-551BE7F59700}" type="slidenum">
              <a:rPr lang="en-US" smtClean="0"/>
              <a:t>‹#›</a:t>
            </a:fld>
            <a:endParaRPr lang="en-US"/>
          </a:p>
        </p:txBody>
      </p:sp>
    </p:spTree>
    <p:extLst>
      <p:ext uri="{BB962C8B-B14F-4D97-AF65-F5344CB8AC3E}">
        <p14:creationId xmlns:p14="http://schemas.microsoft.com/office/powerpoint/2010/main" val="2333025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63988-4FE8-2E4D-BB69-0AEF97854ADC}"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09317-7393-CE42-8571-143524D75DA5}" type="slidenum">
              <a:rPr lang="en-US" smtClean="0"/>
              <a:t>‹#›</a:t>
            </a:fld>
            <a:endParaRPr lang="en-US"/>
          </a:p>
        </p:txBody>
      </p:sp>
    </p:spTree>
    <p:extLst>
      <p:ext uri="{BB962C8B-B14F-4D97-AF65-F5344CB8AC3E}">
        <p14:creationId xmlns:p14="http://schemas.microsoft.com/office/powerpoint/2010/main" val="1488579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Freeform 859">
            <a:extLst>
              <a:ext uri="{FF2B5EF4-FFF2-40B4-BE49-F238E27FC236}">
                <a16:creationId xmlns:a16="http://schemas.microsoft.com/office/drawing/2014/main" id="{F2C91A8F-BF55-4BDB-981B-E1C306B24D2E}"/>
              </a:ext>
            </a:extLst>
          </p:cNvPr>
          <p:cNvSpPr>
            <a:spLocks noEditPoints="1"/>
          </p:cNvSpPr>
          <p:nvPr userDrawn="1"/>
        </p:nvSpPr>
        <p:spPr bwMode="auto">
          <a:xfrm>
            <a:off x="0" y="-3175"/>
            <a:ext cx="12188825" cy="6864350"/>
          </a:xfrm>
          <a:custGeom>
            <a:avLst/>
            <a:gdLst>
              <a:gd name="T0" fmla="*/ 146 w 7678"/>
              <a:gd name="T1" fmla="*/ 0 h 4324"/>
              <a:gd name="T2" fmla="*/ 299 w 7678"/>
              <a:gd name="T3" fmla="*/ 0 h 4324"/>
              <a:gd name="T4" fmla="*/ 452 w 7678"/>
              <a:gd name="T5" fmla="*/ 0 h 4324"/>
              <a:gd name="T6" fmla="*/ 1983 w 7678"/>
              <a:gd name="T7" fmla="*/ 0 h 4324"/>
              <a:gd name="T8" fmla="*/ 2188 w 7678"/>
              <a:gd name="T9" fmla="*/ 0 h 4324"/>
              <a:gd name="T10" fmla="*/ 2341 w 7678"/>
              <a:gd name="T11" fmla="*/ 0 h 4324"/>
              <a:gd name="T12" fmla="*/ 2494 w 7678"/>
              <a:gd name="T13" fmla="*/ 0 h 4324"/>
              <a:gd name="T14" fmla="*/ 2647 w 7678"/>
              <a:gd name="T15" fmla="*/ 0 h 4324"/>
              <a:gd name="T16" fmla="*/ 2801 w 7678"/>
              <a:gd name="T17" fmla="*/ 0 h 4324"/>
              <a:gd name="T18" fmla="*/ 2954 w 7678"/>
              <a:gd name="T19" fmla="*/ 0 h 4324"/>
              <a:gd name="T20" fmla="*/ 3107 w 7678"/>
              <a:gd name="T21" fmla="*/ 0 h 4324"/>
              <a:gd name="T22" fmla="*/ 3260 w 7678"/>
              <a:gd name="T23" fmla="*/ 0 h 4324"/>
              <a:gd name="T24" fmla="*/ 3414 w 7678"/>
              <a:gd name="T25" fmla="*/ 0 h 4324"/>
              <a:gd name="T26" fmla="*/ 3567 w 7678"/>
              <a:gd name="T27" fmla="*/ 0 h 4324"/>
              <a:gd name="T28" fmla="*/ 3720 w 7678"/>
              <a:gd name="T29" fmla="*/ 0 h 4324"/>
              <a:gd name="T30" fmla="*/ 3873 w 7678"/>
              <a:gd name="T31" fmla="*/ 0 h 4324"/>
              <a:gd name="T32" fmla="*/ 4027 w 7678"/>
              <a:gd name="T33" fmla="*/ 0 h 4324"/>
              <a:gd name="T34" fmla="*/ 4180 w 7678"/>
              <a:gd name="T35" fmla="*/ 0 h 4324"/>
              <a:gd name="T36" fmla="*/ 605 w 7678"/>
              <a:gd name="T37" fmla="*/ 0 h 4324"/>
              <a:gd name="T38" fmla="*/ 758 w 7678"/>
              <a:gd name="T39" fmla="*/ 0 h 4324"/>
              <a:gd name="T40" fmla="*/ 912 w 7678"/>
              <a:gd name="T41" fmla="*/ 0 h 4324"/>
              <a:gd name="T42" fmla="*/ 1065 w 7678"/>
              <a:gd name="T43" fmla="*/ 0 h 4324"/>
              <a:gd name="T44" fmla="*/ 1218 w 7678"/>
              <a:gd name="T45" fmla="*/ 0 h 4324"/>
              <a:gd name="T46" fmla="*/ 1371 w 7678"/>
              <a:gd name="T47" fmla="*/ 0 h 4324"/>
              <a:gd name="T48" fmla="*/ 1525 w 7678"/>
              <a:gd name="T49" fmla="*/ 0 h 4324"/>
              <a:gd name="T50" fmla="*/ 1681 w 7678"/>
              <a:gd name="T51" fmla="*/ 0 h 4324"/>
              <a:gd name="T52" fmla="*/ 1835 w 7678"/>
              <a:gd name="T53" fmla="*/ 0 h 4324"/>
              <a:gd name="T54" fmla="*/ 6634 w 7678"/>
              <a:gd name="T55" fmla="*/ 0 h 4324"/>
              <a:gd name="T56" fmla="*/ 6736 w 7678"/>
              <a:gd name="T57" fmla="*/ 0 h 4324"/>
              <a:gd name="T58" fmla="*/ 6889 w 7678"/>
              <a:gd name="T59" fmla="*/ 0 h 4324"/>
              <a:gd name="T60" fmla="*/ 7043 w 7678"/>
              <a:gd name="T61" fmla="*/ 0 h 4324"/>
              <a:gd name="T62" fmla="*/ 7196 w 7678"/>
              <a:gd name="T63" fmla="*/ 0 h 4324"/>
              <a:gd name="T64" fmla="*/ 7349 w 7678"/>
              <a:gd name="T65" fmla="*/ 0 h 4324"/>
              <a:gd name="T66" fmla="*/ 7502 w 7678"/>
              <a:gd name="T67" fmla="*/ 0 h 4324"/>
              <a:gd name="T68" fmla="*/ 7656 w 7678"/>
              <a:gd name="T69" fmla="*/ 0 h 4324"/>
              <a:gd name="T70" fmla="*/ 6229 w 7678"/>
              <a:gd name="T71" fmla="*/ 4324 h 4324"/>
              <a:gd name="T72" fmla="*/ 4388 w 7678"/>
              <a:gd name="T73" fmla="*/ 0 h 4324"/>
              <a:gd name="T74" fmla="*/ 4541 w 7678"/>
              <a:gd name="T75" fmla="*/ 0 h 4324"/>
              <a:gd name="T76" fmla="*/ 4694 w 7678"/>
              <a:gd name="T77" fmla="*/ 0 h 4324"/>
              <a:gd name="T78" fmla="*/ 4847 w 7678"/>
              <a:gd name="T79" fmla="*/ 0 h 4324"/>
              <a:gd name="T80" fmla="*/ 5000 w 7678"/>
              <a:gd name="T81" fmla="*/ 0 h 4324"/>
              <a:gd name="T82" fmla="*/ 5154 w 7678"/>
              <a:gd name="T83" fmla="*/ 0 h 4324"/>
              <a:gd name="T84" fmla="*/ 5307 w 7678"/>
              <a:gd name="T85" fmla="*/ 0 h 4324"/>
              <a:gd name="T86" fmla="*/ 5460 w 7678"/>
              <a:gd name="T87" fmla="*/ 0 h 4324"/>
              <a:gd name="T88" fmla="*/ 5613 w 7678"/>
              <a:gd name="T89" fmla="*/ 0 h 4324"/>
              <a:gd name="T90" fmla="*/ 5766 w 7678"/>
              <a:gd name="T91" fmla="*/ 0 h 4324"/>
              <a:gd name="T92" fmla="*/ 5919 w 7678"/>
              <a:gd name="T93" fmla="*/ 0 h 4324"/>
              <a:gd name="T94" fmla="*/ 6072 w 7678"/>
              <a:gd name="T95" fmla="*/ 0 h 4324"/>
              <a:gd name="T96" fmla="*/ 6225 w 7678"/>
              <a:gd name="T97" fmla="*/ 0 h 4324"/>
              <a:gd name="T98" fmla="*/ 6379 w 7678"/>
              <a:gd name="T99" fmla="*/ 0 h 4324"/>
              <a:gd name="T100" fmla="*/ 6532 w 7678"/>
              <a:gd name="T101" fmla="*/ 0 h 4324"/>
              <a:gd name="T102" fmla="*/ 6382 w 7678"/>
              <a:gd name="T103" fmla="*/ 4324 h 4324"/>
              <a:gd name="T104" fmla="*/ 6535 w 7678"/>
              <a:gd name="T105" fmla="*/ 4324 h 4324"/>
              <a:gd name="T106" fmla="*/ 6688 w 7678"/>
              <a:gd name="T107" fmla="*/ 4324 h 4324"/>
              <a:gd name="T108" fmla="*/ 6842 w 7678"/>
              <a:gd name="T109" fmla="*/ 4324 h 4324"/>
              <a:gd name="T110" fmla="*/ 6995 w 7678"/>
              <a:gd name="T111" fmla="*/ 4324 h 4324"/>
              <a:gd name="T112" fmla="*/ 7148 w 7678"/>
              <a:gd name="T113" fmla="*/ 4324 h 4324"/>
              <a:gd name="T114" fmla="*/ 7301 w 7678"/>
              <a:gd name="T115" fmla="*/ 4324 h 4324"/>
              <a:gd name="T116" fmla="*/ 7455 w 7678"/>
              <a:gd name="T117" fmla="*/ 4324 h 4324"/>
              <a:gd name="T118" fmla="*/ 7608 w 7678"/>
              <a:gd name="T119" fmla="*/ 4324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78" h="4324">
                <a:moveTo>
                  <a:pt x="47" y="0"/>
                </a:moveTo>
                <a:lnTo>
                  <a:pt x="0" y="128"/>
                </a:lnTo>
                <a:lnTo>
                  <a:pt x="0" y="119"/>
                </a:lnTo>
                <a:lnTo>
                  <a:pt x="43" y="0"/>
                </a:lnTo>
                <a:lnTo>
                  <a:pt x="47" y="0"/>
                </a:lnTo>
                <a:close/>
                <a:moveTo>
                  <a:pt x="94" y="0"/>
                </a:moveTo>
                <a:lnTo>
                  <a:pt x="0" y="259"/>
                </a:lnTo>
                <a:lnTo>
                  <a:pt x="0" y="268"/>
                </a:lnTo>
                <a:lnTo>
                  <a:pt x="98" y="0"/>
                </a:lnTo>
                <a:lnTo>
                  <a:pt x="94" y="0"/>
                </a:lnTo>
                <a:close/>
                <a:moveTo>
                  <a:pt x="146" y="0"/>
                </a:moveTo>
                <a:lnTo>
                  <a:pt x="0" y="399"/>
                </a:lnTo>
                <a:lnTo>
                  <a:pt x="0" y="408"/>
                </a:lnTo>
                <a:lnTo>
                  <a:pt x="149" y="0"/>
                </a:lnTo>
                <a:lnTo>
                  <a:pt x="146" y="0"/>
                </a:lnTo>
                <a:close/>
                <a:moveTo>
                  <a:pt x="197" y="0"/>
                </a:moveTo>
                <a:lnTo>
                  <a:pt x="0" y="539"/>
                </a:lnTo>
                <a:lnTo>
                  <a:pt x="0" y="549"/>
                </a:lnTo>
                <a:lnTo>
                  <a:pt x="200" y="0"/>
                </a:lnTo>
                <a:lnTo>
                  <a:pt x="197" y="0"/>
                </a:lnTo>
                <a:close/>
                <a:moveTo>
                  <a:pt x="248" y="0"/>
                </a:moveTo>
                <a:lnTo>
                  <a:pt x="0" y="680"/>
                </a:lnTo>
                <a:lnTo>
                  <a:pt x="0" y="689"/>
                </a:lnTo>
                <a:lnTo>
                  <a:pt x="251" y="0"/>
                </a:lnTo>
                <a:lnTo>
                  <a:pt x="248" y="0"/>
                </a:lnTo>
                <a:close/>
                <a:moveTo>
                  <a:pt x="299" y="0"/>
                </a:moveTo>
                <a:lnTo>
                  <a:pt x="0" y="820"/>
                </a:lnTo>
                <a:lnTo>
                  <a:pt x="0" y="829"/>
                </a:lnTo>
                <a:lnTo>
                  <a:pt x="302" y="0"/>
                </a:lnTo>
                <a:lnTo>
                  <a:pt x="299" y="0"/>
                </a:lnTo>
                <a:close/>
                <a:moveTo>
                  <a:pt x="350" y="0"/>
                </a:moveTo>
                <a:lnTo>
                  <a:pt x="0" y="960"/>
                </a:lnTo>
                <a:lnTo>
                  <a:pt x="0" y="969"/>
                </a:lnTo>
                <a:lnTo>
                  <a:pt x="353" y="0"/>
                </a:lnTo>
                <a:lnTo>
                  <a:pt x="350" y="0"/>
                </a:lnTo>
                <a:close/>
                <a:moveTo>
                  <a:pt x="401" y="0"/>
                </a:moveTo>
                <a:lnTo>
                  <a:pt x="0" y="1099"/>
                </a:lnTo>
                <a:lnTo>
                  <a:pt x="0" y="1109"/>
                </a:lnTo>
                <a:lnTo>
                  <a:pt x="404" y="0"/>
                </a:lnTo>
                <a:lnTo>
                  <a:pt x="401" y="0"/>
                </a:lnTo>
                <a:close/>
                <a:moveTo>
                  <a:pt x="452" y="0"/>
                </a:moveTo>
                <a:lnTo>
                  <a:pt x="0" y="1239"/>
                </a:lnTo>
                <a:lnTo>
                  <a:pt x="0" y="1249"/>
                </a:lnTo>
                <a:lnTo>
                  <a:pt x="455" y="0"/>
                </a:lnTo>
                <a:lnTo>
                  <a:pt x="452" y="0"/>
                </a:lnTo>
                <a:close/>
                <a:moveTo>
                  <a:pt x="503" y="0"/>
                </a:moveTo>
                <a:lnTo>
                  <a:pt x="0" y="1379"/>
                </a:lnTo>
                <a:lnTo>
                  <a:pt x="0" y="1389"/>
                </a:lnTo>
                <a:lnTo>
                  <a:pt x="507" y="0"/>
                </a:lnTo>
                <a:lnTo>
                  <a:pt x="503" y="0"/>
                </a:lnTo>
                <a:close/>
                <a:moveTo>
                  <a:pt x="2034" y="0"/>
                </a:moveTo>
                <a:lnTo>
                  <a:pt x="459" y="4324"/>
                </a:lnTo>
                <a:lnTo>
                  <a:pt x="462" y="4324"/>
                </a:lnTo>
                <a:lnTo>
                  <a:pt x="2038" y="0"/>
                </a:lnTo>
                <a:lnTo>
                  <a:pt x="2034" y="0"/>
                </a:lnTo>
                <a:close/>
                <a:moveTo>
                  <a:pt x="1983" y="0"/>
                </a:moveTo>
                <a:lnTo>
                  <a:pt x="408" y="4324"/>
                </a:lnTo>
                <a:lnTo>
                  <a:pt x="411" y="4324"/>
                </a:lnTo>
                <a:lnTo>
                  <a:pt x="1987" y="0"/>
                </a:lnTo>
                <a:lnTo>
                  <a:pt x="1983" y="0"/>
                </a:lnTo>
                <a:close/>
                <a:moveTo>
                  <a:pt x="2086" y="0"/>
                </a:moveTo>
                <a:lnTo>
                  <a:pt x="510" y="4324"/>
                </a:lnTo>
                <a:lnTo>
                  <a:pt x="513" y="4324"/>
                </a:lnTo>
                <a:lnTo>
                  <a:pt x="2089" y="0"/>
                </a:lnTo>
                <a:lnTo>
                  <a:pt x="2086" y="0"/>
                </a:lnTo>
                <a:close/>
                <a:moveTo>
                  <a:pt x="2137" y="0"/>
                </a:moveTo>
                <a:lnTo>
                  <a:pt x="561" y="4324"/>
                </a:lnTo>
                <a:lnTo>
                  <a:pt x="564" y="4324"/>
                </a:lnTo>
                <a:lnTo>
                  <a:pt x="2140" y="0"/>
                </a:lnTo>
                <a:lnTo>
                  <a:pt x="2137" y="0"/>
                </a:lnTo>
                <a:close/>
                <a:moveTo>
                  <a:pt x="2188" y="0"/>
                </a:moveTo>
                <a:lnTo>
                  <a:pt x="612" y="4324"/>
                </a:lnTo>
                <a:lnTo>
                  <a:pt x="615" y="4324"/>
                </a:lnTo>
                <a:lnTo>
                  <a:pt x="2191" y="0"/>
                </a:lnTo>
                <a:lnTo>
                  <a:pt x="2188" y="0"/>
                </a:lnTo>
                <a:close/>
                <a:moveTo>
                  <a:pt x="2239" y="0"/>
                </a:moveTo>
                <a:lnTo>
                  <a:pt x="663" y="4324"/>
                </a:lnTo>
                <a:lnTo>
                  <a:pt x="666" y="4324"/>
                </a:lnTo>
                <a:lnTo>
                  <a:pt x="2242" y="0"/>
                </a:lnTo>
                <a:lnTo>
                  <a:pt x="2239" y="0"/>
                </a:lnTo>
                <a:close/>
                <a:moveTo>
                  <a:pt x="2290" y="0"/>
                </a:moveTo>
                <a:lnTo>
                  <a:pt x="714" y="4324"/>
                </a:lnTo>
                <a:lnTo>
                  <a:pt x="718" y="4324"/>
                </a:lnTo>
                <a:lnTo>
                  <a:pt x="2293" y="0"/>
                </a:lnTo>
                <a:lnTo>
                  <a:pt x="2290" y="0"/>
                </a:lnTo>
                <a:close/>
                <a:moveTo>
                  <a:pt x="2341" y="0"/>
                </a:moveTo>
                <a:lnTo>
                  <a:pt x="765" y="4324"/>
                </a:lnTo>
                <a:lnTo>
                  <a:pt x="769" y="4324"/>
                </a:lnTo>
                <a:lnTo>
                  <a:pt x="2344" y="0"/>
                </a:lnTo>
                <a:lnTo>
                  <a:pt x="2341" y="0"/>
                </a:lnTo>
                <a:close/>
                <a:moveTo>
                  <a:pt x="2392" y="0"/>
                </a:moveTo>
                <a:lnTo>
                  <a:pt x="816" y="4324"/>
                </a:lnTo>
                <a:lnTo>
                  <a:pt x="820" y="4324"/>
                </a:lnTo>
                <a:lnTo>
                  <a:pt x="2395" y="0"/>
                </a:lnTo>
                <a:lnTo>
                  <a:pt x="2392" y="0"/>
                </a:lnTo>
                <a:close/>
                <a:moveTo>
                  <a:pt x="2443" y="0"/>
                </a:moveTo>
                <a:lnTo>
                  <a:pt x="867" y="4324"/>
                </a:lnTo>
                <a:lnTo>
                  <a:pt x="871" y="4324"/>
                </a:lnTo>
                <a:lnTo>
                  <a:pt x="2447" y="0"/>
                </a:lnTo>
                <a:lnTo>
                  <a:pt x="2443" y="0"/>
                </a:lnTo>
                <a:close/>
                <a:moveTo>
                  <a:pt x="2494" y="0"/>
                </a:moveTo>
                <a:lnTo>
                  <a:pt x="918" y="4324"/>
                </a:lnTo>
                <a:lnTo>
                  <a:pt x="922" y="4324"/>
                </a:lnTo>
                <a:lnTo>
                  <a:pt x="2498" y="0"/>
                </a:lnTo>
                <a:lnTo>
                  <a:pt x="2494" y="0"/>
                </a:lnTo>
                <a:close/>
                <a:moveTo>
                  <a:pt x="2545" y="0"/>
                </a:moveTo>
                <a:lnTo>
                  <a:pt x="969" y="4324"/>
                </a:lnTo>
                <a:lnTo>
                  <a:pt x="973" y="4324"/>
                </a:lnTo>
                <a:lnTo>
                  <a:pt x="2549" y="0"/>
                </a:lnTo>
                <a:lnTo>
                  <a:pt x="2545" y="0"/>
                </a:lnTo>
                <a:close/>
                <a:moveTo>
                  <a:pt x="2596" y="0"/>
                </a:moveTo>
                <a:lnTo>
                  <a:pt x="1021" y="4324"/>
                </a:lnTo>
                <a:lnTo>
                  <a:pt x="1024" y="4324"/>
                </a:lnTo>
                <a:lnTo>
                  <a:pt x="2600" y="0"/>
                </a:lnTo>
                <a:lnTo>
                  <a:pt x="2596" y="0"/>
                </a:lnTo>
                <a:close/>
                <a:moveTo>
                  <a:pt x="2647" y="0"/>
                </a:moveTo>
                <a:lnTo>
                  <a:pt x="1072" y="4324"/>
                </a:lnTo>
                <a:lnTo>
                  <a:pt x="1075" y="4324"/>
                </a:lnTo>
                <a:lnTo>
                  <a:pt x="2651" y="0"/>
                </a:lnTo>
                <a:lnTo>
                  <a:pt x="2647" y="0"/>
                </a:lnTo>
                <a:close/>
                <a:moveTo>
                  <a:pt x="2699" y="0"/>
                </a:moveTo>
                <a:lnTo>
                  <a:pt x="1123" y="4324"/>
                </a:lnTo>
                <a:lnTo>
                  <a:pt x="1126" y="4324"/>
                </a:lnTo>
                <a:lnTo>
                  <a:pt x="2702" y="0"/>
                </a:lnTo>
                <a:lnTo>
                  <a:pt x="2699" y="0"/>
                </a:lnTo>
                <a:close/>
                <a:moveTo>
                  <a:pt x="2750" y="0"/>
                </a:moveTo>
                <a:lnTo>
                  <a:pt x="1174" y="4324"/>
                </a:lnTo>
                <a:lnTo>
                  <a:pt x="1177" y="4324"/>
                </a:lnTo>
                <a:lnTo>
                  <a:pt x="2753" y="0"/>
                </a:lnTo>
                <a:lnTo>
                  <a:pt x="2750" y="0"/>
                </a:lnTo>
                <a:close/>
                <a:moveTo>
                  <a:pt x="2801" y="0"/>
                </a:moveTo>
                <a:lnTo>
                  <a:pt x="1225" y="4324"/>
                </a:lnTo>
                <a:lnTo>
                  <a:pt x="1228" y="4324"/>
                </a:lnTo>
                <a:lnTo>
                  <a:pt x="2804" y="0"/>
                </a:lnTo>
                <a:lnTo>
                  <a:pt x="2801" y="0"/>
                </a:lnTo>
                <a:close/>
                <a:moveTo>
                  <a:pt x="2852" y="0"/>
                </a:moveTo>
                <a:lnTo>
                  <a:pt x="1276" y="4324"/>
                </a:lnTo>
                <a:lnTo>
                  <a:pt x="1279" y="4324"/>
                </a:lnTo>
                <a:lnTo>
                  <a:pt x="2855" y="0"/>
                </a:lnTo>
                <a:lnTo>
                  <a:pt x="2852" y="0"/>
                </a:lnTo>
                <a:close/>
                <a:moveTo>
                  <a:pt x="2903" y="0"/>
                </a:moveTo>
                <a:lnTo>
                  <a:pt x="1327" y="4324"/>
                </a:lnTo>
                <a:lnTo>
                  <a:pt x="1330" y="4324"/>
                </a:lnTo>
                <a:lnTo>
                  <a:pt x="2906" y="0"/>
                </a:lnTo>
                <a:lnTo>
                  <a:pt x="2903" y="0"/>
                </a:lnTo>
                <a:close/>
                <a:moveTo>
                  <a:pt x="2954" y="0"/>
                </a:moveTo>
                <a:lnTo>
                  <a:pt x="1378" y="4324"/>
                </a:lnTo>
                <a:lnTo>
                  <a:pt x="1382" y="4324"/>
                </a:lnTo>
                <a:lnTo>
                  <a:pt x="2957" y="0"/>
                </a:lnTo>
                <a:lnTo>
                  <a:pt x="2954" y="0"/>
                </a:lnTo>
                <a:close/>
                <a:moveTo>
                  <a:pt x="3005" y="0"/>
                </a:moveTo>
                <a:lnTo>
                  <a:pt x="1429" y="4324"/>
                </a:lnTo>
                <a:lnTo>
                  <a:pt x="1433" y="4324"/>
                </a:lnTo>
                <a:lnTo>
                  <a:pt x="3008" y="0"/>
                </a:lnTo>
                <a:lnTo>
                  <a:pt x="3005" y="0"/>
                </a:lnTo>
                <a:close/>
                <a:moveTo>
                  <a:pt x="3056" y="0"/>
                </a:moveTo>
                <a:lnTo>
                  <a:pt x="1480" y="4324"/>
                </a:lnTo>
                <a:lnTo>
                  <a:pt x="1484" y="4324"/>
                </a:lnTo>
                <a:lnTo>
                  <a:pt x="3059" y="0"/>
                </a:lnTo>
                <a:lnTo>
                  <a:pt x="3056" y="0"/>
                </a:lnTo>
                <a:close/>
                <a:moveTo>
                  <a:pt x="3107" y="0"/>
                </a:moveTo>
                <a:lnTo>
                  <a:pt x="1531" y="4324"/>
                </a:lnTo>
                <a:lnTo>
                  <a:pt x="1535" y="4324"/>
                </a:lnTo>
                <a:lnTo>
                  <a:pt x="3111" y="0"/>
                </a:lnTo>
                <a:lnTo>
                  <a:pt x="3107" y="0"/>
                </a:lnTo>
                <a:close/>
                <a:moveTo>
                  <a:pt x="3158" y="0"/>
                </a:moveTo>
                <a:lnTo>
                  <a:pt x="1582" y="4324"/>
                </a:lnTo>
                <a:lnTo>
                  <a:pt x="1586" y="4324"/>
                </a:lnTo>
                <a:lnTo>
                  <a:pt x="3162" y="0"/>
                </a:lnTo>
                <a:lnTo>
                  <a:pt x="3158" y="0"/>
                </a:lnTo>
                <a:close/>
                <a:moveTo>
                  <a:pt x="3209" y="0"/>
                </a:moveTo>
                <a:lnTo>
                  <a:pt x="1634" y="4324"/>
                </a:lnTo>
                <a:lnTo>
                  <a:pt x="1637" y="4324"/>
                </a:lnTo>
                <a:lnTo>
                  <a:pt x="3213" y="0"/>
                </a:lnTo>
                <a:lnTo>
                  <a:pt x="3209" y="0"/>
                </a:lnTo>
                <a:close/>
                <a:moveTo>
                  <a:pt x="3260" y="0"/>
                </a:moveTo>
                <a:lnTo>
                  <a:pt x="1685" y="4324"/>
                </a:lnTo>
                <a:lnTo>
                  <a:pt x="1688" y="4324"/>
                </a:lnTo>
                <a:lnTo>
                  <a:pt x="3264" y="0"/>
                </a:lnTo>
                <a:lnTo>
                  <a:pt x="3260" y="0"/>
                </a:lnTo>
                <a:close/>
                <a:moveTo>
                  <a:pt x="3311" y="0"/>
                </a:moveTo>
                <a:lnTo>
                  <a:pt x="1736" y="4324"/>
                </a:lnTo>
                <a:lnTo>
                  <a:pt x="1739" y="4324"/>
                </a:lnTo>
                <a:lnTo>
                  <a:pt x="3315" y="0"/>
                </a:lnTo>
                <a:lnTo>
                  <a:pt x="3311" y="0"/>
                </a:lnTo>
                <a:close/>
                <a:moveTo>
                  <a:pt x="3363" y="0"/>
                </a:moveTo>
                <a:lnTo>
                  <a:pt x="1787" y="4324"/>
                </a:lnTo>
                <a:lnTo>
                  <a:pt x="1790" y="4324"/>
                </a:lnTo>
                <a:lnTo>
                  <a:pt x="3366" y="0"/>
                </a:lnTo>
                <a:lnTo>
                  <a:pt x="3363" y="0"/>
                </a:lnTo>
                <a:close/>
                <a:moveTo>
                  <a:pt x="3414" y="0"/>
                </a:moveTo>
                <a:lnTo>
                  <a:pt x="1838" y="4324"/>
                </a:lnTo>
                <a:lnTo>
                  <a:pt x="1841" y="4324"/>
                </a:lnTo>
                <a:lnTo>
                  <a:pt x="3417" y="0"/>
                </a:lnTo>
                <a:lnTo>
                  <a:pt x="3414" y="0"/>
                </a:lnTo>
                <a:close/>
                <a:moveTo>
                  <a:pt x="3465" y="0"/>
                </a:moveTo>
                <a:lnTo>
                  <a:pt x="1889" y="4324"/>
                </a:lnTo>
                <a:lnTo>
                  <a:pt x="1892" y="4324"/>
                </a:lnTo>
                <a:lnTo>
                  <a:pt x="3468" y="0"/>
                </a:lnTo>
                <a:lnTo>
                  <a:pt x="3465" y="0"/>
                </a:lnTo>
                <a:close/>
                <a:moveTo>
                  <a:pt x="3516" y="0"/>
                </a:moveTo>
                <a:lnTo>
                  <a:pt x="1939" y="4324"/>
                </a:lnTo>
                <a:lnTo>
                  <a:pt x="1942" y="4324"/>
                </a:lnTo>
                <a:lnTo>
                  <a:pt x="3519" y="0"/>
                </a:lnTo>
                <a:lnTo>
                  <a:pt x="3516" y="0"/>
                </a:lnTo>
                <a:close/>
                <a:moveTo>
                  <a:pt x="3567" y="0"/>
                </a:moveTo>
                <a:lnTo>
                  <a:pt x="1990" y="4324"/>
                </a:lnTo>
                <a:lnTo>
                  <a:pt x="1993" y="4324"/>
                </a:lnTo>
                <a:lnTo>
                  <a:pt x="3570" y="0"/>
                </a:lnTo>
                <a:lnTo>
                  <a:pt x="3567" y="0"/>
                </a:lnTo>
                <a:close/>
                <a:moveTo>
                  <a:pt x="3618" y="0"/>
                </a:moveTo>
                <a:lnTo>
                  <a:pt x="2041" y="4324"/>
                </a:lnTo>
                <a:lnTo>
                  <a:pt x="2045" y="4324"/>
                </a:lnTo>
                <a:lnTo>
                  <a:pt x="3621" y="0"/>
                </a:lnTo>
                <a:lnTo>
                  <a:pt x="3618" y="0"/>
                </a:lnTo>
                <a:close/>
                <a:moveTo>
                  <a:pt x="3669" y="0"/>
                </a:moveTo>
                <a:lnTo>
                  <a:pt x="2092" y="4324"/>
                </a:lnTo>
                <a:lnTo>
                  <a:pt x="2096" y="4324"/>
                </a:lnTo>
                <a:lnTo>
                  <a:pt x="3672" y="0"/>
                </a:lnTo>
                <a:lnTo>
                  <a:pt x="3669" y="0"/>
                </a:lnTo>
                <a:close/>
                <a:moveTo>
                  <a:pt x="3720" y="0"/>
                </a:moveTo>
                <a:lnTo>
                  <a:pt x="2143" y="4324"/>
                </a:lnTo>
                <a:lnTo>
                  <a:pt x="2147" y="4324"/>
                </a:lnTo>
                <a:lnTo>
                  <a:pt x="3724" y="0"/>
                </a:lnTo>
                <a:lnTo>
                  <a:pt x="3720" y="0"/>
                </a:lnTo>
                <a:close/>
                <a:moveTo>
                  <a:pt x="3771" y="0"/>
                </a:moveTo>
                <a:lnTo>
                  <a:pt x="2194" y="4324"/>
                </a:lnTo>
                <a:lnTo>
                  <a:pt x="2198" y="4324"/>
                </a:lnTo>
                <a:lnTo>
                  <a:pt x="3775" y="0"/>
                </a:lnTo>
                <a:lnTo>
                  <a:pt x="3771" y="0"/>
                </a:lnTo>
                <a:close/>
                <a:moveTo>
                  <a:pt x="3822" y="0"/>
                </a:moveTo>
                <a:lnTo>
                  <a:pt x="2245" y="4324"/>
                </a:lnTo>
                <a:lnTo>
                  <a:pt x="2249" y="4324"/>
                </a:lnTo>
                <a:lnTo>
                  <a:pt x="3826" y="0"/>
                </a:lnTo>
                <a:lnTo>
                  <a:pt x="3822" y="0"/>
                </a:lnTo>
                <a:close/>
                <a:moveTo>
                  <a:pt x="3873" y="0"/>
                </a:moveTo>
                <a:lnTo>
                  <a:pt x="2297" y="4324"/>
                </a:lnTo>
                <a:lnTo>
                  <a:pt x="2300" y="4324"/>
                </a:lnTo>
                <a:lnTo>
                  <a:pt x="3877" y="0"/>
                </a:lnTo>
                <a:lnTo>
                  <a:pt x="3873" y="0"/>
                </a:lnTo>
                <a:close/>
                <a:moveTo>
                  <a:pt x="3924" y="0"/>
                </a:moveTo>
                <a:lnTo>
                  <a:pt x="2348" y="4324"/>
                </a:lnTo>
                <a:lnTo>
                  <a:pt x="2351" y="4324"/>
                </a:lnTo>
                <a:lnTo>
                  <a:pt x="3928" y="0"/>
                </a:lnTo>
                <a:lnTo>
                  <a:pt x="3924" y="0"/>
                </a:lnTo>
                <a:close/>
                <a:moveTo>
                  <a:pt x="3975" y="0"/>
                </a:moveTo>
                <a:lnTo>
                  <a:pt x="2399" y="4324"/>
                </a:lnTo>
                <a:lnTo>
                  <a:pt x="2402" y="4324"/>
                </a:lnTo>
                <a:lnTo>
                  <a:pt x="3979" y="0"/>
                </a:lnTo>
                <a:lnTo>
                  <a:pt x="3975" y="0"/>
                </a:lnTo>
                <a:close/>
                <a:moveTo>
                  <a:pt x="4027" y="0"/>
                </a:moveTo>
                <a:lnTo>
                  <a:pt x="2450" y="4324"/>
                </a:lnTo>
                <a:lnTo>
                  <a:pt x="2453" y="4324"/>
                </a:lnTo>
                <a:lnTo>
                  <a:pt x="4030" y="0"/>
                </a:lnTo>
                <a:lnTo>
                  <a:pt x="4027" y="0"/>
                </a:lnTo>
                <a:close/>
                <a:moveTo>
                  <a:pt x="4078" y="0"/>
                </a:moveTo>
                <a:lnTo>
                  <a:pt x="2501" y="4324"/>
                </a:lnTo>
                <a:lnTo>
                  <a:pt x="2504" y="4324"/>
                </a:lnTo>
                <a:lnTo>
                  <a:pt x="4081" y="0"/>
                </a:lnTo>
                <a:lnTo>
                  <a:pt x="4078" y="0"/>
                </a:lnTo>
                <a:close/>
                <a:moveTo>
                  <a:pt x="4129" y="0"/>
                </a:moveTo>
                <a:lnTo>
                  <a:pt x="2552" y="4324"/>
                </a:lnTo>
                <a:lnTo>
                  <a:pt x="2555" y="4324"/>
                </a:lnTo>
                <a:lnTo>
                  <a:pt x="4132" y="0"/>
                </a:lnTo>
                <a:lnTo>
                  <a:pt x="4129" y="0"/>
                </a:lnTo>
                <a:close/>
                <a:moveTo>
                  <a:pt x="4180" y="0"/>
                </a:moveTo>
                <a:lnTo>
                  <a:pt x="2603" y="4324"/>
                </a:lnTo>
                <a:lnTo>
                  <a:pt x="2606" y="4324"/>
                </a:lnTo>
                <a:lnTo>
                  <a:pt x="4183" y="0"/>
                </a:lnTo>
                <a:lnTo>
                  <a:pt x="4180" y="0"/>
                </a:lnTo>
                <a:close/>
                <a:moveTo>
                  <a:pt x="4231" y="0"/>
                </a:moveTo>
                <a:lnTo>
                  <a:pt x="2654" y="4324"/>
                </a:lnTo>
                <a:lnTo>
                  <a:pt x="2658" y="4324"/>
                </a:lnTo>
                <a:lnTo>
                  <a:pt x="4234" y="0"/>
                </a:lnTo>
                <a:lnTo>
                  <a:pt x="4231" y="0"/>
                </a:lnTo>
                <a:close/>
                <a:moveTo>
                  <a:pt x="554" y="0"/>
                </a:moveTo>
                <a:lnTo>
                  <a:pt x="0" y="1519"/>
                </a:lnTo>
                <a:lnTo>
                  <a:pt x="0" y="1529"/>
                </a:lnTo>
                <a:lnTo>
                  <a:pt x="558" y="0"/>
                </a:lnTo>
                <a:lnTo>
                  <a:pt x="554" y="0"/>
                </a:lnTo>
                <a:close/>
                <a:moveTo>
                  <a:pt x="605" y="0"/>
                </a:moveTo>
                <a:lnTo>
                  <a:pt x="0" y="1660"/>
                </a:lnTo>
                <a:lnTo>
                  <a:pt x="0" y="1670"/>
                </a:lnTo>
                <a:lnTo>
                  <a:pt x="609" y="0"/>
                </a:lnTo>
                <a:lnTo>
                  <a:pt x="605" y="0"/>
                </a:lnTo>
                <a:close/>
                <a:moveTo>
                  <a:pt x="656" y="0"/>
                </a:moveTo>
                <a:lnTo>
                  <a:pt x="0" y="1800"/>
                </a:lnTo>
                <a:lnTo>
                  <a:pt x="0" y="1810"/>
                </a:lnTo>
                <a:lnTo>
                  <a:pt x="660" y="0"/>
                </a:lnTo>
                <a:lnTo>
                  <a:pt x="656" y="0"/>
                </a:lnTo>
                <a:close/>
                <a:moveTo>
                  <a:pt x="707" y="0"/>
                </a:moveTo>
                <a:lnTo>
                  <a:pt x="0" y="1940"/>
                </a:lnTo>
                <a:lnTo>
                  <a:pt x="0" y="1950"/>
                </a:lnTo>
                <a:lnTo>
                  <a:pt x="711" y="0"/>
                </a:lnTo>
                <a:lnTo>
                  <a:pt x="707" y="0"/>
                </a:lnTo>
                <a:close/>
                <a:moveTo>
                  <a:pt x="758" y="0"/>
                </a:moveTo>
                <a:lnTo>
                  <a:pt x="0" y="2080"/>
                </a:lnTo>
                <a:lnTo>
                  <a:pt x="0" y="2089"/>
                </a:lnTo>
                <a:lnTo>
                  <a:pt x="762" y="0"/>
                </a:lnTo>
                <a:lnTo>
                  <a:pt x="758" y="0"/>
                </a:lnTo>
                <a:close/>
                <a:moveTo>
                  <a:pt x="810" y="0"/>
                </a:moveTo>
                <a:lnTo>
                  <a:pt x="0" y="2220"/>
                </a:lnTo>
                <a:lnTo>
                  <a:pt x="0" y="2229"/>
                </a:lnTo>
                <a:lnTo>
                  <a:pt x="813" y="0"/>
                </a:lnTo>
                <a:lnTo>
                  <a:pt x="810" y="0"/>
                </a:lnTo>
                <a:close/>
                <a:moveTo>
                  <a:pt x="861" y="0"/>
                </a:moveTo>
                <a:lnTo>
                  <a:pt x="0" y="2360"/>
                </a:lnTo>
                <a:lnTo>
                  <a:pt x="0" y="2369"/>
                </a:lnTo>
                <a:lnTo>
                  <a:pt x="864" y="0"/>
                </a:lnTo>
                <a:lnTo>
                  <a:pt x="861" y="0"/>
                </a:lnTo>
                <a:close/>
                <a:moveTo>
                  <a:pt x="912" y="0"/>
                </a:moveTo>
                <a:lnTo>
                  <a:pt x="0" y="2500"/>
                </a:lnTo>
                <a:lnTo>
                  <a:pt x="0" y="2509"/>
                </a:lnTo>
                <a:lnTo>
                  <a:pt x="915" y="0"/>
                </a:lnTo>
                <a:lnTo>
                  <a:pt x="912" y="0"/>
                </a:lnTo>
                <a:close/>
                <a:moveTo>
                  <a:pt x="963" y="0"/>
                </a:moveTo>
                <a:lnTo>
                  <a:pt x="0" y="2640"/>
                </a:lnTo>
                <a:lnTo>
                  <a:pt x="0" y="2649"/>
                </a:lnTo>
                <a:lnTo>
                  <a:pt x="966" y="0"/>
                </a:lnTo>
                <a:lnTo>
                  <a:pt x="963" y="0"/>
                </a:lnTo>
                <a:close/>
                <a:moveTo>
                  <a:pt x="1014" y="0"/>
                </a:moveTo>
                <a:lnTo>
                  <a:pt x="0" y="2781"/>
                </a:lnTo>
                <a:lnTo>
                  <a:pt x="0" y="2790"/>
                </a:lnTo>
                <a:lnTo>
                  <a:pt x="1017" y="0"/>
                </a:lnTo>
                <a:lnTo>
                  <a:pt x="1014" y="0"/>
                </a:lnTo>
                <a:close/>
                <a:moveTo>
                  <a:pt x="1065" y="0"/>
                </a:moveTo>
                <a:lnTo>
                  <a:pt x="0" y="2921"/>
                </a:lnTo>
                <a:lnTo>
                  <a:pt x="0" y="2930"/>
                </a:lnTo>
                <a:lnTo>
                  <a:pt x="1068" y="0"/>
                </a:lnTo>
                <a:lnTo>
                  <a:pt x="1065" y="0"/>
                </a:lnTo>
                <a:close/>
                <a:moveTo>
                  <a:pt x="1116" y="0"/>
                </a:moveTo>
                <a:lnTo>
                  <a:pt x="0" y="3061"/>
                </a:lnTo>
                <a:lnTo>
                  <a:pt x="0" y="3070"/>
                </a:lnTo>
                <a:lnTo>
                  <a:pt x="1119" y="0"/>
                </a:lnTo>
                <a:lnTo>
                  <a:pt x="1116" y="0"/>
                </a:lnTo>
                <a:close/>
                <a:moveTo>
                  <a:pt x="1167" y="0"/>
                </a:moveTo>
                <a:lnTo>
                  <a:pt x="0" y="3201"/>
                </a:lnTo>
                <a:lnTo>
                  <a:pt x="0" y="3210"/>
                </a:lnTo>
                <a:lnTo>
                  <a:pt x="1171" y="0"/>
                </a:lnTo>
                <a:lnTo>
                  <a:pt x="1167" y="0"/>
                </a:lnTo>
                <a:close/>
                <a:moveTo>
                  <a:pt x="1218" y="0"/>
                </a:moveTo>
                <a:lnTo>
                  <a:pt x="0" y="3341"/>
                </a:lnTo>
                <a:lnTo>
                  <a:pt x="0" y="3350"/>
                </a:lnTo>
                <a:lnTo>
                  <a:pt x="1222" y="0"/>
                </a:lnTo>
                <a:lnTo>
                  <a:pt x="1218" y="0"/>
                </a:lnTo>
                <a:close/>
                <a:moveTo>
                  <a:pt x="1269" y="0"/>
                </a:moveTo>
                <a:lnTo>
                  <a:pt x="0" y="3481"/>
                </a:lnTo>
                <a:lnTo>
                  <a:pt x="0" y="3490"/>
                </a:lnTo>
                <a:lnTo>
                  <a:pt x="1273" y="0"/>
                </a:lnTo>
                <a:lnTo>
                  <a:pt x="1269" y="0"/>
                </a:lnTo>
                <a:close/>
                <a:moveTo>
                  <a:pt x="1320" y="0"/>
                </a:moveTo>
                <a:lnTo>
                  <a:pt x="0" y="3620"/>
                </a:lnTo>
                <a:lnTo>
                  <a:pt x="0" y="3630"/>
                </a:lnTo>
                <a:lnTo>
                  <a:pt x="1324" y="0"/>
                </a:lnTo>
                <a:lnTo>
                  <a:pt x="1320" y="0"/>
                </a:lnTo>
                <a:close/>
                <a:moveTo>
                  <a:pt x="1371" y="0"/>
                </a:moveTo>
                <a:lnTo>
                  <a:pt x="0" y="3760"/>
                </a:lnTo>
                <a:lnTo>
                  <a:pt x="0" y="3770"/>
                </a:lnTo>
                <a:lnTo>
                  <a:pt x="1375" y="0"/>
                </a:lnTo>
                <a:lnTo>
                  <a:pt x="1371" y="0"/>
                </a:lnTo>
                <a:close/>
                <a:moveTo>
                  <a:pt x="1423" y="0"/>
                </a:moveTo>
                <a:lnTo>
                  <a:pt x="0" y="3901"/>
                </a:lnTo>
                <a:lnTo>
                  <a:pt x="0" y="3911"/>
                </a:lnTo>
                <a:lnTo>
                  <a:pt x="1426" y="0"/>
                </a:lnTo>
                <a:lnTo>
                  <a:pt x="1423" y="0"/>
                </a:lnTo>
                <a:close/>
                <a:moveTo>
                  <a:pt x="1474" y="0"/>
                </a:moveTo>
                <a:lnTo>
                  <a:pt x="0" y="4041"/>
                </a:lnTo>
                <a:lnTo>
                  <a:pt x="0" y="4051"/>
                </a:lnTo>
                <a:lnTo>
                  <a:pt x="1477" y="0"/>
                </a:lnTo>
                <a:lnTo>
                  <a:pt x="1474" y="0"/>
                </a:lnTo>
                <a:close/>
                <a:moveTo>
                  <a:pt x="1525" y="0"/>
                </a:moveTo>
                <a:lnTo>
                  <a:pt x="0" y="4181"/>
                </a:lnTo>
                <a:lnTo>
                  <a:pt x="0" y="4191"/>
                </a:lnTo>
                <a:lnTo>
                  <a:pt x="1528" y="0"/>
                </a:lnTo>
                <a:lnTo>
                  <a:pt x="1525" y="0"/>
                </a:lnTo>
                <a:close/>
                <a:moveTo>
                  <a:pt x="1576" y="0"/>
                </a:moveTo>
                <a:lnTo>
                  <a:pt x="0" y="4321"/>
                </a:lnTo>
                <a:lnTo>
                  <a:pt x="0" y="4324"/>
                </a:lnTo>
                <a:lnTo>
                  <a:pt x="2" y="4324"/>
                </a:lnTo>
                <a:lnTo>
                  <a:pt x="1579" y="0"/>
                </a:lnTo>
                <a:lnTo>
                  <a:pt x="1576" y="0"/>
                </a:lnTo>
                <a:close/>
                <a:moveTo>
                  <a:pt x="1627" y="0"/>
                </a:moveTo>
                <a:lnTo>
                  <a:pt x="50" y="4324"/>
                </a:lnTo>
                <a:lnTo>
                  <a:pt x="53" y="4324"/>
                </a:lnTo>
                <a:lnTo>
                  <a:pt x="1630" y="0"/>
                </a:lnTo>
                <a:lnTo>
                  <a:pt x="1627" y="0"/>
                </a:lnTo>
                <a:close/>
                <a:moveTo>
                  <a:pt x="1678" y="0"/>
                </a:moveTo>
                <a:lnTo>
                  <a:pt x="101" y="4324"/>
                </a:lnTo>
                <a:lnTo>
                  <a:pt x="105" y="4324"/>
                </a:lnTo>
                <a:lnTo>
                  <a:pt x="1681" y="0"/>
                </a:lnTo>
                <a:lnTo>
                  <a:pt x="1678" y="0"/>
                </a:lnTo>
                <a:close/>
                <a:moveTo>
                  <a:pt x="1729" y="0"/>
                </a:moveTo>
                <a:lnTo>
                  <a:pt x="152" y="4324"/>
                </a:lnTo>
                <a:lnTo>
                  <a:pt x="156" y="4324"/>
                </a:lnTo>
                <a:lnTo>
                  <a:pt x="1732" y="0"/>
                </a:lnTo>
                <a:lnTo>
                  <a:pt x="1729" y="0"/>
                </a:lnTo>
                <a:close/>
                <a:moveTo>
                  <a:pt x="1780" y="0"/>
                </a:moveTo>
                <a:lnTo>
                  <a:pt x="203" y="4324"/>
                </a:lnTo>
                <a:lnTo>
                  <a:pt x="207" y="4324"/>
                </a:lnTo>
                <a:lnTo>
                  <a:pt x="1783" y="0"/>
                </a:lnTo>
                <a:lnTo>
                  <a:pt x="1780" y="0"/>
                </a:lnTo>
                <a:close/>
                <a:moveTo>
                  <a:pt x="1831" y="0"/>
                </a:moveTo>
                <a:lnTo>
                  <a:pt x="254" y="4324"/>
                </a:lnTo>
                <a:lnTo>
                  <a:pt x="258" y="4324"/>
                </a:lnTo>
                <a:lnTo>
                  <a:pt x="1835" y="0"/>
                </a:lnTo>
                <a:lnTo>
                  <a:pt x="1831" y="0"/>
                </a:lnTo>
                <a:close/>
                <a:moveTo>
                  <a:pt x="1882" y="0"/>
                </a:moveTo>
                <a:lnTo>
                  <a:pt x="305" y="4324"/>
                </a:lnTo>
                <a:lnTo>
                  <a:pt x="309" y="4324"/>
                </a:lnTo>
                <a:lnTo>
                  <a:pt x="1886" y="0"/>
                </a:lnTo>
                <a:lnTo>
                  <a:pt x="1882" y="0"/>
                </a:lnTo>
                <a:close/>
                <a:moveTo>
                  <a:pt x="1932" y="0"/>
                </a:moveTo>
                <a:lnTo>
                  <a:pt x="357" y="4324"/>
                </a:lnTo>
                <a:lnTo>
                  <a:pt x="360" y="4324"/>
                </a:lnTo>
                <a:lnTo>
                  <a:pt x="1936" y="0"/>
                </a:lnTo>
                <a:lnTo>
                  <a:pt x="1932" y="0"/>
                </a:lnTo>
                <a:close/>
                <a:moveTo>
                  <a:pt x="6631" y="0"/>
                </a:moveTo>
                <a:lnTo>
                  <a:pt x="5055" y="4324"/>
                </a:lnTo>
                <a:lnTo>
                  <a:pt x="5058" y="4324"/>
                </a:lnTo>
                <a:lnTo>
                  <a:pt x="6634" y="0"/>
                </a:lnTo>
                <a:lnTo>
                  <a:pt x="6631" y="0"/>
                </a:lnTo>
                <a:close/>
                <a:moveTo>
                  <a:pt x="6580" y="0"/>
                </a:moveTo>
                <a:lnTo>
                  <a:pt x="5004" y="4324"/>
                </a:lnTo>
                <a:lnTo>
                  <a:pt x="5007" y="4324"/>
                </a:lnTo>
                <a:lnTo>
                  <a:pt x="6583" y="0"/>
                </a:lnTo>
                <a:lnTo>
                  <a:pt x="6580" y="0"/>
                </a:lnTo>
                <a:close/>
                <a:moveTo>
                  <a:pt x="6682" y="0"/>
                </a:moveTo>
                <a:lnTo>
                  <a:pt x="5106" y="4324"/>
                </a:lnTo>
                <a:lnTo>
                  <a:pt x="5109" y="4324"/>
                </a:lnTo>
                <a:lnTo>
                  <a:pt x="6685" y="0"/>
                </a:lnTo>
                <a:lnTo>
                  <a:pt x="6682" y="0"/>
                </a:lnTo>
                <a:close/>
                <a:moveTo>
                  <a:pt x="6733" y="0"/>
                </a:moveTo>
                <a:lnTo>
                  <a:pt x="5157" y="4324"/>
                </a:lnTo>
                <a:lnTo>
                  <a:pt x="5160" y="4324"/>
                </a:lnTo>
                <a:lnTo>
                  <a:pt x="6736" y="0"/>
                </a:lnTo>
                <a:lnTo>
                  <a:pt x="6733" y="0"/>
                </a:lnTo>
                <a:close/>
                <a:moveTo>
                  <a:pt x="6784" y="0"/>
                </a:moveTo>
                <a:lnTo>
                  <a:pt x="5208" y="4324"/>
                </a:lnTo>
                <a:lnTo>
                  <a:pt x="5211" y="4324"/>
                </a:lnTo>
                <a:lnTo>
                  <a:pt x="6787" y="0"/>
                </a:lnTo>
                <a:lnTo>
                  <a:pt x="6784" y="0"/>
                </a:lnTo>
                <a:close/>
                <a:moveTo>
                  <a:pt x="6835" y="0"/>
                </a:moveTo>
                <a:lnTo>
                  <a:pt x="5259" y="4324"/>
                </a:lnTo>
                <a:lnTo>
                  <a:pt x="5263" y="4324"/>
                </a:lnTo>
                <a:lnTo>
                  <a:pt x="6838" y="0"/>
                </a:lnTo>
                <a:lnTo>
                  <a:pt x="6835" y="0"/>
                </a:lnTo>
                <a:close/>
                <a:moveTo>
                  <a:pt x="6886" y="0"/>
                </a:moveTo>
                <a:lnTo>
                  <a:pt x="5310" y="4324"/>
                </a:lnTo>
                <a:lnTo>
                  <a:pt x="5314" y="4324"/>
                </a:lnTo>
                <a:lnTo>
                  <a:pt x="6889" y="0"/>
                </a:lnTo>
                <a:lnTo>
                  <a:pt x="6886" y="0"/>
                </a:lnTo>
                <a:close/>
                <a:moveTo>
                  <a:pt x="6937" y="0"/>
                </a:moveTo>
                <a:lnTo>
                  <a:pt x="5361" y="4324"/>
                </a:lnTo>
                <a:lnTo>
                  <a:pt x="5365" y="4324"/>
                </a:lnTo>
                <a:lnTo>
                  <a:pt x="6940" y="0"/>
                </a:lnTo>
                <a:lnTo>
                  <a:pt x="6937" y="0"/>
                </a:lnTo>
                <a:close/>
                <a:moveTo>
                  <a:pt x="6988" y="0"/>
                </a:moveTo>
                <a:lnTo>
                  <a:pt x="5412" y="4324"/>
                </a:lnTo>
                <a:lnTo>
                  <a:pt x="5416" y="4324"/>
                </a:lnTo>
                <a:lnTo>
                  <a:pt x="6992" y="0"/>
                </a:lnTo>
                <a:lnTo>
                  <a:pt x="6988" y="0"/>
                </a:lnTo>
                <a:close/>
                <a:moveTo>
                  <a:pt x="7039" y="0"/>
                </a:moveTo>
                <a:lnTo>
                  <a:pt x="5463" y="4324"/>
                </a:lnTo>
                <a:lnTo>
                  <a:pt x="5467" y="4324"/>
                </a:lnTo>
                <a:lnTo>
                  <a:pt x="7043" y="0"/>
                </a:lnTo>
                <a:lnTo>
                  <a:pt x="7039" y="0"/>
                </a:lnTo>
                <a:close/>
                <a:moveTo>
                  <a:pt x="7090" y="0"/>
                </a:moveTo>
                <a:lnTo>
                  <a:pt x="5515" y="4324"/>
                </a:lnTo>
                <a:lnTo>
                  <a:pt x="5518" y="4324"/>
                </a:lnTo>
                <a:lnTo>
                  <a:pt x="7094" y="0"/>
                </a:lnTo>
                <a:lnTo>
                  <a:pt x="7090" y="0"/>
                </a:lnTo>
                <a:close/>
                <a:moveTo>
                  <a:pt x="7141" y="0"/>
                </a:moveTo>
                <a:lnTo>
                  <a:pt x="5566" y="4324"/>
                </a:lnTo>
                <a:lnTo>
                  <a:pt x="5569" y="4324"/>
                </a:lnTo>
                <a:lnTo>
                  <a:pt x="7145" y="0"/>
                </a:lnTo>
                <a:lnTo>
                  <a:pt x="7141" y="0"/>
                </a:lnTo>
                <a:close/>
                <a:moveTo>
                  <a:pt x="7192" y="0"/>
                </a:moveTo>
                <a:lnTo>
                  <a:pt x="5617" y="4324"/>
                </a:lnTo>
                <a:lnTo>
                  <a:pt x="5620" y="4324"/>
                </a:lnTo>
                <a:lnTo>
                  <a:pt x="7196" y="0"/>
                </a:lnTo>
                <a:lnTo>
                  <a:pt x="7192" y="0"/>
                </a:lnTo>
                <a:close/>
                <a:moveTo>
                  <a:pt x="7244" y="0"/>
                </a:moveTo>
                <a:lnTo>
                  <a:pt x="5668" y="4324"/>
                </a:lnTo>
                <a:lnTo>
                  <a:pt x="5671" y="4324"/>
                </a:lnTo>
                <a:lnTo>
                  <a:pt x="7247" y="0"/>
                </a:lnTo>
                <a:lnTo>
                  <a:pt x="7244" y="0"/>
                </a:lnTo>
                <a:close/>
                <a:moveTo>
                  <a:pt x="7295" y="0"/>
                </a:moveTo>
                <a:lnTo>
                  <a:pt x="5719" y="4324"/>
                </a:lnTo>
                <a:lnTo>
                  <a:pt x="5722" y="4324"/>
                </a:lnTo>
                <a:lnTo>
                  <a:pt x="7298" y="0"/>
                </a:lnTo>
                <a:lnTo>
                  <a:pt x="7295" y="0"/>
                </a:lnTo>
                <a:close/>
                <a:moveTo>
                  <a:pt x="7346" y="0"/>
                </a:moveTo>
                <a:lnTo>
                  <a:pt x="5769" y="4324"/>
                </a:lnTo>
                <a:lnTo>
                  <a:pt x="5772" y="4324"/>
                </a:lnTo>
                <a:lnTo>
                  <a:pt x="7349" y="0"/>
                </a:lnTo>
                <a:lnTo>
                  <a:pt x="7346" y="0"/>
                </a:lnTo>
                <a:close/>
                <a:moveTo>
                  <a:pt x="7397" y="0"/>
                </a:moveTo>
                <a:lnTo>
                  <a:pt x="5820" y="4324"/>
                </a:lnTo>
                <a:lnTo>
                  <a:pt x="5823" y="4324"/>
                </a:lnTo>
                <a:lnTo>
                  <a:pt x="7400" y="0"/>
                </a:lnTo>
                <a:lnTo>
                  <a:pt x="7397" y="0"/>
                </a:lnTo>
                <a:close/>
                <a:moveTo>
                  <a:pt x="7448" y="0"/>
                </a:moveTo>
                <a:lnTo>
                  <a:pt x="5871" y="4324"/>
                </a:lnTo>
                <a:lnTo>
                  <a:pt x="5874" y="4324"/>
                </a:lnTo>
                <a:lnTo>
                  <a:pt x="7451" y="0"/>
                </a:lnTo>
                <a:lnTo>
                  <a:pt x="7448" y="0"/>
                </a:lnTo>
                <a:close/>
                <a:moveTo>
                  <a:pt x="7499" y="0"/>
                </a:moveTo>
                <a:lnTo>
                  <a:pt x="5922" y="4324"/>
                </a:lnTo>
                <a:lnTo>
                  <a:pt x="5926" y="4324"/>
                </a:lnTo>
                <a:lnTo>
                  <a:pt x="7502" y="0"/>
                </a:lnTo>
                <a:lnTo>
                  <a:pt x="7499" y="0"/>
                </a:lnTo>
                <a:close/>
                <a:moveTo>
                  <a:pt x="7550" y="0"/>
                </a:moveTo>
                <a:lnTo>
                  <a:pt x="5973" y="4324"/>
                </a:lnTo>
                <a:lnTo>
                  <a:pt x="5977" y="4324"/>
                </a:lnTo>
                <a:lnTo>
                  <a:pt x="7553" y="0"/>
                </a:lnTo>
                <a:lnTo>
                  <a:pt x="7550" y="0"/>
                </a:lnTo>
                <a:close/>
                <a:moveTo>
                  <a:pt x="7601" y="0"/>
                </a:moveTo>
                <a:lnTo>
                  <a:pt x="6024" y="4324"/>
                </a:lnTo>
                <a:lnTo>
                  <a:pt x="6028" y="4324"/>
                </a:lnTo>
                <a:lnTo>
                  <a:pt x="7605" y="0"/>
                </a:lnTo>
                <a:lnTo>
                  <a:pt x="7601" y="0"/>
                </a:lnTo>
                <a:close/>
                <a:moveTo>
                  <a:pt x="7652" y="0"/>
                </a:moveTo>
                <a:lnTo>
                  <a:pt x="6075" y="4324"/>
                </a:lnTo>
                <a:lnTo>
                  <a:pt x="6079" y="4324"/>
                </a:lnTo>
                <a:lnTo>
                  <a:pt x="7656" y="0"/>
                </a:lnTo>
                <a:lnTo>
                  <a:pt x="7652" y="0"/>
                </a:lnTo>
                <a:close/>
                <a:moveTo>
                  <a:pt x="6126" y="4324"/>
                </a:moveTo>
                <a:lnTo>
                  <a:pt x="6130" y="4324"/>
                </a:lnTo>
                <a:lnTo>
                  <a:pt x="7678" y="79"/>
                </a:lnTo>
                <a:lnTo>
                  <a:pt x="7678" y="69"/>
                </a:lnTo>
                <a:lnTo>
                  <a:pt x="6126" y="4324"/>
                </a:lnTo>
                <a:close/>
                <a:moveTo>
                  <a:pt x="6181" y="4324"/>
                </a:moveTo>
                <a:lnTo>
                  <a:pt x="7678" y="219"/>
                </a:lnTo>
                <a:lnTo>
                  <a:pt x="7678" y="209"/>
                </a:lnTo>
                <a:lnTo>
                  <a:pt x="6178" y="4324"/>
                </a:lnTo>
                <a:lnTo>
                  <a:pt x="6181" y="4324"/>
                </a:lnTo>
                <a:close/>
                <a:moveTo>
                  <a:pt x="6232" y="4324"/>
                </a:moveTo>
                <a:lnTo>
                  <a:pt x="7678" y="358"/>
                </a:lnTo>
                <a:lnTo>
                  <a:pt x="7678" y="349"/>
                </a:lnTo>
                <a:lnTo>
                  <a:pt x="6229" y="4324"/>
                </a:lnTo>
                <a:lnTo>
                  <a:pt x="6232" y="4324"/>
                </a:lnTo>
                <a:close/>
                <a:moveTo>
                  <a:pt x="4333" y="0"/>
                </a:moveTo>
                <a:lnTo>
                  <a:pt x="2756" y="4324"/>
                </a:lnTo>
                <a:lnTo>
                  <a:pt x="2760" y="4324"/>
                </a:lnTo>
                <a:lnTo>
                  <a:pt x="4336" y="0"/>
                </a:lnTo>
                <a:lnTo>
                  <a:pt x="4333" y="0"/>
                </a:lnTo>
                <a:close/>
                <a:moveTo>
                  <a:pt x="4282" y="0"/>
                </a:moveTo>
                <a:lnTo>
                  <a:pt x="2705" y="4324"/>
                </a:lnTo>
                <a:lnTo>
                  <a:pt x="2709" y="4324"/>
                </a:lnTo>
                <a:lnTo>
                  <a:pt x="4285" y="0"/>
                </a:lnTo>
                <a:lnTo>
                  <a:pt x="4282" y="0"/>
                </a:lnTo>
                <a:close/>
                <a:moveTo>
                  <a:pt x="4384" y="0"/>
                </a:moveTo>
                <a:lnTo>
                  <a:pt x="2807" y="4324"/>
                </a:lnTo>
                <a:lnTo>
                  <a:pt x="2811" y="4324"/>
                </a:lnTo>
                <a:lnTo>
                  <a:pt x="4388" y="0"/>
                </a:lnTo>
                <a:lnTo>
                  <a:pt x="4384" y="0"/>
                </a:lnTo>
                <a:close/>
                <a:moveTo>
                  <a:pt x="4435" y="0"/>
                </a:moveTo>
                <a:lnTo>
                  <a:pt x="2858" y="4324"/>
                </a:lnTo>
                <a:lnTo>
                  <a:pt x="2862" y="4324"/>
                </a:lnTo>
                <a:lnTo>
                  <a:pt x="4439" y="0"/>
                </a:lnTo>
                <a:lnTo>
                  <a:pt x="4435" y="0"/>
                </a:lnTo>
                <a:close/>
                <a:moveTo>
                  <a:pt x="4486" y="0"/>
                </a:moveTo>
                <a:lnTo>
                  <a:pt x="2909" y="4324"/>
                </a:lnTo>
                <a:lnTo>
                  <a:pt x="2913" y="4324"/>
                </a:lnTo>
                <a:lnTo>
                  <a:pt x="4490" y="0"/>
                </a:lnTo>
                <a:lnTo>
                  <a:pt x="4486" y="0"/>
                </a:lnTo>
                <a:close/>
                <a:moveTo>
                  <a:pt x="4537" y="0"/>
                </a:moveTo>
                <a:lnTo>
                  <a:pt x="2961" y="4324"/>
                </a:lnTo>
                <a:lnTo>
                  <a:pt x="2964" y="4324"/>
                </a:lnTo>
                <a:lnTo>
                  <a:pt x="4541" y="0"/>
                </a:lnTo>
                <a:lnTo>
                  <a:pt x="4537" y="0"/>
                </a:lnTo>
                <a:close/>
                <a:moveTo>
                  <a:pt x="4588" y="0"/>
                </a:moveTo>
                <a:lnTo>
                  <a:pt x="3012" y="4324"/>
                </a:lnTo>
                <a:lnTo>
                  <a:pt x="3015" y="4324"/>
                </a:lnTo>
                <a:lnTo>
                  <a:pt x="4592" y="0"/>
                </a:lnTo>
                <a:lnTo>
                  <a:pt x="4588" y="0"/>
                </a:lnTo>
                <a:close/>
                <a:moveTo>
                  <a:pt x="4640" y="0"/>
                </a:moveTo>
                <a:lnTo>
                  <a:pt x="3063" y="4324"/>
                </a:lnTo>
                <a:lnTo>
                  <a:pt x="3066" y="4324"/>
                </a:lnTo>
                <a:lnTo>
                  <a:pt x="4643" y="0"/>
                </a:lnTo>
                <a:lnTo>
                  <a:pt x="4640" y="0"/>
                </a:lnTo>
                <a:close/>
                <a:moveTo>
                  <a:pt x="4691" y="0"/>
                </a:moveTo>
                <a:lnTo>
                  <a:pt x="3114" y="4324"/>
                </a:lnTo>
                <a:lnTo>
                  <a:pt x="3117" y="4324"/>
                </a:lnTo>
                <a:lnTo>
                  <a:pt x="4694" y="0"/>
                </a:lnTo>
                <a:lnTo>
                  <a:pt x="4691" y="0"/>
                </a:lnTo>
                <a:close/>
                <a:moveTo>
                  <a:pt x="4742" y="0"/>
                </a:moveTo>
                <a:lnTo>
                  <a:pt x="3165" y="4324"/>
                </a:lnTo>
                <a:lnTo>
                  <a:pt x="3168" y="4324"/>
                </a:lnTo>
                <a:lnTo>
                  <a:pt x="4745" y="0"/>
                </a:lnTo>
                <a:lnTo>
                  <a:pt x="4742" y="0"/>
                </a:lnTo>
                <a:close/>
                <a:moveTo>
                  <a:pt x="4793" y="0"/>
                </a:moveTo>
                <a:lnTo>
                  <a:pt x="3216" y="4324"/>
                </a:lnTo>
                <a:lnTo>
                  <a:pt x="3219" y="4324"/>
                </a:lnTo>
                <a:lnTo>
                  <a:pt x="4796" y="0"/>
                </a:lnTo>
                <a:lnTo>
                  <a:pt x="4793" y="0"/>
                </a:lnTo>
                <a:close/>
                <a:moveTo>
                  <a:pt x="4844" y="0"/>
                </a:moveTo>
                <a:lnTo>
                  <a:pt x="3267" y="4324"/>
                </a:lnTo>
                <a:lnTo>
                  <a:pt x="3270" y="4324"/>
                </a:lnTo>
                <a:lnTo>
                  <a:pt x="4847" y="0"/>
                </a:lnTo>
                <a:lnTo>
                  <a:pt x="4844" y="0"/>
                </a:lnTo>
                <a:close/>
                <a:moveTo>
                  <a:pt x="4895" y="0"/>
                </a:moveTo>
                <a:lnTo>
                  <a:pt x="3318" y="4324"/>
                </a:lnTo>
                <a:lnTo>
                  <a:pt x="3322" y="4324"/>
                </a:lnTo>
                <a:lnTo>
                  <a:pt x="4898" y="0"/>
                </a:lnTo>
                <a:lnTo>
                  <a:pt x="4895" y="0"/>
                </a:lnTo>
                <a:close/>
                <a:moveTo>
                  <a:pt x="4946" y="0"/>
                </a:moveTo>
                <a:lnTo>
                  <a:pt x="3369" y="4324"/>
                </a:lnTo>
                <a:lnTo>
                  <a:pt x="3373" y="4324"/>
                </a:lnTo>
                <a:lnTo>
                  <a:pt x="4949" y="0"/>
                </a:lnTo>
                <a:lnTo>
                  <a:pt x="4946" y="0"/>
                </a:lnTo>
                <a:close/>
                <a:moveTo>
                  <a:pt x="4997" y="0"/>
                </a:moveTo>
                <a:lnTo>
                  <a:pt x="3420" y="4324"/>
                </a:lnTo>
                <a:lnTo>
                  <a:pt x="3424" y="4324"/>
                </a:lnTo>
                <a:lnTo>
                  <a:pt x="5000" y="0"/>
                </a:lnTo>
                <a:lnTo>
                  <a:pt x="4997" y="0"/>
                </a:lnTo>
                <a:close/>
                <a:moveTo>
                  <a:pt x="5048" y="0"/>
                </a:moveTo>
                <a:lnTo>
                  <a:pt x="3471" y="4324"/>
                </a:lnTo>
                <a:lnTo>
                  <a:pt x="3475" y="4324"/>
                </a:lnTo>
                <a:lnTo>
                  <a:pt x="5052" y="0"/>
                </a:lnTo>
                <a:lnTo>
                  <a:pt x="5048" y="0"/>
                </a:lnTo>
                <a:close/>
                <a:moveTo>
                  <a:pt x="5099" y="0"/>
                </a:moveTo>
                <a:lnTo>
                  <a:pt x="3522" y="4324"/>
                </a:lnTo>
                <a:lnTo>
                  <a:pt x="3526" y="4324"/>
                </a:lnTo>
                <a:lnTo>
                  <a:pt x="5103" y="0"/>
                </a:lnTo>
                <a:lnTo>
                  <a:pt x="5099" y="0"/>
                </a:lnTo>
                <a:close/>
                <a:moveTo>
                  <a:pt x="5150" y="0"/>
                </a:moveTo>
                <a:lnTo>
                  <a:pt x="3574" y="4324"/>
                </a:lnTo>
                <a:lnTo>
                  <a:pt x="3577" y="4324"/>
                </a:lnTo>
                <a:lnTo>
                  <a:pt x="5154" y="0"/>
                </a:lnTo>
                <a:lnTo>
                  <a:pt x="5150" y="0"/>
                </a:lnTo>
                <a:close/>
                <a:moveTo>
                  <a:pt x="5201" y="0"/>
                </a:moveTo>
                <a:lnTo>
                  <a:pt x="3625" y="4324"/>
                </a:lnTo>
                <a:lnTo>
                  <a:pt x="3628" y="4324"/>
                </a:lnTo>
                <a:lnTo>
                  <a:pt x="5205" y="0"/>
                </a:lnTo>
                <a:lnTo>
                  <a:pt x="5201" y="0"/>
                </a:lnTo>
                <a:close/>
                <a:moveTo>
                  <a:pt x="5252" y="0"/>
                </a:moveTo>
                <a:lnTo>
                  <a:pt x="3676" y="4324"/>
                </a:lnTo>
                <a:lnTo>
                  <a:pt x="3679" y="4324"/>
                </a:lnTo>
                <a:lnTo>
                  <a:pt x="5256" y="0"/>
                </a:lnTo>
                <a:lnTo>
                  <a:pt x="5252" y="0"/>
                </a:lnTo>
                <a:close/>
                <a:moveTo>
                  <a:pt x="5304" y="0"/>
                </a:moveTo>
                <a:lnTo>
                  <a:pt x="3727" y="4324"/>
                </a:lnTo>
                <a:lnTo>
                  <a:pt x="3730" y="4324"/>
                </a:lnTo>
                <a:lnTo>
                  <a:pt x="5307" y="0"/>
                </a:lnTo>
                <a:lnTo>
                  <a:pt x="5304" y="0"/>
                </a:lnTo>
                <a:close/>
                <a:moveTo>
                  <a:pt x="5355" y="0"/>
                </a:moveTo>
                <a:lnTo>
                  <a:pt x="3778" y="4324"/>
                </a:lnTo>
                <a:lnTo>
                  <a:pt x="3781" y="4324"/>
                </a:lnTo>
                <a:lnTo>
                  <a:pt x="5358" y="0"/>
                </a:lnTo>
                <a:lnTo>
                  <a:pt x="5355" y="0"/>
                </a:lnTo>
                <a:close/>
                <a:moveTo>
                  <a:pt x="5406" y="0"/>
                </a:moveTo>
                <a:lnTo>
                  <a:pt x="3829" y="4324"/>
                </a:lnTo>
                <a:lnTo>
                  <a:pt x="3832" y="4324"/>
                </a:lnTo>
                <a:lnTo>
                  <a:pt x="5409" y="0"/>
                </a:lnTo>
                <a:lnTo>
                  <a:pt x="5406" y="0"/>
                </a:lnTo>
                <a:close/>
                <a:moveTo>
                  <a:pt x="5457" y="0"/>
                </a:moveTo>
                <a:lnTo>
                  <a:pt x="3880" y="4324"/>
                </a:lnTo>
                <a:lnTo>
                  <a:pt x="3883" y="4324"/>
                </a:lnTo>
                <a:lnTo>
                  <a:pt x="5460" y="0"/>
                </a:lnTo>
                <a:lnTo>
                  <a:pt x="5457" y="0"/>
                </a:lnTo>
                <a:close/>
                <a:moveTo>
                  <a:pt x="5508" y="0"/>
                </a:moveTo>
                <a:lnTo>
                  <a:pt x="3931" y="4324"/>
                </a:lnTo>
                <a:lnTo>
                  <a:pt x="3934" y="4324"/>
                </a:lnTo>
                <a:lnTo>
                  <a:pt x="5511" y="0"/>
                </a:lnTo>
                <a:lnTo>
                  <a:pt x="5508" y="0"/>
                </a:lnTo>
                <a:close/>
                <a:moveTo>
                  <a:pt x="5559" y="0"/>
                </a:moveTo>
                <a:lnTo>
                  <a:pt x="3982" y="4324"/>
                </a:lnTo>
                <a:lnTo>
                  <a:pt x="3986" y="4324"/>
                </a:lnTo>
                <a:lnTo>
                  <a:pt x="5562" y="0"/>
                </a:lnTo>
                <a:lnTo>
                  <a:pt x="5559" y="0"/>
                </a:lnTo>
                <a:close/>
                <a:moveTo>
                  <a:pt x="5610" y="0"/>
                </a:moveTo>
                <a:lnTo>
                  <a:pt x="4033" y="4324"/>
                </a:lnTo>
                <a:lnTo>
                  <a:pt x="4037" y="4324"/>
                </a:lnTo>
                <a:lnTo>
                  <a:pt x="5613" y="0"/>
                </a:lnTo>
                <a:lnTo>
                  <a:pt x="5610" y="0"/>
                </a:lnTo>
                <a:close/>
                <a:moveTo>
                  <a:pt x="5661" y="0"/>
                </a:moveTo>
                <a:lnTo>
                  <a:pt x="4084" y="4324"/>
                </a:lnTo>
                <a:lnTo>
                  <a:pt x="4088" y="4324"/>
                </a:lnTo>
                <a:lnTo>
                  <a:pt x="5665" y="0"/>
                </a:lnTo>
                <a:lnTo>
                  <a:pt x="5661" y="0"/>
                </a:lnTo>
                <a:close/>
                <a:moveTo>
                  <a:pt x="5712" y="0"/>
                </a:moveTo>
                <a:lnTo>
                  <a:pt x="4135" y="4324"/>
                </a:lnTo>
                <a:lnTo>
                  <a:pt x="4139" y="4324"/>
                </a:lnTo>
                <a:lnTo>
                  <a:pt x="5716" y="0"/>
                </a:lnTo>
                <a:lnTo>
                  <a:pt x="5712" y="0"/>
                </a:lnTo>
                <a:close/>
                <a:moveTo>
                  <a:pt x="5762" y="0"/>
                </a:moveTo>
                <a:lnTo>
                  <a:pt x="4186" y="4324"/>
                </a:lnTo>
                <a:lnTo>
                  <a:pt x="4190" y="4324"/>
                </a:lnTo>
                <a:lnTo>
                  <a:pt x="5766" y="0"/>
                </a:lnTo>
                <a:lnTo>
                  <a:pt x="5762" y="0"/>
                </a:lnTo>
                <a:close/>
                <a:moveTo>
                  <a:pt x="5813" y="0"/>
                </a:moveTo>
                <a:lnTo>
                  <a:pt x="4238" y="4324"/>
                </a:lnTo>
                <a:lnTo>
                  <a:pt x="4241" y="4324"/>
                </a:lnTo>
                <a:lnTo>
                  <a:pt x="5817" y="0"/>
                </a:lnTo>
                <a:lnTo>
                  <a:pt x="5813" y="0"/>
                </a:lnTo>
                <a:close/>
                <a:moveTo>
                  <a:pt x="5864" y="0"/>
                </a:moveTo>
                <a:lnTo>
                  <a:pt x="4289" y="4324"/>
                </a:lnTo>
                <a:lnTo>
                  <a:pt x="4292" y="4324"/>
                </a:lnTo>
                <a:lnTo>
                  <a:pt x="5868" y="0"/>
                </a:lnTo>
                <a:lnTo>
                  <a:pt x="5864" y="0"/>
                </a:lnTo>
                <a:close/>
                <a:moveTo>
                  <a:pt x="5915" y="0"/>
                </a:moveTo>
                <a:lnTo>
                  <a:pt x="4340" y="4324"/>
                </a:lnTo>
                <a:lnTo>
                  <a:pt x="4343" y="4324"/>
                </a:lnTo>
                <a:lnTo>
                  <a:pt x="5919" y="0"/>
                </a:lnTo>
                <a:lnTo>
                  <a:pt x="5915" y="0"/>
                </a:lnTo>
                <a:close/>
                <a:moveTo>
                  <a:pt x="5967" y="0"/>
                </a:moveTo>
                <a:lnTo>
                  <a:pt x="4391" y="4324"/>
                </a:lnTo>
                <a:lnTo>
                  <a:pt x="4394" y="4324"/>
                </a:lnTo>
                <a:lnTo>
                  <a:pt x="5970" y="0"/>
                </a:lnTo>
                <a:lnTo>
                  <a:pt x="5967" y="0"/>
                </a:lnTo>
                <a:close/>
                <a:moveTo>
                  <a:pt x="6018" y="0"/>
                </a:moveTo>
                <a:lnTo>
                  <a:pt x="4442" y="4324"/>
                </a:lnTo>
                <a:lnTo>
                  <a:pt x="4445" y="4324"/>
                </a:lnTo>
                <a:lnTo>
                  <a:pt x="6021" y="0"/>
                </a:lnTo>
                <a:lnTo>
                  <a:pt x="6018" y="0"/>
                </a:lnTo>
                <a:close/>
                <a:moveTo>
                  <a:pt x="6069" y="0"/>
                </a:moveTo>
                <a:lnTo>
                  <a:pt x="4493" y="4324"/>
                </a:lnTo>
                <a:lnTo>
                  <a:pt x="4496" y="4324"/>
                </a:lnTo>
                <a:lnTo>
                  <a:pt x="6072" y="0"/>
                </a:lnTo>
                <a:lnTo>
                  <a:pt x="6069" y="0"/>
                </a:lnTo>
                <a:close/>
                <a:moveTo>
                  <a:pt x="6120" y="0"/>
                </a:moveTo>
                <a:lnTo>
                  <a:pt x="4544" y="4324"/>
                </a:lnTo>
                <a:lnTo>
                  <a:pt x="4547" y="4324"/>
                </a:lnTo>
                <a:lnTo>
                  <a:pt x="6123" y="0"/>
                </a:lnTo>
                <a:lnTo>
                  <a:pt x="6120" y="0"/>
                </a:lnTo>
                <a:close/>
                <a:moveTo>
                  <a:pt x="6171" y="0"/>
                </a:moveTo>
                <a:lnTo>
                  <a:pt x="4595" y="4324"/>
                </a:lnTo>
                <a:lnTo>
                  <a:pt x="4599" y="4324"/>
                </a:lnTo>
                <a:lnTo>
                  <a:pt x="6174" y="0"/>
                </a:lnTo>
                <a:lnTo>
                  <a:pt x="6171" y="0"/>
                </a:lnTo>
                <a:close/>
                <a:moveTo>
                  <a:pt x="6222" y="0"/>
                </a:moveTo>
                <a:lnTo>
                  <a:pt x="4646" y="4324"/>
                </a:lnTo>
                <a:lnTo>
                  <a:pt x="4650" y="4324"/>
                </a:lnTo>
                <a:lnTo>
                  <a:pt x="6225" y="0"/>
                </a:lnTo>
                <a:lnTo>
                  <a:pt x="6222" y="0"/>
                </a:lnTo>
                <a:close/>
                <a:moveTo>
                  <a:pt x="6273" y="0"/>
                </a:moveTo>
                <a:lnTo>
                  <a:pt x="4697" y="4324"/>
                </a:lnTo>
                <a:lnTo>
                  <a:pt x="4701" y="4324"/>
                </a:lnTo>
                <a:lnTo>
                  <a:pt x="6276" y="0"/>
                </a:lnTo>
                <a:lnTo>
                  <a:pt x="6273" y="0"/>
                </a:lnTo>
                <a:close/>
                <a:moveTo>
                  <a:pt x="6324" y="0"/>
                </a:moveTo>
                <a:lnTo>
                  <a:pt x="4748" y="4324"/>
                </a:lnTo>
                <a:lnTo>
                  <a:pt x="4752" y="4324"/>
                </a:lnTo>
                <a:lnTo>
                  <a:pt x="6328" y="0"/>
                </a:lnTo>
                <a:lnTo>
                  <a:pt x="6324" y="0"/>
                </a:lnTo>
                <a:close/>
                <a:moveTo>
                  <a:pt x="6375" y="0"/>
                </a:moveTo>
                <a:lnTo>
                  <a:pt x="4799" y="4324"/>
                </a:lnTo>
                <a:lnTo>
                  <a:pt x="4803" y="4324"/>
                </a:lnTo>
                <a:lnTo>
                  <a:pt x="6379" y="0"/>
                </a:lnTo>
                <a:lnTo>
                  <a:pt x="6375" y="0"/>
                </a:lnTo>
                <a:close/>
                <a:moveTo>
                  <a:pt x="6426" y="0"/>
                </a:moveTo>
                <a:lnTo>
                  <a:pt x="4850" y="4324"/>
                </a:lnTo>
                <a:lnTo>
                  <a:pt x="4854" y="4324"/>
                </a:lnTo>
                <a:lnTo>
                  <a:pt x="6430" y="0"/>
                </a:lnTo>
                <a:lnTo>
                  <a:pt x="6426" y="0"/>
                </a:lnTo>
                <a:close/>
                <a:moveTo>
                  <a:pt x="6477" y="0"/>
                </a:moveTo>
                <a:lnTo>
                  <a:pt x="4902" y="4324"/>
                </a:lnTo>
                <a:lnTo>
                  <a:pt x="4905" y="4324"/>
                </a:lnTo>
                <a:lnTo>
                  <a:pt x="6481" y="0"/>
                </a:lnTo>
                <a:lnTo>
                  <a:pt x="6477" y="0"/>
                </a:lnTo>
                <a:close/>
                <a:moveTo>
                  <a:pt x="6528" y="0"/>
                </a:moveTo>
                <a:lnTo>
                  <a:pt x="4953" y="4324"/>
                </a:lnTo>
                <a:lnTo>
                  <a:pt x="4956" y="4324"/>
                </a:lnTo>
                <a:lnTo>
                  <a:pt x="6532" y="0"/>
                </a:lnTo>
                <a:lnTo>
                  <a:pt x="6528" y="0"/>
                </a:lnTo>
                <a:close/>
                <a:moveTo>
                  <a:pt x="6283" y="4324"/>
                </a:moveTo>
                <a:lnTo>
                  <a:pt x="7678" y="498"/>
                </a:lnTo>
                <a:lnTo>
                  <a:pt x="7678" y="489"/>
                </a:lnTo>
                <a:lnTo>
                  <a:pt x="6280" y="4324"/>
                </a:lnTo>
                <a:lnTo>
                  <a:pt x="6283" y="4324"/>
                </a:lnTo>
                <a:close/>
                <a:moveTo>
                  <a:pt x="6334" y="4324"/>
                </a:moveTo>
                <a:lnTo>
                  <a:pt x="7678" y="639"/>
                </a:lnTo>
                <a:lnTo>
                  <a:pt x="7678" y="630"/>
                </a:lnTo>
                <a:lnTo>
                  <a:pt x="6331" y="4324"/>
                </a:lnTo>
                <a:lnTo>
                  <a:pt x="6334" y="4324"/>
                </a:lnTo>
                <a:close/>
                <a:moveTo>
                  <a:pt x="6385" y="4324"/>
                </a:moveTo>
                <a:lnTo>
                  <a:pt x="7678" y="779"/>
                </a:lnTo>
                <a:lnTo>
                  <a:pt x="7678" y="770"/>
                </a:lnTo>
                <a:lnTo>
                  <a:pt x="6382" y="4324"/>
                </a:lnTo>
                <a:lnTo>
                  <a:pt x="6385" y="4324"/>
                </a:lnTo>
                <a:close/>
                <a:moveTo>
                  <a:pt x="6436" y="4324"/>
                </a:moveTo>
                <a:lnTo>
                  <a:pt x="7678" y="919"/>
                </a:lnTo>
                <a:lnTo>
                  <a:pt x="7678" y="910"/>
                </a:lnTo>
                <a:lnTo>
                  <a:pt x="6433" y="4324"/>
                </a:lnTo>
                <a:lnTo>
                  <a:pt x="6436" y="4324"/>
                </a:lnTo>
                <a:close/>
                <a:moveTo>
                  <a:pt x="6487" y="4324"/>
                </a:moveTo>
                <a:lnTo>
                  <a:pt x="7678" y="1059"/>
                </a:lnTo>
                <a:lnTo>
                  <a:pt x="7678" y="1050"/>
                </a:lnTo>
                <a:lnTo>
                  <a:pt x="6484" y="4324"/>
                </a:lnTo>
                <a:lnTo>
                  <a:pt x="6487" y="4324"/>
                </a:lnTo>
                <a:close/>
                <a:moveTo>
                  <a:pt x="6539" y="4324"/>
                </a:moveTo>
                <a:lnTo>
                  <a:pt x="7678" y="1199"/>
                </a:lnTo>
                <a:lnTo>
                  <a:pt x="7678" y="1190"/>
                </a:lnTo>
                <a:lnTo>
                  <a:pt x="6535" y="4324"/>
                </a:lnTo>
                <a:lnTo>
                  <a:pt x="6539" y="4324"/>
                </a:lnTo>
                <a:close/>
                <a:moveTo>
                  <a:pt x="6590" y="4324"/>
                </a:moveTo>
                <a:lnTo>
                  <a:pt x="7678" y="1339"/>
                </a:lnTo>
                <a:lnTo>
                  <a:pt x="7678" y="1330"/>
                </a:lnTo>
                <a:lnTo>
                  <a:pt x="6586" y="4324"/>
                </a:lnTo>
                <a:lnTo>
                  <a:pt x="6590" y="4324"/>
                </a:lnTo>
                <a:close/>
                <a:moveTo>
                  <a:pt x="6641" y="4324"/>
                </a:moveTo>
                <a:lnTo>
                  <a:pt x="7678" y="1479"/>
                </a:lnTo>
                <a:lnTo>
                  <a:pt x="7678" y="1470"/>
                </a:lnTo>
                <a:lnTo>
                  <a:pt x="6637" y="4324"/>
                </a:lnTo>
                <a:lnTo>
                  <a:pt x="6641" y="4324"/>
                </a:lnTo>
                <a:close/>
                <a:moveTo>
                  <a:pt x="6692" y="4324"/>
                </a:moveTo>
                <a:lnTo>
                  <a:pt x="7678" y="1619"/>
                </a:lnTo>
                <a:lnTo>
                  <a:pt x="7678" y="1610"/>
                </a:lnTo>
                <a:lnTo>
                  <a:pt x="6688" y="4324"/>
                </a:lnTo>
                <a:lnTo>
                  <a:pt x="6692" y="4324"/>
                </a:lnTo>
                <a:close/>
                <a:moveTo>
                  <a:pt x="6743" y="4324"/>
                </a:moveTo>
                <a:lnTo>
                  <a:pt x="7678" y="1760"/>
                </a:lnTo>
                <a:lnTo>
                  <a:pt x="7678" y="1751"/>
                </a:lnTo>
                <a:lnTo>
                  <a:pt x="6739" y="4324"/>
                </a:lnTo>
                <a:lnTo>
                  <a:pt x="6743" y="4324"/>
                </a:lnTo>
                <a:close/>
                <a:moveTo>
                  <a:pt x="6794" y="4324"/>
                </a:moveTo>
                <a:lnTo>
                  <a:pt x="7678" y="1900"/>
                </a:lnTo>
                <a:lnTo>
                  <a:pt x="7678" y="1890"/>
                </a:lnTo>
                <a:lnTo>
                  <a:pt x="6791" y="4324"/>
                </a:lnTo>
                <a:lnTo>
                  <a:pt x="6794" y="4324"/>
                </a:lnTo>
                <a:close/>
                <a:moveTo>
                  <a:pt x="6845" y="4324"/>
                </a:moveTo>
                <a:lnTo>
                  <a:pt x="7678" y="2040"/>
                </a:lnTo>
                <a:lnTo>
                  <a:pt x="7678" y="2030"/>
                </a:lnTo>
                <a:lnTo>
                  <a:pt x="6842" y="4324"/>
                </a:lnTo>
                <a:lnTo>
                  <a:pt x="6845" y="4324"/>
                </a:lnTo>
                <a:close/>
                <a:moveTo>
                  <a:pt x="6896" y="4324"/>
                </a:moveTo>
                <a:lnTo>
                  <a:pt x="7678" y="2180"/>
                </a:lnTo>
                <a:lnTo>
                  <a:pt x="7678" y="2170"/>
                </a:lnTo>
                <a:lnTo>
                  <a:pt x="6893" y="4324"/>
                </a:lnTo>
                <a:lnTo>
                  <a:pt x="6896" y="4324"/>
                </a:lnTo>
                <a:close/>
                <a:moveTo>
                  <a:pt x="6947" y="4324"/>
                </a:moveTo>
                <a:lnTo>
                  <a:pt x="7678" y="2320"/>
                </a:lnTo>
                <a:lnTo>
                  <a:pt x="7678" y="2310"/>
                </a:lnTo>
                <a:lnTo>
                  <a:pt x="6944" y="4324"/>
                </a:lnTo>
                <a:lnTo>
                  <a:pt x="6947" y="4324"/>
                </a:lnTo>
                <a:close/>
                <a:moveTo>
                  <a:pt x="6998" y="4324"/>
                </a:moveTo>
                <a:lnTo>
                  <a:pt x="7678" y="2460"/>
                </a:lnTo>
                <a:lnTo>
                  <a:pt x="7678" y="2450"/>
                </a:lnTo>
                <a:lnTo>
                  <a:pt x="6995" y="4324"/>
                </a:lnTo>
                <a:lnTo>
                  <a:pt x="6998" y="4324"/>
                </a:lnTo>
                <a:close/>
                <a:moveTo>
                  <a:pt x="7049" y="4324"/>
                </a:moveTo>
                <a:lnTo>
                  <a:pt x="7678" y="2600"/>
                </a:lnTo>
                <a:lnTo>
                  <a:pt x="7678" y="2590"/>
                </a:lnTo>
                <a:lnTo>
                  <a:pt x="7046" y="4324"/>
                </a:lnTo>
                <a:lnTo>
                  <a:pt x="7049" y="4324"/>
                </a:lnTo>
                <a:close/>
                <a:moveTo>
                  <a:pt x="7100" y="4324"/>
                </a:moveTo>
                <a:lnTo>
                  <a:pt x="7678" y="2741"/>
                </a:lnTo>
                <a:lnTo>
                  <a:pt x="7678" y="2731"/>
                </a:lnTo>
                <a:lnTo>
                  <a:pt x="7097" y="4324"/>
                </a:lnTo>
                <a:lnTo>
                  <a:pt x="7100" y="4324"/>
                </a:lnTo>
                <a:close/>
                <a:moveTo>
                  <a:pt x="7151" y="4324"/>
                </a:moveTo>
                <a:lnTo>
                  <a:pt x="7678" y="2880"/>
                </a:lnTo>
                <a:lnTo>
                  <a:pt x="7678" y="2871"/>
                </a:lnTo>
                <a:lnTo>
                  <a:pt x="7148" y="4324"/>
                </a:lnTo>
                <a:lnTo>
                  <a:pt x="7151" y="4324"/>
                </a:lnTo>
                <a:close/>
                <a:moveTo>
                  <a:pt x="7203" y="4324"/>
                </a:moveTo>
                <a:lnTo>
                  <a:pt x="7678" y="3020"/>
                </a:lnTo>
                <a:lnTo>
                  <a:pt x="7678" y="3011"/>
                </a:lnTo>
                <a:lnTo>
                  <a:pt x="7199" y="4324"/>
                </a:lnTo>
                <a:lnTo>
                  <a:pt x="7203" y="4324"/>
                </a:lnTo>
                <a:close/>
                <a:moveTo>
                  <a:pt x="7254" y="4324"/>
                </a:moveTo>
                <a:lnTo>
                  <a:pt x="7678" y="3160"/>
                </a:lnTo>
                <a:lnTo>
                  <a:pt x="7678" y="3151"/>
                </a:lnTo>
                <a:lnTo>
                  <a:pt x="7250" y="4324"/>
                </a:lnTo>
                <a:lnTo>
                  <a:pt x="7254" y="4324"/>
                </a:lnTo>
                <a:close/>
                <a:moveTo>
                  <a:pt x="7305" y="4324"/>
                </a:moveTo>
                <a:lnTo>
                  <a:pt x="7678" y="3300"/>
                </a:lnTo>
                <a:lnTo>
                  <a:pt x="7678" y="3291"/>
                </a:lnTo>
                <a:lnTo>
                  <a:pt x="7301" y="4324"/>
                </a:lnTo>
                <a:lnTo>
                  <a:pt x="7305" y="4324"/>
                </a:lnTo>
                <a:close/>
                <a:moveTo>
                  <a:pt x="7356" y="4324"/>
                </a:moveTo>
                <a:lnTo>
                  <a:pt x="7678" y="3440"/>
                </a:lnTo>
                <a:lnTo>
                  <a:pt x="7678" y="3431"/>
                </a:lnTo>
                <a:lnTo>
                  <a:pt x="7352" y="4324"/>
                </a:lnTo>
                <a:lnTo>
                  <a:pt x="7356" y="4324"/>
                </a:lnTo>
                <a:close/>
                <a:moveTo>
                  <a:pt x="7407" y="4324"/>
                </a:moveTo>
                <a:lnTo>
                  <a:pt x="7678" y="3580"/>
                </a:lnTo>
                <a:lnTo>
                  <a:pt x="7678" y="3571"/>
                </a:lnTo>
                <a:lnTo>
                  <a:pt x="7403" y="4324"/>
                </a:lnTo>
                <a:lnTo>
                  <a:pt x="7407" y="4324"/>
                </a:lnTo>
                <a:close/>
                <a:moveTo>
                  <a:pt x="7458" y="4324"/>
                </a:moveTo>
                <a:lnTo>
                  <a:pt x="7678" y="3720"/>
                </a:lnTo>
                <a:lnTo>
                  <a:pt x="7678" y="3711"/>
                </a:lnTo>
                <a:lnTo>
                  <a:pt x="7455" y="4324"/>
                </a:lnTo>
                <a:lnTo>
                  <a:pt x="7458" y="4324"/>
                </a:lnTo>
                <a:close/>
                <a:moveTo>
                  <a:pt x="7509" y="4324"/>
                </a:moveTo>
                <a:lnTo>
                  <a:pt x="7678" y="3861"/>
                </a:lnTo>
                <a:lnTo>
                  <a:pt x="7678" y="3852"/>
                </a:lnTo>
                <a:lnTo>
                  <a:pt x="7506" y="4324"/>
                </a:lnTo>
                <a:lnTo>
                  <a:pt x="7509" y="4324"/>
                </a:lnTo>
                <a:close/>
                <a:moveTo>
                  <a:pt x="7560" y="4324"/>
                </a:moveTo>
                <a:lnTo>
                  <a:pt x="7678" y="4001"/>
                </a:lnTo>
                <a:lnTo>
                  <a:pt x="7678" y="3992"/>
                </a:lnTo>
                <a:lnTo>
                  <a:pt x="7557" y="4324"/>
                </a:lnTo>
                <a:lnTo>
                  <a:pt x="7560" y="4324"/>
                </a:lnTo>
                <a:close/>
                <a:moveTo>
                  <a:pt x="7611" y="4324"/>
                </a:moveTo>
                <a:lnTo>
                  <a:pt x="7678" y="4141"/>
                </a:lnTo>
                <a:lnTo>
                  <a:pt x="7678" y="4132"/>
                </a:lnTo>
                <a:lnTo>
                  <a:pt x="7608" y="4324"/>
                </a:lnTo>
                <a:lnTo>
                  <a:pt x="7611" y="4324"/>
                </a:lnTo>
                <a:close/>
                <a:moveTo>
                  <a:pt x="7662" y="4324"/>
                </a:moveTo>
                <a:lnTo>
                  <a:pt x="7678" y="4281"/>
                </a:lnTo>
                <a:lnTo>
                  <a:pt x="7678" y="4272"/>
                </a:lnTo>
                <a:lnTo>
                  <a:pt x="7659" y="4324"/>
                </a:lnTo>
                <a:lnTo>
                  <a:pt x="7662" y="4324"/>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E742478A-79DC-4626-BCD1-F04ED774B5A8}"/>
              </a:ext>
            </a:extLst>
          </p:cNvPr>
          <p:cNvSpPr/>
          <p:nvPr userDrawn="1"/>
        </p:nvSpPr>
        <p:spPr>
          <a:xfrm>
            <a:off x="-3175" y="0"/>
            <a:ext cx="12192000" cy="6162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FC1F81F-5F07-47A1-A214-58E2045D3679}"/>
              </a:ext>
            </a:extLst>
          </p:cNvPr>
          <p:cNvPicPr>
            <a:picLocks noChangeAspect="1"/>
          </p:cNvPicPr>
          <p:nvPr/>
        </p:nvPicPr>
        <p:blipFill>
          <a:blip r:embed="rId2"/>
          <a:stretch>
            <a:fillRect/>
          </a:stretch>
        </p:blipFill>
        <p:spPr>
          <a:xfrm>
            <a:off x="520227" y="6308513"/>
            <a:ext cx="2889504" cy="406332"/>
          </a:xfrm>
          <a:prstGeom prst="rect">
            <a:avLst/>
          </a:prstGeom>
        </p:spPr>
      </p:pic>
      <p:pic>
        <p:nvPicPr>
          <p:cNvPr id="12" name="Picture 11">
            <a:extLst>
              <a:ext uri="{FF2B5EF4-FFF2-40B4-BE49-F238E27FC236}">
                <a16:creationId xmlns:a16="http://schemas.microsoft.com/office/drawing/2014/main" id="{F0499245-0B05-412A-BF3C-4534766FD1E6}"/>
              </a:ext>
            </a:extLst>
          </p:cNvPr>
          <p:cNvPicPr>
            <a:picLocks noChangeAspect="1"/>
          </p:cNvPicPr>
          <p:nvPr userDrawn="1"/>
        </p:nvPicPr>
        <p:blipFill>
          <a:blip r:embed="rId2"/>
          <a:stretch>
            <a:fillRect/>
          </a:stretch>
        </p:blipFill>
        <p:spPr>
          <a:xfrm>
            <a:off x="520227" y="6308513"/>
            <a:ext cx="2889504" cy="406332"/>
          </a:xfrm>
          <a:prstGeom prst="rect">
            <a:avLst/>
          </a:prstGeom>
        </p:spPr>
      </p:pic>
      <p:sp>
        <p:nvSpPr>
          <p:cNvPr id="17" name="Title 1">
            <a:extLst>
              <a:ext uri="{FF2B5EF4-FFF2-40B4-BE49-F238E27FC236}">
                <a16:creationId xmlns:a16="http://schemas.microsoft.com/office/drawing/2014/main" id="{F9A7EE3E-3B91-C24F-995C-E65BB3FA898E}"/>
              </a:ext>
            </a:extLst>
          </p:cNvPr>
          <p:cNvSpPr>
            <a:spLocks noGrp="1"/>
          </p:cNvSpPr>
          <p:nvPr>
            <p:ph type="ctrTitle" hasCustomPrompt="1"/>
          </p:nvPr>
        </p:nvSpPr>
        <p:spPr>
          <a:xfrm>
            <a:off x="520227" y="1516306"/>
            <a:ext cx="10716094" cy="3130062"/>
          </a:xfrm>
          <a:prstGeom prst="rect">
            <a:avLst/>
          </a:prstGeom>
        </p:spPr>
        <p:txBody>
          <a:bodyPr lIns="0" rIns="0" anchor="ctr"/>
          <a:lstStyle>
            <a:lvl1pPr algn="l">
              <a:lnSpc>
                <a:spcPct val="85000"/>
              </a:lnSpc>
              <a:defRPr sz="7200" b="1" i="0" spc="-150">
                <a:solidFill>
                  <a:schemeClr val="bg1"/>
                </a:solidFill>
                <a:latin typeface="Book Antiqua" panose="02040602050305030304" pitchFamily="18" charset="0"/>
                <a:ea typeface="Tahoma" panose="020B0604030504040204" pitchFamily="34" charset="0"/>
                <a:cs typeface="David" panose="020E0502060401010101" pitchFamily="34" charset="-79"/>
              </a:defRPr>
            </a:lvl1pPr>
          </a:lstStyle>
          <a:p>
            <a:r>
              <a:rPr lang="en-US" dirty="0"/>
              <a:t>Master title slide style</a:t>
            </a:r>
          </a:p>
        </p:txBody>
      </p:sp>
      <p:sp>
        <p:nvSpPr>
          <p:cNvPr id="18" name="Text Placeholder 5">
            <a:extLst>
              <a:ext uri="{FF2B5EF4-FFF2-40B4-BE49-F238E27FC236}">
                <a16:creationId xmlns:a16="http://schemas.microsoft.com/office/drawing/2014/main" id="{8F3ABBEE-ACB7-0B49-B4CF-F51799B5504E}"/>
              </a:ext>
            </a:extLst>
          </p:cNvPr>
          <p:cNvSpPr>
            <a:spLocks noGrp="1"/>
          </p:cNvSpPr>
          <p:nvPr>
            <p:ph type="body" sz="quarter" idx="10" hasCustomPrompt="1"/>
          </p:nvPr>
        </p:nvSpPr>
        <p:spPr>
          <a:xfrm>
            <a:off x="520700" y="4840922"/>
            <a:ext cx="3544888" cy="199112"/>
          </a:xfrm>
          <a:prstGeom prst="rect">
            <a:avLst/>
          </a:prstGeom>
        </p:spPr>
        <p:txBody>
          <a:bodyPr lIns="0" rIns="0"/>
          <a:lstStyle>
            <a:lvl1pPr marL="0" indent="0">
              <a:lnSpc>
                <a:spcPts val="1220"/>
              </a:lnSpc>
              <a:buNone/>
              <a:defRPr sz="1600">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a:t>
            </a:r>
          </a:p>
        </p:txBody>
      </p:sp>
      <p:sp>
        <p:nvSpPr>
          <p:cNvPr id="19" name="Text Placeholder 12">
            <a:extLst>
              <a:ext uri="{FF2B5EF4-FFF2-40B4-BE49-F238E27FC236}">
                <a16:creationId xmlns:a16="http://schemas.microsoft.com/office/drawing/2014/main" id="{8563DEB8-A147-1E4C-81A3-08107FB23F58}"/>
              </a:ext>
            </a:extLst>
          </p:cNvPr>
          <p:cNvSpPr>
            <a:spLocks noGrp="1"/>
          </p:cNvSpPr>
          <p:nvPr>
            <p:ph type="body" sz="quarter" idx="11" hasCustomPrompt="1"/>
          </p:nvPr>
        </p:nvSpPr>
        <p:spPr>
          <a:xfrm>
            <a:off x="520226" y="5110919"/>
            <a:ext cx="3545361" cy="167331"/>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Presenter Title</a:t>
            </a:r>
          </a:p>
        </p:txBody>
      </p:sp>
      <p:sp>
        <p:nvSpPr>
          <p:cNvPr id="20" name="Text Placeholder 12">
            <a:extLst>
              <a:ext uri="{FF2B5EF4-FFF2-40B4-BE49-F238E27FC236}">
                <a16:creationId xmlns:a16="http://schemas.microsoft.com/office/drawing/2014/main" id="{57AF0D73-3894-7048-B729-066D462FB9E3}"/>
              </a:ext>
            </a:extLst>
          </p:cNvPr>
          <p:cNvSpPr>
            <a:spLocks noGrp="1"/>
          </p:cNvSpPr>
          <p:nvPr>
            <p:ph type="body" sz="quarter" idx="12" hasCustomPrompt="1"/>
          </p:nvPr>
        </p:nvSpPr>
        <p:spPr>
          <a:xfrm>
            <a:off x="520226" y="5349135"/>
            <a:ext cx="3545361" cy="176201"/>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Presented to Lorem Ipsum</a:t>
            </a:r>
          </a:p>
        </p:txBody>
      </p:sp>
      <p:sp>
        <p:nvSpPr>
          <p:cNvPr id="21" name="Text Placeholder 12">
            <a:extLst>
              <a:ext uri="{FF2B5EF4-FFF2-40B4-BE49-F238E27FC236}">
                <a16:creationId xmlns:a16="http://schemas.microsoft.com/office/drawing/2014/main" id="{BC1B80D6-0F9E-224C-83D9-FC53338A3F7D}"/>
              </a:ext>
            </a:extLst>
          </p:cNvPr>
          <p:cNvSpPr>
            <a:spLocks noGrp="1"/>
          </p:cNvSpPr>
          <p:nvPr>
            <p:ph type="body" sz="quarter" idx="13" hasCustomPrompt="1"/>
          </p:nvPr>
        </p:nvSpPr>
        <p:spPr>
          <a:xfrm>
            <a:off x="520226" y="5596221"/>
            <a:ext cx="3545361" cy="180465"/>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Date 00/00/00</a:t>
            </a:r>
          </a:p>
        </p:txBody>
      </p:sp>
    </p:spTree>
    <p:extLst>
      <p:ext uri="{BB962C8B-B14F-4D97-AF65-F5344CB8AC3E}">
        <p14:creationId xmlns:p14="http://schemas.microsoft.com/office/powerpoint/2010/main" val="3629683752"/>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bg>
      <p:bgPr>
        <a:solidFill>
          <a:schemeClr val="accent2"/>
        </a:solidFill>
        <a:effectLst/>
      </p:bgPr>
    </p:bg>
    <p:spTree>
      <p:nvGrpSpPr>
        <p:cNvPr id="1" name=""/>
        <p:cNvGrpSpPr/>
        <p:nvPr/>
      </p:nvGrpSpPr>
      <p:grpSpPr>
        <a:xfrm>
          <a:off x="0" y="0"/>
          <a:ext cx="0" cy="0"/>
          <a:chOff x="0" y="0"/>
          <a:chExt cx="0" cy="0"/>
        </a:xfrm>
      </p:grpSpPr>
      <p:sp>
        <p:nvSpPr>
          <p:cNvPr id="17" name="Freeform 859">
            <a:extLst>
              <a:ext uri="{FF2B5EF4-FFF2-40B4-BE49-F238E27FC236}">
                <a16:creationId xmlns:a16="http://schemas.microsoft.com/office/drawing/2014/main" id="{048A6AF4-DC91-451B-B8D6-88EA6555080B}"/>
              </a:ext>
            </a:extLst>
          </p:cNvPr>
          <p:cNvSpPr>
            <a:spLocks noEditPoints="1"/>
          </p:cNvSpPr>
          <p:nvPr/>
        </p:nvSpPr>
        <p:spPr bwMode="auto">
          <a:xfrm>
            <a:off x="1588" y="-3175"/>
            <a:ext cx="12188825" cy="6864350"/>
          </a:xfrm>
          <a:custGeom>
            <a:avLst/>
            <a:gdLst>
              <a:gd name="T0" fmla="*/ 146 w 7678"/>
              <a:gd name="T1" fmla="*/ 0 h 4324"/>
              <a:gd name="T2" fmla="*/ 299 w 7678"/>
              <a:gd name="T3" fmla="*/ 0 h 4324"/>
              <a:gd name="T4" fmla="*/ 452 w 7678"/>
              <a:gd name="T5" fmla="*/ 0 h 4324"/>
              <a:gd name="T6" fmla="*/ 1983 w 7678"/>
              <a:gd name="T7" fmla="*/ 0 h 4324"/>
              <a:gd name="T8" fmla="*/ 2188 w 7678"/>
              <a:gd name="T9" fmla="*/ 0 h 4324"/>
              <a:gd name="T10" fmla="*/ 2341 w 7678"/>
              <a:gd name="T11" fmla="*/ 0 h 4324"/>
              <a:gd name="T12" fmla="*/ 2494 w 7678"/>
              <a:gd name="T13" fmla="*/ 0 h 4324"/>
              <a:gd name="T14" fmla="*/ 2647 w 7678"/>
              <a:gd name="T15" fmla="*/ 0 h 4324"/>
              <a:gd name="T16" fmla="*/ 2801 w 7678"/>
              <a:gd name="T17" fmla="*/ 0 h 4324"/>
              <a:gd name="T18" fmla="*/ 2954 w 7678"/>
              <a:gd name="T19" fmla="*/ 0 h 4324"/>
              <a:gd name="T20" fmla="*/ 3107 w 7678"/>
              <a:gd name="T21" fmla="*/ 0 h 4324"/>
              <a:gd name="T22" fmla="*/ 3260 w 7678"/>
              <a:gd name="T23" fmla="*/ 0 h 4324"/>
              <a:gd name="T24" fmla="*/ 3414 w 7678"/>
              <a:gd name="T25" fmla="*/ 0 h 4324"/>
              <a:gd name="T26" fmla="*/ 3567 w 7678"/>
              <a:gd name="T27" fmla="*/ 0 h 4324"/>
              <a:gd name="T28" fmla="*/ 3720 w 7678"/>
              <a:gd name="T29" fmla="*/ 0 h 4324"/>
              <a:gd name="T30" fmla="*/ 3873 w 7678"/>
              <a:gd name="T31" fmla="*/ 0 h 4324"/>
              <a:gd name="T32" fmla="*/ 4027 w 7678"/>
              <a:gd name="T33" fmla="*/ 0 h 4324"/>
              <a:gd name="T34" fmla="*/ 4180 w 7678"/>
              <a:gd name="T35" fmla="*/ 0 h 4324"/>
              <a:gd name="T36" fmla="*/ 605 w 7678"/>
              <a:gd name="T37" fmla="*/ 0 h 4324"/>
              <a:gd name="T38" fmla="*/ 758 w 7678"/>
              <a:gd name="T39" fmla="*/ 0 h 4324"/>
              <a:gd name="T40" fmla="*/ 912 w 7678"/>
              <a:gd name="T41" fmla="*/ 0 h 4324"/>
              <a:gd name="T42" fmla="*/ 1065 w 7678"/>
              <a:gd name="T43" fmla="*/ 0 h 4324"/>
              <a:gd name="T44" fmla="*/ 1218 w 7678"/>
              <a:gd name="T45" fmla="*/ 0 h 4324"/>
              <a:gd name="T46" fmla="*/ 1371 w 7678"/>
              <a:gd name="T47" fmla="*/ 0 h 4324"/>
              <a:gd name="T48" fmla="*/ 1525 w 7678"/>
              <a:gd name="T49" fmla="*/ 0 h 4324"/>
              <a:gd name="T50" fmla="*/ 1681 w 7678"/>
              <a:gd name="T51" fmla="*/ 0 h 4324"/>
              <a:gd name="T52" fmla="*/ 1835 w 7678"/>
              <a:gd name="T53" fmla="*/ 0 h 4324"/>
              <a:gd name="T54" fmla="*/ 6634 w 7678"/>
              <a:gd name="T55" fmla="*/ 0 h 4324"/>
              <a:gd name="T56" fmla="*/ 6736 w 7678"/>
              <a:gd name="T57" fmla="*/ 0 h 4324"/>
              <a:gd name="T58" fmla="*/ 6889 w 7678"/>
              <a:gd name="T59" fmla="*/ 0 h 4324"/>
              <a:gd name="T60" fmla="*/ 7043 w 7678"/>
              <a:gd name="T61" fmla="*/ 0 h 4324"/>
              <a:gd name="T62" fmla="*/ 7196 w 7678"/>
              <a:gd name="T63" fmla="*/ 0 h 4324"/>
              <a:gd name="T64" fmla="*/ 7349 w 7678"/>
              <a:gd name="T65" fmla="*/ 0 h 4324"/>
              <a:gd name="T66" fmla="*/ 7502 w 7678"/>
              <a:gd name="T67" fmla="*/ 0 h 4324"/>
              <a:gd name="T68" fmla="*/ 7656 w 7678"/>
              <a:gd name="T69" fmla="*/ 0 h 4324"/>
              <a:gd name="T70" fmla="*/ 6229 w 7678"/>
              <a:gd name="T71" fmla="*/ 4324 h 4324"/>
              <a:gd name="T72" fmla="*/ 4388 w 7678"/>
              <a:gd name="T73" fmla="*/ 0 h 4324"/>
              <a:gd name="T74" fmla="*/ 4541 w 7678"/>
              <a:gd name="T75" fmla="*/ 0 h 4324"/>
              <a:gd name="T76" fmla="*/ 4694 w 7678"/>
              <a:gd name="T77" fmla="*/ 0 h 4324"/>
              <a:gd name="T78" fmla="*/ 4847 w 7678"/>
              <a:gd name="T79" fmla="*/ 0 h 4324"/>
              <a:gd name="T80" fmla="*/ 5000 w 7678"/>
              <a:gd name="T81" fmla="*/ 0 h 4324"/>
              <a:gd name="T82" fmla="*/ 5154 w 7678"/>
              <a:gd name="T83" fmla="*/ 0 h 4324"/>
              <a:gd name="T84" fmla="*/ 5307 w 7678"/>
              <a:gd name="T85" fmla="*/ 0 h 4324"/>
              <a:gd name="T86" fmla="*/ 5460 w 7678"/>
              <a:gd name="T87" fmla="*/ 0 h 4324"/>
              <a:gd name="T88" fmla="*/ 5613 w 7678"/>
              <a:gd name="T89" fmla="*/ 0 h 4324"/>
              <a:gd name="T90" fmla="*/ 5766 w 7678"/>
              <a:gd name="T91" fmla="*/ 0 h 4324"/>
              <a:gd name="T92" fmla="*/ 5919 w 7678"/>
              <a:gd name="T93" fmla="*/ 0 h 4324"/>
              <a:gd name="T94" fmla="*/ 6072 w 7678"/>
              <a:gd name="T95" fmla="*/ 0 h 4324"/>
              <a:gd name="T96" fmla="*/ 6225 w 7678"/>
              <a:gd name="T97" fmla="*/ 0 h 4324"/>
              <a:gd name="T98" fmla="*/ 6379 w 7678"/>
              <a:gd name="T99" fmla="*/ 0 h 4324"/>
              <a:gd name="T100" fmla="*/ 6532 w 7678"/>
              <a:gd name="T101" fmla="*/ 0 h 4324"/>
              <a:gd name="T102" fmla="*/ 6382 w 7678"/>
              <a:gd name="T103" fmla="*/ 4324 h 4324"/>
              <a:gd name="T104" fmla="*/ 6535 w 7678"/>
              <a:gd name="T105" fmla="*/ 4324 h 4324"/>
              <a:gd name="T106" fmla="*/ 6688 w 7678"/>
              <a:gd name="T107" fmla="*/ 4324 h 4324"/>
              <a:gd name="T108" fmla="*/ 6842 w 7678"/>
              <a:gd name="T109" fmla="*/ 4324 h 4324"/>
              <a:gd name="T110" fmla="*/ 6995 w 7678"/>
              <a:gd name="T111" fmla="*/ 4324 h 4324"/>
              <a:gd name="T112" fmla="*/ 7148 w 7678"/>
              <a:gd name="T113" fmla="*/ 4324 h 4324"/>
              <a:gd name="T114" fmla="*/ 7301 w 7678"/>
              <a:gd name="T115" fmla="*/ 4324 h 4324"/>
              <a:gd name="T116" fmla="*/ 7455 w 7678"/>
              <a:gd name="T117" fmla="*/ 4324 h 4324"/>
              <a:gd name="T118" fmla="*/ 7608 w 7678"/>
              <a:gd name="T119" fmla="*/ 4324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78" h="4324">
                <a:moveTo>
                  <a:pt x="47" y="0"/>
                </a:moveTo>
                <a:lnTo>
                  <a:pt x="0" y="128"/>
                </a:lnTo>
                <a:lnTo>
                  <a:pt x="0" y="119"/>
                </a:lnTo>
                <a:lnTo>
                  <a:pt x="43" y="0"/>
                </a:lnTo>
                <a:lnTo>
                  <a:pt x="47" y="0"/>
                </a:lnTo>
                <a:close/>
                <a:moveTo>
                  <a:pt x="94" y="0"/>
                </a:moveTo>
                <a:lnTo>
                  <a:pt x="0" y="259"/>
                </a:lnTo>
                <a:lnTo>
                  <a:pt x="0" y="268"/>
                </a:lnTo>
                <a:lnTo>
                  <a:pt x="98" y="0"/>
                </a:lnTo>
                <a:lnTo>
                  <a:pt x="94" y="0"/>
                </a:lnTo>
                <a:close/>
                <a:moveTo>
                  <a:pt x="146" y="0"/>
                </a:moveTo>
                <a:lnTo>
                  <a:pt x="0" y="399"/>
                </a:lnTo>
                <a:lnTo>
                  <a:pt x="0" y="408"/>
                </a:lnTo>
                <a:lnTo>
                  <a:pt x="149" y="0"/>
                </a:lnTo>
                <a:lnTo>
                  <a:pt x="146" y="0"/>
                </a:lnTo>
                <a:close/>
                <a:moveTo>
                  <a:pt x="197" y="0"/>
                </a:moveTo>
                <a:lnTo>
                  <a:pt x="0" y="539"/>
                </a:lnTo>
                <a:lnTo>
                  <a:pt x="0" y="549"/>
                </a:lnTo>
                <a:lnTo>
                  <a:pt x="200" y="0"/>
                </a:lnTo>
                <a:lnTo>
                  <a:pt x="197" y="0"/>
                </a:lnTo>
                <a:close/>
                <a:moveTo>
                  <a:pt x="248" y="0"/>
                </a:moveTo>
                <a:lnTo>
                  <a:pt x="0" y="680"/>
                </a:lnTo>
                <a:lnTo>
                  <a:pt x="0" y="689"/>
                </a:lnTo>
                <a:lnTo>
                  <a:pt x="251" y="0"/>
                </a:lnTo>
                <a:lnTo>
                  <a:pt x="248" y="0"/>
                </a:lnTo>
                <a:close/>
                <a:moveTo>
                  <a:pt x="299" y="0"/>
                </a:moveTo>
                <a:lnTo>
                  <a:pt x="0" y="820"/>
                </a:lnTo>
                <a:lnTo>
                  <a:pt x="0" y="829"/>
                </a:lnTo>
                <a:lnTo>
                  <a:pt x="302" y="0"/>
                </a:lnTo>
                <a:lnTo>
                  <a:pt x="299" y="0"/>
                </a:lnTo>
                <a:close/>
                <a:moveTo>
                  <a:pt x="350" y="0"/>
                </a:moveTo>
                <a:lnTo>
                  <a:pt x="0" y="960"/>
                </a:lnTo>
                <a:lnTo>
                  <a:pt x="0" y="969"/>
                </a:lnTo>
                <a:lnTo>
                  <a:pt x="353" y="0"/>
                </a:lnTo>
                <a:lnTo>
                  <a:pt x="350" y="0"/>
                </a:lnTo>
                <a:close/>
                <a:moveTo>
                  <a:pt x="401" y="0"/>
                </a:moveTo>
                <a:lnTo>
                  <a:pt x="0" y="1099"/>
                </a:lnTo>
                <a:lnTo>
                  <a:pt x="0" y="1109"/>
                </a:lnTo>
                <a:lnTo>
                  <a:pt x="404" y="0"/>
                </a:lnTo>
                <a:lnTo>
                  <a:pt x="401" y="0"/>
                </a:lnTo>
                <a:close/>
                <a:moveTo>
                  <a:pt x="452" y="0"/>
                </a:moveTo>
                <a:lnTo>
                  <a:pt x="0" y="1239"/>
                </a:lnTo>
                <a:lnTo>
                  <a:pt x="0" y="1249"/>
                </a:lnTo>
                <a:lnTo>
                  <a:pt x="455" y="0"/>
                </a:lnTo>
                <a:lnTo>
                  <a:pt x="452" y="0"/>
                </a:lnTo>
                <a:close/>
                <a:moveTo>
                  <a:pt x="503" y="0"/>
                </a:moveTo>
                <a:lnTo>
                  <a:pt x="0" y="1379"/>
                </a:lnTo>
                <a:lnTo>
                  <a:pt x="0" y="1389"/>
                </a:lnTo>
                <a:lnTo>
                  <a:pt x="507" y="0"/>
                </a:lnTo>
                <a:lnTo>
                  <a:pt x="503" y="0"/>
                </a:lnTo>
                <a:close/>
                <a:moveTo>
                  <a:pt x="2034" y="0"/>
                </a:moveTo>
                <a:lnTo>
                  <a:pt x="459" y="4324"/>
                </a:lnTo>
                <a:lnTo>
                  <a:pt x="462" y="4324"/>
                </a:lnTo>
                <a:lnTo>
                  <a:pt x="2038" y="0"/>
                </a:lnTo>
                <a:lnTo>
                  <a:pt x="2034" y="0"/>
                </a:lnTo>
                <a:close/>
                <a:moveTo>
                  <a:pt x="1983" y="0"/>
                </a:moveTo>
                <a:lnTo>
                  <a:pt x="408" y="4324"/>
                </a:lnTo>
                <a:lnTo>
                  <a:pt x="411" y="4324"/>
                </a:lnTo>
                <a:lnTo>
                  <a:pt x="1987" y="0"/>
                </a:lnTo>
                <a:lnTo>
                  <a:pt x="1983" y="0"/>
                </a:lnTo>
                <a:close/>
                <a:moveTo>
                  <a:pt x="2086" y="0"/>
                </a:moveTo>
                <a:lnTo>
                  <a:pt x="510" y="4324"/>
                </a:lnTo>
                <a:lnTo>
                  <a:pt x="513" y="4324"/>
                </a:lnTo>
                <a:lnTo>
                  <a:pt x="2089" y="0"/>
                </a:lnTo>
                <a:lnTo>
                  <a:pt x="2086" y="0"/>
                </a:lnTo>
                <a:close/>
                <a:moveTo>
                  <a:pt x="2137" y="0"/>
                </a:moveTo>
                <a:lnTo>
                  <a:pt x="561" y="4324"/>
                </a:lnTo>
                <a:lnTo>
                  <a:pt x="564" y="4324"/>
                </a:lnTo>
                <a:lnTo>
                  <a:pt x="2140" y="0"/>
                </a:lnTo>
                <a:lnTo>
                  <a:pt x="2137" y="0"/>
                </a:lnTo>
                <a:close/>
                <a:moveTo>
                  <a:pt x="2188" y="0"/>
                </a:moveTo>
                <a:lnTo>
                  <a:pt x="612" y="4324"/>
                </a:lnTo>
                <a:lnTo>
                  <a:pt x="615" y="4324"/>
                </a:lnTo>
                <a:lnTo>
                  <a:pt x="2191" y="0"/>
                </a:lnTo>
                <a:lnTo>
                  <a:pt x="2188" y="0"/>
                </a:lnTo>
                <a:close/>
                <a:moveTo>
                  <a:pt x="2239" y="0"/>
                </a:moveTo>
                <a:lnTo>
                  <a:pt x="663" y="4324"/>
                </a:lnTo>
                <a:lnTo>
                  <a:pt x="666" y="4324"/>
                </a:lnTo>
                <a:lnTo>
                  <a:pt x="2242" y="0"/>
                </a:lnTo>
                <a:lnTo>
                  <a:pt x="2239" y="0"/>
                </a:lnTo>
                <a:close/>
                <a:moveTo>
                  <a:pt x="2290" y="0"/>
                </a:moveTo>
                <a:lnTo>
                  <a:pt x="714" y="4324"/>
                </a:lnTo>
                <a:lnTo>
                  <a:pt x="718" y="4324"/>
                </a:lnTo>
                <a:lnTo>
                  <a:pt x="2293" y="0"/>
                </a:lnTo>
                <a:lnTo>
                  <a:pt x="2290" y="0"/>
                </a:lnTo>
                <a:close/>
                <a:moveTo>
                  <a:pt x="2341" y="0"/>
                </a:moveTo>
                <a:lnTo>
                  <a:pt x="765" y="4324"/>
                </a:lnTo>
                <a:lnTo>
                  <a:pt x="769" y="4324"/>
                </a:lnTo>
                <a:lnTo>
                  <a:pt x="2344" y="0"/>
                </a:lnTo>
                <a:lnTo>
                  <a:pt x="2341" y="0"/>
                </a:lnTo>
                <a:close/>
                <a:moveTo>
                  <a:pt x="2392" y="0"/>
                </a:moveTo>
                <a:lnTo>
                  <a:pt x="816" y="4324"/>
                </a:lnTo>
                <a:lnTo>
                  <a:pt x="820" y="4324"/>
                </a:lnTo>
                <a:lnTo>
                  <a:pt x="2395" y="0"/>
                </a:lnTo>
                <a:lnTo>
                  <a:pt x="2392" y="0"/>
                </a:lnTo>
                <a:close/>
                <a:moveTo>
                  <a:pt x="2443" y="0"/>
                </a:moveTo>
                <a:lnTo>
                  <a:pt x="867" y="4324"/>
                </a:lnTo>
                <a:lnTo>
                  <a:pt x="871" y="4324"/>
                </a:lnTo>
                <a:lnTo>
                  <a:pt x="2447" y="0"/>
                </a:lnTo>
                <a:lnTo>
                  <a:pt x="2443" y="0"/>
                </a:lnTo>
                <a:close/>
                <a:moveTo>
                  <a:pt x="2494" y="0"/>
                </a:moveTo>
                <a:lnTo>
                  <a:pt x="918" y="4324"/>
                </a:lnTo>
                <a:lnTo>
                  <a:pt x="922" y="4324"/>
                </a:lnTo>
                <a:lnTo>
                  <a:pt x="2498" y="0"/>
                </a:lnTo>
                <a:lnTo>
                  <a:pt x="2494" y="0"/>
                </a:lnTo>
                <a:close/>
                <a:moveTo>
                  <a:pt x="2545" y="0"/>
                </a:moveTo>
                <a:lnTo>
                  <a:pt x="969" y="4324"/>
                </a:lnTo>
                <a:lnTo>
                  <a:pt x="973" y="4324"/>
                </a:lnTo>
                <a:lnTo>
                  <a:pt x="2549" y="0"/>
                </a:lnTo>
                <a:lnTo>
                  <a:pt x="2545" y="0"/>
                </a:lnTo>
                <a:close/>
                <a:moveTo>
                  <a:pt x="2596" y="0"/>
                </a:moveTo>
                <a:lnTo>
                  <a:pt x="1021" y="4324"/>
                </a:lnTo>
                <a:lnTo>
                  <a:pt x="1024" y="4324"/>
                </a:lnTo>
                <a:lnTo>
                  <a:pt x="2600" y="0"/>
                </a:lnTo>
                <a:lnTo>
                  <a:pt x="2596" y="0"/>
                </a:lnTo>
                <a:close/>
                <a:moveTo>
                  <a:pt x="2647" y="0"/>
                </a:moveTo>
                <a:lnTo>
                  <a:pt x="1072" y="4324"/>
                </a:lnTo>
                <a:lnTo>
                  <a:pt x="1075" y="4324"/>
                </a:lnTo>
                <a:lnTo>
                  <a:pt x="2651" y="0"/>
                </a:lnTo>
                <a:lnTo>
                  <a:pt x="2647" y="0"/>
                </a:lnTo>
                <a:close/>
                <a:moveTo>
                  <a:pt x="2699" y="0"/>
                </a:moveTo>
                <a:lnTo>
                  <a:pt x="1123" y="4324"/>
                </a:lnTo>
                <a:lnTo>
                  <a:pt x="1126" y="4324"/>
                </a:lnTo>
                <a:lnTo>
                  <a:pt x="2702" y="0"/>
                </a:lnTo>
                <a:lnTo>
                  <a:pt x="2699" y="0"/>
                </a:lnTo>
                <a:close/>
                <a:moveTo>
                  <a:pt x="2750" y="0"/>
                </a:moveTo>
                <a:lnTo>
                  <a:pt x="1174" y="4324"/>
                </a:lnTo>
                <a:lnTo>
                  <a:pt x="1177" y="4324"/>
                </a:lnTo>
                <a:lnTo>
                  <a:pt x="2753" y="0"/>
                </a:lnTo>
                <a:lnTo>
                  <a:pt x="2750" y="0"/>
                </a:lnTo>
                <a:close/>
                <a:moveTo>
                  <a:pt x="2801" y="0"/>
                </a:moveTo>
                <a:lnTo>
                  <a:pt x="1225" y="4324"/>
                </a:lnTo>
                <a:lnTo>
                  <a:pt x="1228" y="4324"/>
                </a:lnTo>
                <a:lnTo>
                  <a:pt x="2804" y="0"/>
                </a:lnTo>
                <a:lnTo>
                  <a:pt x="2801" y="0"/>
                </a:lnTo>
                <a:close/>
                <a:moveTo>
                  <a:pt x="2852" y="0"/>
                </a:moveTo>
                <a:lnTo>
                  <a:pt x="1276" y="4324"/>
                </a:lnTo>
                <a:lnTo>
                  <a:pt x="1279" y="4324"/>
                </a:lnTo>
                <a:lnTo>
                  <a:pt x="2855" y="0"/>
                </a:lnTo>
                <a:lnTo>
                  <a:pt x="2852" y="0"/>
                </a:lnTo>
                <a:close/>
                <a:moveTo>
                  <a:pt x="2903" y="0"/>
                </a:moveTo>
                <a:lnTo>
                  <a:pt x="1327" y="4324"/>
                </a:lnTo>
                <a:lnTo>
                  <a:pt x="1330" y="4324"/>
                </a:lnTo>
                <a:lnTo>
                  <a:pt x="2906" y="0"/>
                </a:lnTo>
                <a:lnTo>
                  <a:pt x="2903" y="0"/>
                </a:lnTo>
                <a:close/>
                <a:moveTo>
                  <a:pt x="2954" y="0"/>
                </a:moveTo>
                <a:lnTo>
                  <a:pt x="1378" y="4324"/>
                </a:lnTo>
                <a:lnTo>
                  <a:pt x="1382" y="4324"/>
                </a:lnTo>
                <a:lnTo>
                  <a:pt x="2957" y="0"/>
                </a:lnTo>
                <a:lnTo>
                  <a:pt x="2954" y="0"/>
                </a:lnTo>
                <a:close/>
                <a:moveTo>
                  <a:pt x="3005" y="0"/>
                </a:moveTo>
                <a:lnTo>
                  <a:pt x="1429" y="4324"/>
                </a:lnTo>
                <a:lnTo>
                  <a:pt x="1433" y="4324"/>
                </a:lnTo>
                <a:lnTo>
                  <a:pt x="3008" y="0"/>
                </a:lnTo>
                <a:lnTo>
                  <a:pt x="3005" y="0"/>
                </a:lnTo>
                <a:close/>
                <a:moveTo>
                  <a:pt x="3056" y="0"/>
                </a:moveTo>
                <a:lnTo>
                  <a:pt x="1480" y="4324"/>
                </a:lnTo>
                <a:lnTo>
                  <a:pt x="1484" y="4324"/>
                </a:lnTo>
                <a:lnTo>
                  <a:pt x="3059" y="0"/>
                </a:lnTo>
                <a:lnTo>
                  <a:pt x="3056" y="0"/>
                </a:lnTo>
                <a:close/>
                <a:moveTo>
                  <a:pt x="3107" y="0"/>
                </a:moveTo>
                <a:lnTo>
                  <a:pt x="1531" y="4324"/>
                </a:lnTo>
                <a:lnTo>
                  <a:pt x="1535" y="4324"/>
                </a:lnTo>
                <a:lnTo>
                  <a:pt x="3111" y="0"/>
                </a:lnTo>
                <a:lnTo>
                  <a:pt x="3107" y="0"/>
                </a:lnTo>
                <a:close/>
                <a:moveTo>
                  <a:pt x="3158" y="0"/>
                </a:moveTo>
                <a:lnTo>
                  <a:pt x="1582" y="4324"/>
                </a:lnTo>
                <a:lnTo>
                  <a:pt x="1586" y="4324"/>
                </a:lnTo>
                <a:lnTo>
                  <a:pt x="3162" y="0"/>
                </a:lnTo>
                <a:lnTo>
                  <a:pt x="3158" y="0"/>
                </a:lnTo>
                <a:close/>
                <a:moveTo>
                  <a:pt x="3209" y="0"/>
                </a:moveTo>
                <a:lnTo>
                  <a:pt x="1634" y="4324"/>
                </a:lnTo>
                <a:lnTo>
                  <a:pt x="1637" y="4324"/>
                </a:lnTo>
                <a:lnTo>
                  <a:pt x="3213" y="0"/>
                </a:lnTo>
                <a:lnTo>
                  <a:pt x="3209" y="0"/>
                </a:lnTo>
                <a:close/>
                <a:moveTo>
                  <a:pt x="3260" y="0"/>
                </a:moveTo>
                <a:lnTo>
                  <a:pt x="1685" y="4324"/>
                </a:lnTo>
                <a:lnTo>
                  <a:pt x="1688" y="4324"/>
                </a:lnTo>
                <a:lnTo>
                  <a:pt x="3264" y="0"/>
                </a:lnTo>
                <a:lnTo>
                  <a:pt x="3260" y="0"/>
                </a:lnTo>
                <a:close/>
                <a:moveTo>
                  <a:pt x="3311" y="0"/>
                </a:moveTo>
                <a:lnTo>
                  <a:pt x="1736" y="4324"/>
                </a:lnTo>
                <a:lnTo>
                  <a:pt x="1739" y="4324"/>
                </a:lnTo>
                <a:lnTo>
                  <a:pt x="3315" y="0"/>
                </a:lnTo>
                <a:lnTo>
                  <a:pt x="3311" y="0"/>
                </a:lnTo>
                <a:close/>
                <a:moveTo>
                  <a:pt x="3363" y="0"/>
                </a:moveTo>
                <a:lnTo>
                  <a:pt x="1787" y="4324"/>
                </a:lnTo>
                <a:lnTo>
                  <a:pt x="1790" y="4324"/>
                </a:lnTo>
                <a:lnTo>
                  <a:pt x="3366" y="0"/>
                </a:lnTo>
                <a:lnTo>
                  <a:pt x="3363" y="0"/>
                </a:lnTo>
                <a:close/>
                <a:moveTo>
                  <a:pt x="3414" y="0"/>
                </a:moveTo>
                <a:lnTo>
                  <a:pt x="1838" y="4324"/>
                </a:lnTo>
                <a:lnTo>
                  <a:pt x="1841" y="4324"/>
                </a:lnTo>
                <a:lnTo>
                  <a:pt x="3417" y="0"/>
                </a:lnTo>
                <a:lnTo>
                  <a:pt x="3414" y="0"/>
                </a:lnTo>
                <a:close/>
                <a:moveTo>
                  <a:pt x="3465" y="0"/>
                </a:moveTo>
                <a:lnTo>
                  <a:pt x="1889" y="4324"/>
                </a:lnTo>
                <a:lnTo>
                  <a:pt x="1892" y="4324"/>
                </a:lnTo>
                <a:lnTo>
                  <a:pt x="3468" y="0"/>
                </a:lnTo>
                <a:lnTo>
                  <a:pt x="3465" y="0"/>
                </a:lnTo>
                <a:close/>
                <a:moveTo>
                  <a:pt x="3516" y="0"/>
                </a:moveTo>
                <a:lnTo>
                  <a:pt x="1939" y="4324"/>
                </a:lnTo>
                <a:lnTo>
                  <a:pt x="1942" y="4324"/>
                </a:lnTo>
                <a:lnTo>
                  <a:pt x="3519" y="0"/>
                </a:lnTo>
                <a:lnTo>
                  <a:pt x="3516" y="0"/>
                </a:lnTo>
                <a:close/>
                <a:moveTo>
                  <a:pt x="3567" y="0"/>
                </a:moveTo>
                <a:lnTo>
                  <a:pt x="1990" y="4324"/>
                </a:lnTo>
                <a:lnTo>
                  <a:pt x="1993" y="4324"/>
                </a:lnTo>
                <a:lnTo>
                  <a:pt x="3570" y="0"/>
                </a:lnTo>
                <a:lnTo>
                  <a:pt x="3567" y="0"/>
                </a:lnTo>
                <a:close/>
                <a:moveTo>
                  <a:pt x="3618" y="0"/>
                </a:moveTo>
                <a:lnTo>
                  <a:pt x="2041" y="4324"/>
                </a:lnTo>
                <a:lnTo>
                  <a:pt x="2045" y="4324"/>
                </a:lnTo>
                <a:lnTo>
                  <a:pt x="3621" y="0"/>
                </a:lnTo>
                <a:lnTo>
                  <a:pt x="3618" y="0"/>
                </a:lnTo>
                <a:close/>
                <a:moveTo>
                  <a:pt x="3669" y="0"/>
                </a:moveTo>
                <a:lnTo>
                  <a:pt x="2092" y="4324"/>
                </a:lnTo>
                <a:lnTo>
                  <a:pt x="2096" y="4324"/>
                </a:lnTo>
                <a:lnTo>
                  <a:pt x="3672" y="0"/>
                </a:lnTo>
                <a:lnTo>
                  <a:pt x="3669" y="0"/>
                </a:lnTo>
                <a:close/>
                <a:moveTo>
                  <a:pt x="3720" y="0"/>
                </a:moveTo>
                <a:lnTo>
                  <a:pt x="2143" y="4324"/>
                </a:lnTo>
                <a:lnTo>
                  <a:pt x="2147" y="4324"/>
                </a:lnTo>
                <a:lnTo>
                  <a:pt x="3724" y="0"/>
                </a:lnTo>
                <a:lnTo>
                  <a:pt x="3720" y="0"/>
                </a:lnTo>
                <a:close/>
                <a:moveTo>
                  <a:pt x="3771" y="0"/>
                </a:moveTo>
                <a:lnTo>
                  <a:pt x="2194" y="4324"/>
                </a:lnTo>
                <a:lnTo>
                  <a:pt x="2198" y="4324"/>
                </a:lnTo>
                <a:lnTo>
                  <a:pt x="3775" y="0"/>
                </a:lnTo>
                <a:lnTo>
                  <a:pt x="3771" y="0"/>
                </a:lnTo>
                <a:close/>
                <a:moveTo>
                  <a:pt x="3822" y="0"/>
                </a:moveTo>
                <a:lnTo>
                  <a:pt x="2245" y="4324"/>
                </a:lnTo>
                <a:lnTo>
                  <a:pt x="2249" y="4324"/>
                </a:lnTo>
                <a:lnTo>
                  <a:pt x="3826" y="0"/>
                </a:lnTo>
                <a:lnTo>
                  <a:pt x="3822" y="0"/>
                </a:lnTo>
                <a:close/>
                <a:moveTo>
                  <a:pt x="3873" y="0"/>
                </a:moveTo>
                <a:lnTo>
                  <a:pt x="2297" y="4324"/>
                </a:lnTo>
                <a:lnTo>
                  <a:pt x="2300" y="4324"/>
                </a:lnTo>
                <a:lnTo>
                  <a:pt x="3877" y="0"/>
                </a:lnTo>
                <a:lnTo>
                  <a:pt x="3873" y="0"/>
                </a:lnTo>
                <a:close/>
                <a:moveTo>
                  <a:pt x="3924" y="0"/>
                </a:moveTo>
                <a:lnTo>
                  <a:pt x="2348" y="4324"/>
                </a:lnTo>
                <a:lnTo>
                  <a:pt x="2351" y="4324"/>
                </a:lnTo>
                <a:lnTo>
                  <a:pt x="3928" y="0"/>
                </a:lnTo>
                <a:lnTo>
                  <a:pt x="3924" y="0"/>
                </a:lnTo>
                <a:close/>
                <a:moveTo>
                  <a:pt x="3975" y="0"/>
                </a:moveTo>
                <a:lnTo>
                  <a:pt x="2399" y="4324"/>
                </a:lnTo>
                <a:lnTo>
                  <a:pt x="2402" y="4324"/>
                </a:lnTo>
                <a:lnTo>
                  <a:pt x="3979" y="0"/>
                </a:lnTo>
                <a:lnTo>
                  <a:pt x="3975" y="0"/>
                </a:lnTo>
                <a:close/>
                <a:moveTo>
                  <a:pt x="4027" y="0"/>
                </a:moveTo>
                <a:lnTo>
                  <a:pt x="2450" y="4324"/>
                </a:lnTo>
                <a:lnTo>
                  <a:pt x="2453" y="4324"/>
                </a:lnTo>
                <a:lnTo>
                  <a:pt x="4030" y="0"/>
                </a:lnTo>
                <a:lnTo>
                  <a:pt x="4027" y="0"/>
                </a:lnTo>
                <a:close/>
                <a:moveTo>
                  <a:pt x="4078" y="0"/>
                </a:moveTo>
                <a:lnTo>
                  <a:pt x="2501" y="4324"/>
                </a:lnTo>
                <a:lnTo>
                  <a:pt x="2504" y="4324"/>
                </a:lnTo>
                <a:lnTo>
                  <a:pt x="4081" y="0"/>
                </a:lnTo>
                <a:lnTo>
                  <a:pt x="4078" y="0"/>
                </a:lnTo>
                <a:close/>
                <a:moveTo>
                  <a:pt x="4129" y="0"/>
                </a:moveTo>
                <a:lnTo>
                  <a:pt x="2552" y="4324"/>
                </a:lnTo>
                <a:lnTo>
                  <a:pt x="2555" y="4324"/>
                </a:lnTo>
                <a:lnTo>
                  <a:pt x="4132" y="0"/>
                </a:lnTo>
                <a:lnTo>
                  <a:pt x="4129" y="0"/>
                </a:lnTo>
                <a:close/>
                <a:moveTo>
                  <a:pt x="4180" y="0"/>
                </a:moveTo>
                <a:lnTo>
                  <a:pt x="2603" y="4324"/>
                </a:lnTo>
                <a:lnTo>
                  <a:pt x="2606" y="4324"/>
                </a:lnTo>
                <a:lnTo>
                  <a:pt x="4183" y="0"/>
                </a:lnTo>
                <a:lnTo>
                  <a:pt x="4180" y="0"/>
                </a:lnTo>
                <a:close/>
                <a:moveTo>
                  <a:pt x="4231" y="0"/>
                </a:moveTo>
                <a:lnTo>
                  <a:pt x="2654" y="4324"/>
                </a:lnTo>
                <a:lnTo>
                  <a:pt x="2658" y="4324"/>
                </a:lnTo>
                <a:lnTo>
                  <a:pt x="4234" y="0"/>
                </a:lnTo>
                <a:lnTo>
                  <a:pt x="4231" y="0"/>
                </a:lnTo>
                <a:close/>
                <a:moveTo>
                  <a:pt x="554" y="0"/>
                </a:moveTo>
                <a:lnTo>
                  <a:pt x="0" y="1519"/>
                </a:lnTo>
                <a:lnTo>
                  <a:pt x="0" y="1529"/>
                </a:lnTo>
                <a:lnTo>
                  <a:pt x="558" y="0"/>
                </a:lnTo>
                <a:lnTo>
                  <a:pt x="554" y="0"/>
                </a:lnTo>
                <a:close/>
                <a:moveTo>
                  <a:pt x="605" y="0"/>
                </a:moveTo>
                <a:lnTo>
                  <a:pt x="0" y="1660"/>
                </a:lnTo>
                <a:lnTo>
                  <a:pt x="0" y="1670"/>
                </a:lnTo>
                <a:lnTo>
                  <a:pt x="609" y="0"/>
                </a:lnTo>
                <a:lnTo>
                  <a:pt x="605" y="0"/>
                </a:lnTo>
                <a:close/>
                <a:moveTo>
                  <a:pt x="656" y="0"/>
                </a:moveTo>
                <a:lnTo>
                  <a:pt x="0" y="1800"/>
                </a:lnTo>
                <a:lnTo>
                  <a:pt x="0" y="1810"/>
                </a:lnTo>
                <a:lnTo>
                  <a:pt x="660" y="0"/>
                </a:lnTo>
                <a:lnTo>
                  <a:pt x="656" y="0"/>
                </a:lnTo>
                <a:close/>
                <a:moveTo>
                  <a:pt x="707" y="0"/>
                </a:moveTo>
                <a:lnTo>
                  <a:pt x="0" y="1940"/>
                </a:lnTo>
                <a:lnTo>
                  <a:pt x="0" y="1950"/>
                </a:lnTo>
                <a:lnTo>
                  <a:pt x="711" y="0"/>
                </a:lnTo>
                <a:lnTo>
                  <a:pt x="707" y="0"/>
                </a:lnTo>
                <a:close/>
                <a:moveTo>
                  <a:pt x="758" y="0"/>
                </a:moveTo>
                <a:lnTo>
                  <a:pt x="0" y="2080"/>
                </a:lnTo>
                <a:lnTo>
                  <a:pt x="0" y="2089"/>
                </a:lnTo>
                <a:lnTo>
                  <a:pt x="762" y="0"/>
                </a:lnTo>
                <a:lnTo>
                  <a:pt x="758" y="0"/>
                </a:lnTo>
                <a:close/>
                <a:moveTo>
                  <a:pt x="810" y="0"/>
                </a:moveTo>
                <a:lnTo>
                  <a:pt x="0" y="2220"/>
                </a:lnTo>
                <a:lnTo>
                  <a:pt x="0" y="2229"/>
                </a:lnTo>
                <a:lnTo>
                  <a:pt x="813" y="0"/>
                </a:lnTo>
                <a:lnTo>
                  <a:pt x="810" y="0"/>
                </a:lnTo>
                <a:close/>
                <a:moveTo>
                  <a:pt x="861" y="0"/>
                </a:moveTo>
                <a:lnTo>
                  <a:pt x="0" y="2360"/>
                </a:lnTo>
                <a:lnTo>
                  <a:pt x="0" y="2369"/>
                </a:lnTo>
                <a:lnTo>
                  <a:pt x="864" y="0"/>
                </a:lnTo>
                <a:lnTo>
                  <a:pt x="861" y="0"/>
                </a:lnTo>
                <a:close/>
                <a:moveTo>
                  <a:pt x="912" y="0"/>
                </a:moveTo>
                <a:lnTo>
                  <a:pt x="0" y="2500"/>
                </a:lnTo>
                <a:lnTo>
                  <a:pt x="0" y="2509"/>
                </a:lnTo>
                <a:lnTo>
                  <a:pt x="915" y="0"/>
                </a:lnTo>
                <a:lnTo>
                  <a:pt x="912" y="0"/>
                </a:lnTo>
                <a:close/>
                <a:moveTo>
                  <a:pt x="963" y="0"/>
                </a:moveTo>
                <a:lnTo>
                  <a:pt x="0" y="2640"/>
                </a:lnTo>
                <a:lnTo>
                  <a:pt x="0" y="2649"/>
                </a:lnTo>
                <a:lnTo>
                  <a:pt x="966" y="0"/>
                </a:lnTo>
                <a:lnTo>
                  <a:pt x="963" y="0"/>
                </a:lnTo>
                <a:close/>
                <a:moveTo>
                  <a:pt x="1014" y="0"/>
                </a:moveTo>
                <a:lnTo>
                  <a:pt x="0" y="2781"/>
                </a:lnTo>
                <a:lnTo>
                  <a:pt x="0" y="2790"/>
                </a:lnTo>
                <a:lnTo>
                  <a:pt x="1017" y="0"/>
                </a:lnTo>
                <a:lnTo>
                  <a:pt x="1014" y="0"/>
                </a:lnTo>
                <a:close/>
                <a:moveTo>
                  <a:pt x="1065" y="0"/>
                </a:moveTo>
                <a:lnTo>
                  <a:pt x="0" y="2921"/>
                </a:lnTo>
                <a:lnTo>
                  <a:pt x="0" y="2930"/>
                </a:lnTo>
                <a:lnTo>
                  <a:pt x="1068" y="0"/>
                </a:lnTo>
                <a:lnTo>
                  <a:pt x="1065" y="0"/>
                </a:lnTo>
                <a:close/>
                <a:moveTo>
                  <a:pt x="1116" y="0"/>
                </a:moveTo>
                <a:lnTo>
                  <a:pt x="0" y="3061"/>
                </a:lnTo>
                <a:lnTo>
                  <a:pt x="0" y="3070"/>
                </a:lnTo>
                <a:lnTo>
                  <a:pt x="1119" y="0"/>
                </a:lnTo>
                <a:lnTo>
                  <a:pt x="1116" y="0"/>
                </a:lnTo>
                <a:close/>
                <a:moveTo>
                  <a:pt x="1167" y="0"/>
                </a:moveTo>
                <a:lnTo>
                  <a:pt x="0" y="3201"/>
                </a:lnTo>
                <a:lnTo>
                  <a:pt x="0" y="3210"/>
                </a:lnTo>
                <a:lnTo>
                  <a:pt x="1171" y="0"/>
                </a:lnTo>
                <a:lnTo>
                  <a:pt x="1167" y="0"/>
                </a:lnTo>
                <a:close/>
                <a:moveTo>
                  <a:pt x="1218" y="0"/>
                </a:moveTo>
                <a:lnTo>
                  <a:pt x="0" y="3341"/>
                </a:lnTo>
                <a:lnTo>
                  <a:pt x="0" y="3350"/>
                </a:lnTo>
                <a:lnTo>
                  <a:pt x="1222" y="0"/>
                </a:lnTo>
                <a:lnTo>
                  <a:pt x="1218" y="0"/>
                </a:lnTo>
                <a:close/>
                <a:moveTo>
                  <a:pt x="1269" y="0"/>
                </a:moveTo>
                <a:lnTo>
                  <a:pt x="0" y="3481"/>
                </a:lnTo>
                <a:lnTo>
                  <a:pt x="0" y="3490"/>
                </a:lnTo>
                <a:lnTo>
                  <a:pt x="1273" y="0"/>
                </a:lnTo>
                <a:lnTo>
                  <a:pt x="1269" y="0"/>
                </a:lnTo>
                <a:close/>
                <a:moveTo>
                  <a:pt x="1320" y="0"/>
                </a:moveTo>
                <a:lnTo>
                  <a:pt x="0" y="3620"/>
                </a:lnTo>
                <a:lnTo>
                  <a:pt x="0" y="3630"/>
                </a:lnTo>
                <a:lnTo>
                  <a:pt x="1324" y="0"/>
                </a:lnTo>
                <a:lnTo>
                  <a:pt x="1320" y="0"/>
                </a:lnTo>
                <a:close/>
                <a:moveTo>
                  <a:pt x="1371" y="0"/>
                </a:moveTo>
                <a:lnTo>
                  <a:pt x="0" y="3760"/>
                </a:lnTo>
                <a:lnTo>
                  <a:pt x="0" y="3770"/>
                </a:lnTo>
                <a:lnTo>
                  <a:pt x="1375" y="0"/>
                </a:lnTo>
                <a:lnTo>
                  <a:pt x="1371" y="0"/>
                </a:lnTo>
                <a:close/>
                <a:moveTo>
                  <a:pt x="1423" y="0"/>
                </a:moveTo>
                <a:lnTo>
                  <a:pt x="0" y="3901"/>
                </a:lnTo>
                <a:lnTo>
                  <a:pt x="0" y="3911"/>
                </a:lnTo>
                <a:lnTo>
                  <a:pt x="1426" y="0"/>
                </a:lnTo>
                <a:lnTo>
                  <a:pt x="1423" y="0"/>
                </a:lnTo>
                <a:close/>
                <a:moveTo>
                  <a:pt x="1474" y="0"/>
                </a:moveTo>
                <a:lnTo>
                  <a:pt x="0" y="4041"/>
                </a:lnTo>
                <a:lnTo>
                  <a:pt x="0" y="4051"/>
                </a:lnTo>
                <a:lnTo>
                  <a:pt x="1477" y="0"/>
                </a:lnTo>
                <a:lnTo>
                  <a:pt x="1474" y="0"/>
                </a:lnTo>
                <a:close/>
                <a:moveTo>
                  <a:pt x="1525" y="0"/>
                </a:moveTo>
                <a:lnTo>
                  <a:pt x="0" y="4181"/>
                </a:lnTo>
                <a:lnTo>
                  <a:pt x="0" y="4191"/>
                </a:lnTo>
                <a:lnTo>
                  <a:pt x="1528" y="0"/>
                </a:lnTo>
                <a:lnTo>
                  <a:pt x="1525" y="0"/>
                </a:lnTo>
                <a:close/>
                <a:moveTo>
                  <a:pt x="1576" y="0"/>
                </a:moveTo>
                <a:lnTo>
                  <a:pt x="0" y="4321"/>
                </a:lnTo>
                <a:lnTo>
                  <a:pt x="0" y="4324"/>
                </a:lnTo>
                <a:lnTo>
                  <a:pt x="2" y="4324"/>
                </a:lnTo>
                <a:lnTo>
                  <a:pt x="1579" y="0"/>
                </a:lnTo>
                <a:lnTo>
                  <a:pt x="1576" y="0"/>
                </a:lnTo>
                <a:close/>
                <a:moveTo>
                  <a:pt x="1627" y="0"/>
                </a:moveTo>
                <a:lnTo>
                  <a:pt x="50" y="4324"/>
                </a:lnTo>
                <a:lnTo>
                  <a:pt x="53" y="4324"/>
                </a:lnTo>
                <a:lnTo>
                  <a:pt x="1630" y="0"/>
                </a:lnTo>
                <a:lnTo>
                  <a:pt x="1627" y="0"/>
                </a:lnTo>
                <a:close/>
                <a:moveTo>
                  <a:pt x="1678" y="0"/>
                </a:moveTo>
                <a:lnTo>
                  <a:pt x="101" y="4324"/>
                </a:lnTo>
                <a:lnTo>
                  <a:pt x="105" y="4324"/>
                </a:lnTo>
                <a:lnTo>
                  <a:pt x="1681" y="0"/>
                </a:lnTo>
                <a:lnTo>
                  <a:pt x="1678" y="0"/>
                </a:lnTo>
                <a:close/>
                <a:moveTo>
                  <a:pt x="1729" y="0"/>
                </a:moveTo>
                <a:lnTo>
                  <a:pt x="152" y="4324"/>
                </a:lnTo>
                <a:lnTo>
                  <a:pt x="156" y="4324"/>
                </a:lnTo>
                <a:lnTo>
                  <a:pt x="1732" y="0"/>
                </a:lnTo>
                <a:lnTo>
                  <a:pt x="1729" y="0"/>
                </a:lnTo>
                <a:close/>
                <a:moveTo>
                  <a:pt x="1780" y="0"/>
                </a:moveTo>
                <a:lnTo>
                  <a:pt x="203" y="4324"/>
                </a:lnTo>
                <a:lnTo>
                  <a:pt x="207" y="4324"/>
                </a:lnTo>
                <a:lnTo>
                  <a:pt x="1783" y="0"/>
                </a:lnTo>
                <a:lnTo>
                  <a:pt x="1780" y="0"/>
                </a:lnTo>
                <a:close/>
                <a:moveTo>
                  <a:pt x="1831" y="0"/>
                </a:moveTo>
                <a:lnTo>
                  <a:pt x="254" y="4324"/>
                </a:lnTo>
                <a:lnTo>
                  <a:pt x="258" y="4324"/>
                </a:lnTo>
                <a:lnTo>
                  <a:pt x="1835" y="0"/>
                </a:lnTo>
                <a:lnTo>
                  <a:pt x="1831" y="0"/>
                </a:lnTo>
                <a:close/>
                <a:moveTo>
                  <a:pt x="1882" y="0"/>
                </a:moveTo>
                <a:lnTo>
                  <a:pt x="305" y="4324"/>
                </a:lnTo>
                <a:lnTo>
                  <a:pt x="309" y="4324"/>
                </a:lnTo>
                <a:lnTo>
                  <a:pt x="1886" y="0"/>
                </a:lnTo>
                <a:lnTo>
                  <a:pt x="1882" y="0"/>
                </a:lnTo>
                <a:close/>
                <a:moveTo>
                  <a:pt x="1932" y="0"/>
                </a:moveTo>
                <a:lnTo>
                  <a:pt x="357" y="4324"/>
                </a:lnTo>
                <a:lnTo>
                  <a:pt x="360" y="4324"/>
                </a:lnTo>
                <a:lnTo>
                  <a:pt x="1936" y="0"/>
                </a:lnTo>
                <a:lnTo>
                  <a:pt x="1932" y="0"/>
                </a:lnTo>
                <a:close/>
                <a:moveTo>
                  <a:pt x="6631" y="0"/>
                </a:moveTo>
                <a:lnTo>
                  <a:pt x="5055" y="4324"/>
                </a:lnTo>
                <a:lnTo>
                  <a:pt x="5058" y="4324"/>
                </a:lnTo>
                <a:lnTo>
                  <a:pt x="6634" y="0"/>
                </a:lnTo>
                <a:lnTo>
                  <a:pt x="6631" y="0"/>
                </a:lnTo>
                <a:close/>
                <a:moveTo>
                  <a:pt x="6580" y="0"/>
                </a:moveTo>
                <a:lnTo>
                  <a:pt x="5004" y="4324"/>
                </a:lnTo>
                <a:lnTo>
                  <a:pt x="5007" y="4324"/>
                </a:lnTo>
                <a:lnTo>
                  <a:pt x="6583" y="0"/>
                </a:lnTo>
                <a:lnTo>
                  <a:pt x="6580" y="0"/>
                </a:lnTo>
                <a:close/>
                <a:moveTo>
                  <a:pt x="6682" y="0"/>
                </a:moveTo>
                <a:lnTo>
                  <a:pt x="5106" y="4324"/>
                </a:lnTo>
                <a:lnTo>
                  <a:pt x="5109" y="4324"/>
                </a:lnTo>
                <a:lnTo>
                  <a:pt x="6685" y="0"/>
                </a:lnTo>
                <a:lnTo>
                  <a:pt x="6682" y="0"/>
                </a:lnTo>
                <a:close/>
                <a:moveTo>
                  <a:pt x="6733" y="0"/>
                </a:moveTo>
                <a:lnTo>
                  <a:pt x="5157" y="4324"/>
                </a:lnTo>
                <a:lnTo>
                  <a:pt x="5160" y="4324"/>
                </a:lnTo>
                <a:lnTo>
                  <a:pt x="6736" y="0"/>
                </a:lnTo>
                <a:lnTo>
                  <a:pt x="6733" y="0"/>
                </a:lnTo>
                <a:close/>
                <a:moveTo>
                  <a:pt x="6784" y="0"/>
                </a:moveTo>
                <a:lnTo>
                  <a:pt x="5208" y="4324"/>
                </a:lnTo>
                <a:lnTo>
                  <a:pt x="5211" y="4324"/>
                </a:lnTo>
                <a:lnTo>
                  <a:pt x="6787" y="0"/>
                </a:lnTo>
                <a:lnTo>
                  <a:pt x="6784" y="0"/>
                </a:lnTo>
                <a:close/>
                <a:moveTo>
                  <a:pt x="6835" y="0"/>
                </a:moveTo>
                <a:lnTo>
                  <a:pt x="5259" y="4324"/>
                </a:lnTo>
                <a:lnTo>
                  <a:pt x="5263" y="4324"/>
                </a:lnTo>
                <a:lnTo>
                  <a:pt x="6838" y="0"/>
                </a:lnTo>
                <a:lnTo>
                  <a:pt x="6835" y="0"/>
                </a:lnTo>
                <a:close/>
                <a:moveTo>
                  <a:pt x="6886" y="0"/>
                </a:moveTo>
                <a:lnTo>
                  <a:pt x="5310" y="4324"/>
                </a:lnTo>
                <a:lnTo>
                  <a:pt x="5314" y="4324"/>
                </a:lnTo>
                <a:lnTo>
                  <a:pt x="6889" y="0"/>
                </a:lnTo>
                <a:lnTo>
                  <a:pt x="6886" y="0"/>
                </a:lnTo>
                <a:close/>
                <a:moveTo>
                  <a:pt x="6937" y="0"/>
                </a:moveTo>
                <a:lnTo>
                  <a:pt x="5361" y="4324"/>
                </a:lnTo>
                <a:lnTo>
                  <a:pt x="5365" y="4324"/>
                </a:lnTo>
                <a:lnTo>
                  <a:pt x="6940" y="0"/>
                </a:lnTo>
                <a:lnTo>
                  <a:pt x="6937" y="0"/>
                </a:lnTo>
                <a:close/>
                <a:moveTo>
                  <a:pt x="6988" y="0"/>
                </a:moveTo>
                <a:lnTo>
                  <a:pt x="5412" y="4324"/>
                </a:lnTo>
                <a:lnTo>
                  <a:pt x="5416" y="4324"/>
                </a:lnTo>
                <a:lnTo>
                  <a:pt x="6992" y="0"/>
                </a:lnTo>
                <a:lnTo>
                  <a:pt x="6988" y="0"/>
                </a:lnTo>
                <a:close/>
                <a:moveTo>
                  <a:pt x="7039" y="0"/>
                </a:moveTo>
                <a:lnTo>
                  <a:pt x="5463" y="4324"/>
                </a:lnTo>
                <a:lnTo>
                  <a:pt x="5467" y="4324"/>
                </a:lnTo>
                <a:lnTo>
                  <a:pt x="7043" y="0"/>
                </a:lnTo>
                <a:lnTo>
                  <a:pt x="7039" y="0"/>
                </a:lnTo>
                <a:close/>
                <a:moveTo>
                  <a:pt x="7090" y="0"/>
                </a:moveTo>
                <a:lnTo>
                  <a:pt x="5515" y="4324"/>
                </a:lnTo>
                <a:lnTo>
                  <a:pt x="5518" y="4324"/>
                </a:lnTo>
                <a:lnTo>
                  <a:pt x="7094" y="0"/>
                </a:lnTo>
                <a:lnTo>
                  <a:pt x="7090" y="0"/>
                </a:lnTo>
                <a:close/>
                <a:moveTo>
                  <a:pt x="7141" y="0"/>
                </a:moveTo>
                <a:lnTo>
                  <a:pt x="5566" y="4324"/>
                </a:lnTo>
                <a:lnTo>
                  <a:pt x="5569" y="4324"/>
                </a:lnTo>
                <a:lnTo>
                  <a:pt x="7145" y="0"/>
                </a:lnTo>
                <a:lnTo>
                  <a:pt x="7141" y="0"/>
                </a:lnTo>
                <a:close/>
                <a:moveTo>
                  <a:pt x="7192" y="0"/>
                </a:moveTo>
                <a:lnTo>
                  <a:pt x="5617" y="4324"/>
                </a:lnTo>
                <a:lnTo>
                  <a:pt x="5620" y="4324"/>
                </a:lnTo>
                <a:lnTo>
                  <a:pt x="7196" y="0"/>
                </a:lnTo>
                <a:lnTo>
                  <a:pt x="7192" y="0"/>
                </a:lnTo>
                <a:close/>
                <a:moveTo>
                  <a:pt x="7244" y="0"/>
                </a:moveTo>
                <a:lnTo>
                  <a:pt x="5668" y="4324"/>
                </a:lnTo>
                <a:lnTo>
                  <a:pt x="5671" y="4324"/>
                </a:lnTo>
                <a:lnTo>
                  <a:pt x="7247" y="0"/>
                </a:lnTo>
                <a:lnTo>
                  <a:pt x="7244" y="0"/>
                </a:lnTo>
                <a:close/>
                <a:moveTo>
                  <a:pt x="7295" y="0"/>
                </a:moveTo>
                <a:lnTo>
                  <a:pt x="5719" y="4324"/>
                </a:lnTo>
                <a:lnTo>
                  <a:pt x="5722" y="4324"/>
                </a:lnTo>
                <a:lnTo>
                  <a:pt x="7298" y="0"/>
                </a:lnTo>
                <a:lnTo>
                  <a:pt x="7295" y="0"/>
                </a:lnTo>
                <a:close/>
                <a:moveTo>
                  <a:pt x="7346" y="0"/>
                </a:moveTo>
                <a:lnTo>
                  <a:pt x="5769" y="4324"/>
                </a:lnTo>
                <a:lnTo>
                  <a:pt x="5772" y="4324"/>
                </a:lnTo>
                <a:lnTo>
                  <a:pt x="7349" y="0"/>
                </a:lnTo>
                <a:lnTo>
                  <a:pt x="7346" y="0"/>
                </a:lnTo>
                <a:close/>
                <a:moveTo>
                  <a:pt x="7397" y="0"/>
                </a:moveTo>
                <a:lnTo>
                  <a:pt x="5820" y="4324"/>
                </a:lnTo>
                <a:lnTo>
                  <a:pt x="5823" y="4324"/>
                </a:lnTo>
                <a:lnTo>
                  <a:pt x="7400" y="0"/>
                </a:lnTo>
                <a:lnTo>
                  <a:pt x="7397" y="0"/>
                </a:lnTo>
                <a:close/>
                <a:moveTo>
                  <a:pt x="7448" y="0"/>
                </a:moveTo>
                <a:lnTo>
                  <a:pt x="5871" y="4324"/>
                </a:lnTo>
                <a:lnTo>
                  <a:pt x="5874" y="4324"/>
                </a:lnTo>
                <a:lnTo>
                  <a:pt x="7451" y="0"/>
                </a:lnTo>
                <a:lnTo>
                  <a:pt x="7448" y="0"/>
                </a:lnTo>
                <a:close/>
                <a:moveTo>
                  <a:pt x="7499" y="0"/>
                </a:moveTo>
                <a:lnTo>
                  <a:pt x="5922" y="4324"/>
                </a:lnTo>
                <a:lnTo>
                  <a:pt x="5926" y="4324"/>
                </a:lnTo>
                <a:lnTo>
                  <a:pt x="7502" y="0"/>
                </a:lnTo>
                <a:lnTo>
                  <a:pt x="7499" y="0"/>
                </a:lnTo>
                <a:close/>
                <a:moveTo>
                  <a:pt x="7550" y="0"/>
                </a:moveTo>
                <a:lnTo>
                  <a:pt x="5973" y="4324"/>
                </a:lnTo>
                <a:lnTo>
                  <a:pt x="5977" y="4324"/>
                </a:lnTo>
                <a:lnTo>
                  <a:pt x="7553" y="0"/>
                </a:lnTo>
                <a:lnTo>
                  <a:pt x="7550" y="0"/>
                </a:lnTo>
                <a:close/>
                <a:moveTo>
                  <a:pt x="7601" y="0"/>
                </a:moveTo>
                <a:lnTo>
                  <a:pt x="6024" y="4324"/>
                </a:lnTo>
                <a:lnTo>
                  <a:pt x="6028" y="4324"/>
                </a:lnTo>
                <a:lnTo>
                  <a:pt x="7605" y="0"/>
                </a:lnTo>
                <a:lnTo>
                  <a:pt x="7601" y="0"/>
                </a:lnTo>
                <a:close/>
                <a:moveTo>
                  <a:pt x="7652" y="0"/>
                </a:moveTo>
                <a:lnTo>
                  <a:pt x="6075" y="4324"/>
                </a:lnTo>
                <a:lnTo>
                  <a:pt x="6079" y="4324"/>
                </a:lnTo>
                <a:lnTo>
                  <a:pt x="7656" y="0"/>
                </a:lnTo>
                <a:lnTo>
                  <a:pt x="7652" y="0"/>
                </a:lnTo>
                <a:close/>
                <a:moveTo>
                  <a:pt x="6126" y="4324"/>
                </a:moveTo>
                <a:lnTo>
                  <a:pt x="6130" y="4324"/>
                </a:lnTo>
                <a:lnTo>
                  <a:pt x="7678" y="79"/>
                </a:lnTo>
                <a:lnTo>
                  <a:pt x="7678" y="69"/>
                </a:lnTo>
                <a:lnTo>
                  <a:pt x="6126" y="4324"/>
                </a:lnTo>
                <a:close/>
                <a:moveTo>
                  <a:pt x="6181" y="4324"/>
                </a:moveTo>
                <a:lnTo>
                  <a:pt x="7678" y="219"/>
                </a:lnTo>
                <a:lnTo>
                  <a:pt x="7678" y="209"/>
                </a:lnTo>
                <a:lnTo>
                  <a:pt x="6178" y="4324"/>
                </a:lnTo>
                <a:lnTo>
                  <a:pt x="6181" y="4324"/>
                </a:lnTo>
                <a:close/>
                <a:moveTo>
                  <a:pt x="6232" y="4324"/>
                </a:moveTo>
                <a:lnTo>
                  <a:pt x="7678" y="358"/>
                </a:lnTo>
                <a:lnTo>
                  <a:pt x="7678" y="349"/>
                </a:lnTo>
                <a:lnTo>
                  <a:pt x="6229" y="4324"/>
                </a:lnTo>
                <a:lnTo>
                  <a:pt x="6232" y="4324"/>
                </a:lnTo>
                <a:close/>
                <a:moveTo>
                  <a:pt x="4333" y="0"/>
                </a:moveTo>
                <a:lnTo>
                  <a:pt x="2756" y="4324"/>
                </a:lnTo>
                <a:lnTo>
                  <a:pt x="2760" y="4324"/>
                </a:lnTo>
                <a:lnTo>
                  <a:pt x="4336" y="0"/>
                </a:lnTo>
                <a:lnTo>
                  <a:pt x="4333" y="0"/>
                </a:lnTo>
                <a:close/>
                <a:moveTo>
                  <a:pt x="4282" y="0"/>
                </a:moveTo>
                <a:lnTo>
                  <a:pt x="2705" y="4324"/>
                </a:lnTo>
                <a:lnTo>
                  <a:pt x="2709" y="4324"/>
                </a:lnTo>
                <a:lnTo>
                  <a:pt x="4285" y="0"/>
                </a:lnTo>
                <a:lnTo>
                  <a:pt x="4282" y="0"/>
                </a:lnTo>
                <a:close/>
                <a:moveTo>
                  <a:pt x="4384" y="0"/>
                </a:moveTo>
                <a:lnTo>
                  <a:pt x="2807" y="4324"/>
                </a:lnTo>
                <a:lnTo>
                  <a:pt x="2811" y="4324"/>
                </a:lnTo>
                <a:lnTo>
                  <a:pt x="4388" y="0"/>
                </a:lnTo>
                <a:lnTo>
                  <a:pt x="4384" y="0"/>
                </a:lnTo>
                <a:close/>
                <a:moveTo>
                  <a:pt x="4435" y="0"/>
                </a:moveTo>
                <a:lnTo>
                  <a:pt x="2858" y="4324"/>
                </a:lnTo>
                <a:lnTo>
                  <a:pt x="2862" y="4324"/>
                </a:lnTo>
                <a:lnTo>
                  <a:pt x="4439" y="0"/>
                </a:lnTo>
                <a:lnTo>
                  <a:pt x="4435" y="0"/>
                </a:lnTo>
                <a:close/>
                <a:moveTo>
                  <a:pt x="4486" y="0"/>
                </a:moveTo>
                <a:lnTo>
                  <a:pt x="2909" y="4324"/>
                </a:lnTo>
                <a:lnTo>
                  <a:pt x="2913" y="4324"/>
                </a:lnTo>
                <a:lnTo>
                  <a:pt x="4490" y="0"/>
                </a:lnTo>
                <a:lnTo>
                  <a:pt x="4486" y="0"/>
                </a:lnTo>
                <a:close/>
                <a:moveTo>
                  <a:pt x="4537" y="0"/>
                </a:moveTo>
                <a:lnTo>
                  <a:pt x="2961" y="4324"/>
                </a:lnTo>
                <a:lnTo>
                  <a:pt x="2964" y="4324"/>
                </a:lnTo>
                <a:lnTo>
                  <a:pt x="4541" y="0"/>
                </a:lnTo>
                <a:lnTo>
                  <a:pt x="4537" y="0"/>
                </a:lnTo>
                <a:close/>
                <a:moveTo>
                  <a:pt x="4588" y="0"/>
                </a:moveTo>
                <a:lnTo>
                  <a:pt x="3012" y="4324"/>
                </a:lnTo>
                <a:lnTo>
                  <a:pt x="3015" y="4324"/>
                </a:lnTo>
                <a:lnTo>
                  <a:pt x="4592" y="0"/>
                </a:lnTo>
                <a:lnTo>
                  <a:pt x="4588" y="0"/>
                </a:lnTo>
                <a:close/>
                <a:moveTo>
                  <a:pt x="4640" y="0"/>
                </a:moveTo>
                <a:lnTo>
                  <a:pt x="3063" y="4324"/>
                </a:lnTo>
                <a:lnTo>
                  <a:pt x="3066" y="4324"/>
                </a:lnTo>
                <a:lnTo>
                  <a:pt x="4643" y="0"/>
                </a:lnTo>
                <a:lnTo>
                  <a:pt x="4640" y="0"/>
                </a:lnTo>
                <a:close/>
                <a:moveTo>
                  <a:pt x="4691" y="0"/>
                </a:moveTo>
                <a:lnTo>
                  <a:pt x="3114" y="4324"/>
                </a:lnTo>
                <a:lnTo>
                  <a:pt x="3117" y="4324"/>
                </a:lnTo>
                <a:lnTo>
                  <a:pt x="4694" y="0"/>
                </a:lnTo>
                <a:lnTo>
                  <a:pt x="4691" y="0"/>
                </a:lnTo>
                <a:close/>
                <a:moveTo>
                  <a:pt x="4742" y="0"/>
                </a:moveTo>
                <a:lnTo>
                  <a:pt x="3165" y="4324"/>
                </a:lnTo>
                <a:lnTo>
                  <a:pt x="3168" y="4324"/>
                </a:lnTo>
                <a:lnTo>
                  <a:pt x="4745" y="0"/>
                </a:lnTo>
                <a:lnTo>
                  <a:pt x="4742" y="0"/>
                </a:lnTo>
                <a:close/>
                <a:moveTo>
                  <a:pt x="4793" y="0"/>
                </a:moveTo>
                <a:lnTo>
                  <a:pt x="3216" y="4324"/>
                </a:lnTo>
                <a:lnTo>
                  <a:pt x="3219" y="4324"/>
                </a:lnTo>
                <a:lnTo>
                  <a:pt x="4796" y="0"/>
                </a:lnTo>
                <a:lnTo>
                  <a:pt x="4793" y="0"/>
                </a:lnTo>
                <a:close/>
                <a:moveTo>
                  <a:pt x="4844" y="0"/>
                </a:moveTo>
                <a:lnTo>
                  <a:pt x="3267" y="4324"/>
                </a:lnTo>
                <a:lnTo>
                  <a:pt x="3270" y="4324"/>
                </a:lnTo>
                <a:lnTo>
                  <a:pt x="4847" y="0"/>
                </a:lnTo>
                <a:lnTo>
                  <a:pt x="4844" y="0"/>
                </a:lnTo>
                <a:close/>
                <a:moveTo>
                  <a:pt x="4895" y="0"/>
                </a:moveTo>
                <a:lnTo>
                  <a:pt x="3318" y="4324"/>
                </a:lnTo>
                <a:lnTo>
                  <a:pt x="3322" y="4324"/>
                </a:lnTo>
                <a:lnTo>
                  <a:pt x="4898" y="0"/>
                </a:lnTo>
                <a:lnTo>
                  <a:pt x="4895" y="0"/>
                </a:lnTo>
                <a:close/>
                <a:moveTo>
                  <a:pt x="4946" y="0"/>
                </a:moveTo>
                <a:lnTo>
                  <a:pt x="3369" y="4324"/>
                </a:lnTo>
                <a:lnTo>
                  <a:pt x="3373" y="4324"/>
                </a:lnTo>
                <a:lnTo>
                  <a:pt x="4949" y="0"/>
                </a:lnTo>
                <a:lnTo>
                  <a:pt x="4946" y="0"/>
                </a:lnTo>
                <a:close/>
                <a:moveTo>
                  <a:pt x="4997" y="0"/>
                </a:moveTo>
                <a:lnTo>
                  <a:pt x="3420" y="4324"/>
                </a:lnTo>
                <a:lnTo>
                  <a:pt x="3424" y="4324"/>
                </a:lnTo>
                <a:lnTo>
                  <a:pt x="5000" y="0"/>
                </a:lnTo>
                <a:lnTo>
                  <a:pt x="4997" y="0"/>
                </a:lnTo>
                <a:close/>
                <a:moveTo>
                  <a:pt x="5048" y="0"/>
                </a:moveTo>
                <a:lnTo>
                  <a:pt x="3471" y="4324"/>
                </a:lnTo>
                <a:lnTo>
                  <a:pt x="3475" y="4324"/>
                </a:lnTo>
                <a:lnTo>
                  <a:pt x="5052" y="0"/>
                </a:lnTo>
                <a:lnTo>
                  <a:pt x="5048" y="0"/>
                </a:lnTo>
                <a:close/>
                <a:moveTo>
                  <a:pt x="5099" y="0"/>
                </a:moveTo>
                <a:lnTo>
                  <a:pt x="3522" y="4324"/>
                </a:lnTo>
                <a:lnTo>
                  <a:pt x="3526" y="4324"/>
                </a:lnTo>
                <a:lnTo>
                  <a:pt x="5103" y="0"/>
                </a:lnTo>
                <a:lnTo>
                  <a:pt x="5099" y="0"/>
                </a:lnTo>
                <a:close/>
                <a:moveTo>
                  <a:pt x="5150" y="0"/>
                </a:moveTo>
                <a:lnTo>
                  <a:pt x="3574" y="4324"/>
                </a:lnTo>
                <a:lnTo>
                  <a:pt x="3577" y="4324"/>
                </a:lnTo>
                <a:lnTo>
                  <a:pt x="5154" y="0"/>
                </a:lnTo>
                <a:lnTo>
                  <a:pt x="5150" y="0"/>
                </a:lnTo>
                <a:close/>
                <a:moveTo>
                  <a:pt x="5201" y="0"/>
                </a:moveTo>
                <a:lnTo>
                  <a:pt x="3625" y="4324"/>
                </a:lnTo>
                <a:lnTo>
                  <a:pt x="3628" y="4324"/>
                </a:lnTo>
                <a:lnTo>
                  <a:pt x="5205" y="0"/>
                </a:lnTo>
                <a:lnTo>
                  <a:pt x="5201" y="0"/>
                </a:lnTo>
                <a:close/>
                <a:moveTo>
                  <a:pt x="5252" y="0"/>
                </a:moveTo>
                <a:lnTo>
                  <a:pt x="3676" y="4324"/>
                </a:lnTo>
                <a:lnTo>
                  <a:pt x="3679" y="4324"/>
                </a:lnTo>
                <a:lnTo>
                  <a:pt x="5256" y="0"/>
                </a:lnTo>
                <a:lnTo>
                  <a:pt x="5252" y="0"/>
                </a:lnTo>
                <a:close/>
                <a:moveTo>
                  <a:pt x="5304" y="0"/>
                </a:moveTo>
                <a:lnTo>
                  <a:pt x="3727" y="4324"/>
                </a:lnTo>
                <a:lnTo>
                  <a:pt x="3730" y="4324"/>
                </a:lnTo>
                <a:lnTo>
                  <a:pt x="5307" y="0"/>
                </a:lnTo>
                <a:lnTo>
                  <a:pt x="5304" y="0"/>
                </a:lnTo>
                <a:close/>
                <a:moveTo>
                  <a:pt x="5355" y="0"/>
                </a:moveTo>
                <a:lnTo>
                  <a:pt x="3778" y="4324"/>
                </a:lnTo>
                <a:lnTo>
                  <a:pt x="3781" y="4324"/>
                </a:lnTo>
                <a:lnTo>
                  <a:pt x="5358" y="0"/>
                </a:lnTo>
                <a:lnTo>
                  <a:pt x="5355" y="0"/>
                </a:lnTo>
                <a:close/>
                <a:moveTo>
                  <a:pt x="5406" y="0"/>
                </a:moveTo>
                <a:lnTo>
                  <a:pt x="3829" y="4324"/>
                </a:lnTo>
                <a:lnTo>
                  <a:pt x="3832" y="4324"/>
                </a:lnTo>
                <a:lnTo>
                  <a:pt x="5409" y="0"/>
                </a:lnTo>
                <a:lnTo>
                  <a:pt x="5406" y="0"/>
                </a:lnTo>
                <a:close/>
                <a:moveTo>
                  <a:pt x="5457" y="0"/>
                </a:moveTo>
                <a:lnTo>
                  <a:pt x="3880" y="4324"/>
                </a:lnTo>
                <a:lnTo>
                  <a:pt x="3883" y="4324"/>
                </a:lnTo>
                <a:lnTo>
                  <a:pt x="5460" y="0"/>
                </a:lnTo>
                <a:lnTo>
                  <a:pt x="5457" y="0"/>
                </a:lnTo>
                <a:close/>
                <a:moveTo>
                  <a:pt x="5508" y="0"/>
                </a:moveTo>
                <a:lnTo>
                  <a:pt x="3931" y="4324"/>
                </a:lnTo>
                <a:lnTo>
                  <a:pt x="3934" y="4324"/>
                </a:lnTo>
                <a:lnTo>
                  <a:pt x="5511" y="0"/>
                </a:lnTo>
                <a:lnTo>
                  <a:pt x="5508" y="0"/>
                </a:lnTo>
                <a:close/>
                <a:moveTo>
                  <a:pt x="5559" y="0"/>
                </a:moveTo>
                <a:lnTo>
                  <a:pt x="3982" y="4324"/>
                </a:lnTo>
                <a:lnTo>
                  <a:pt x="3986" y="4324"/>
                </a:lnTo>
                <a:lnTo>
                  <a:pt x="5562" y="0"/>
                </a:lnTo>
                <a:lnTo>
                  <a:pt x="5559" y="0"/>
                </a:lnTo>
                <a:close/>
                <a:moveTo>
                  <a:pt x="5610" y="0"/>
                </a:moveTo>
                <a:lnTo>
                  <a:pt x="4033" y="4324"/>
                </a:lnTo>
                <a:lnTo>
                  <a:pt x="4037" y="4324"/>
                </a:lnTo>
                <a:lnTo>
                  <a:pt x="5613" y="0"/>
                </a:lnTo>
                <a:lnTo>
                  <a:pt x="5610" y="0"/>
                </a:lnTo>
                <a:close/>
                <a:moveTo>
                  <a:pt x="5661" y="0"/>
                </a:moveTo>
                <a:lnTo>
                  <a:pt x="4084" y="4324"/>
                </a:lnTo>
                <a:lnTo>
                  <a:pt x="4088" y="4324"/>
                </a:lnTo>
                <a:lnTo>
                  <a:pt x="5665" y="0"/>
                </a:lnTo>
                <a:lnTo>
                  <a:pt x="5661" y="0"/>
                </a:lnTo>
                <a:close/>
                <a:moveTo>
                  <a:pt x="5712" y="0"/>
                </a:moveTo>
                <a:lnTo>
                  <a:pt x="4135" y="4324"/>
                </a:lnTo>
                <a:lnTo>
                  <a:pt x="4139" y="4324"/>
                </a:lnTo>
                <a:lnTo>
                  <a:pt x="5716" y="0"/>
                </a:lnTo>
                <a:lnTo>
                  <a:pt x="5712" y="0"/>
                </a:lnTo>
                <a:close/>
                <a:moveTo>
                  <a:pt x="5762" y="0"/>
                </a:moveTo>
                <a:lnTo>
                  <a:pt x="4186" y="4324"/>
                </a:lnTo>
                <a:lnTo>
                  <a:pt x="4190" y="4324"/>
                </a:lnTo>
                <a:lnTo>
                  <a:pt x="5766" y="0"/>
                </a:lnTo>
                <a:lnTo>
                  <a:pt x="5762" y="0"/>
                </a:lnTo>
                <a:close/>
                <a:moveTo>
                  <a:pt x="5813" y="0"/>
                </a:moveTo>
                <a:lnTo>
                  <a:pt x="4238" y="4324"/>
                </a:lnTo>
                <a:lnTo>
                  <a:pt x="4241" y="4324"/>
                </a:lnTo>
                <a:lnTo>
                  <a:pt x="5817" y="0"/>
                </a:lnTo>
                <a:lnTo>
                  <a:pt x="5813" y="0"/>
                </a:lnTo>
                <a:close/>
                <a:moveTo>
                  <a:pt x="5864" y="0"/>
                </a:moveTo>
                <a:lnTo>
                  <a:pt x="4289" y="4324"/>
                </a:lnTo>
                <a:lnTo>
                  <a:pt x="4292" y="4324"/>
                </a:lnTo>
                <a:lnTo>
                  <a:pt x="5868" y="0"/>
                </a:lnTo>
                <a:lnTo>
                  <a:pt x="5864" y="0"/>
                </a:lnTo>
                <a:close/>
                <a:moveTo>
                  <a:pt x="5915" y="0"/>
                </a:moveTo>
                <a:lnTo>
                  <a:pt x="4340" y="4324"/>
                </a:lnTo>
                <a:lnTo>
                  <a:pt x="4343" y="4324"/>
                </a:lnTo>
                <a:lnTo>
                  <a:pt x="5919" y="0"/>
                </a:lnTo>
                <a:lnTo>
                  <a:pt x="5915" y="0"/>
                </a:lnTo>
                <a:close/>
                <a:moveTo>
                  <a:pt x="5967" y="0"/>
                </a:moveTo>
                <a:lnTo>
                  <a:pt x="4391" y="4324"/>
                </a:lnTo>
                <a:lnTo>
                  <a:pt x="4394" y="4324"/>
                </a:lnTo>
                <a:lnTo>
                  <a:pt x="5970" y="0"/>
                </a:lnTo>
                <a:lnTo>
                  <a:pt x="5967" y="0"/>
                </a:lnTo>
                <a:close/>
                <a:moveTo>
                  <a:pt x="6018" y="0"/>
                </a:moveTo>
                <a:lnTo>
                  <a:pt x="4442" y="4324"/>
                </a:lnTo>
                <a:lnTo>
                  <a:pt x="4445" y="4324"/>
                </a:lnTo>
                <a:lnTo>
                  <a:pt x="6021" y="0"/>
                </a:lnTo>
                <a:lnTo>
                  <a:pt x="6018" y="0"/>
                </a:lnTo>
                <a:close/>
                <a:moveTo>
                  <a:pt x="6069" y="0"/>
                </a:moveTo>
                <a:lnTo>
                  <a:pt x="4493" y="4324"/>
                </a:lnTo>
                <a:lnTo>
                  <a:pt x="4496" y="4324"/>
                </a:lnTo>
                <a:lnTo>
                  <a:pt x="6072" y="0"/>
                </a:lnTo>
                <a:lnTo>
                  <a:pt x="6069" y="0"/>
                </a:lnTo>
                <a:close/>
                <a:moveTo>
                  <a:pt x="6120" y="0"/>
                </a:moveTo>
                <a:lnTo>
                  <a:pt x="4544" y="4324"/>
                </a:lnTo>
                <a:lnTo>
                  <a:pt x="4547" y="4324"/>
                </a:lnTo>
                <a:lnTo>
                  <a:pt x="6123" y="0"/>
                </a:lnTo>
                <a:lnTo>
                  <a:pt x="6120" y="0"/>
                </a:lnTo>
                <a:close/>
                <a:moveTo>
                  <a:pt x="6171" y="0"/>
                </a:moveTo>
                <a:lnTo>
                  <a:pt x="4595" y="4324"/>
                </a:lnTo>
                <a:lnTo>
                  <a:pt x="4599" y="4324"/>
                </a:lnTo>
                <a:lnTo>
                  <a:pt x="6174" y="0"/>
                </a:lnTo>
                <a:lnTo>
                  <a:pt x="6171" y="0"/>
                </a:lnTo>
                <a:close/>
                <a:moveTo>
                  <a:pt x="6222" y="0"/>
                </a:moveTo>
                <a:lnTo>
                  <a:pt x="4646" y="4324"/>
                </a:lnTo>
                <a:lnTo>
                  <a:pt x="4650" y="4324"/>
                </a:lnTo>
                <a:lnTo>
                  <a:pt x="6225" y="0"/>
                </a:lnTo>
                <a:lnTo>
                  <a:pt x="6222" y="0"/>
                </a:lnTo>
                <a:close/>
                <a:moveTo>
                  <a:pt x="6273" y="0"/>
                </a:moveTo>
                <a:lnTo>
                  <a:pt x="4697" y="4324"/>
                </a:lnTo>
                <a:lnTo>
                  <a:pt x="4701" y="4324"/>
                </a:lnTo>
                <a:lnTo>
                  <a:pt x="6276" y="0"/>
                </a:lnTo>
                <a:lnTo>
                  <a:pt x="6273" y="0"/>
                </a:lnTo>
                <a:close/>
                <a:moveTo>
                  <a:pt x="6324" y="0"/>
                </a:moveTo>
                <a:lnTo>
                  <a:pt x="4748" y="4324"/>
                </a:lnTo>
                <a:lnTo>
                  <a:pt x="4752" y="4324"/>
                </a:lnTo>
                <a:lnTo>
                  <a:pt x="6328" y="0"/>
                </a:lnTo>
                <a:lnTo>
                  <a:pt x="6324" y="0"/>
                </a:lnTo>
                <a:close/>
                <a:moveTo>
                  <a:pt x="6375" y="0"/>
                </a:moveTo>
                <a:lnTo>
                  <a:pt x="4799" y="4324"/>
                </a:lnTo>
                <a:lnTo>
                  <a:pt x="4803" y="4324"/>
                </a:lnTo>
                <a:lnTo>
                  <a:pt x="6379" y="0"/>
                </a:lnTo>
                <a:lnTo>
                  <a:pt x="6375" y="0"/>
                </a:lnTo>
                <a:close/>
                <a:moveTo>
                  <a:pt x="6426" y="0"/>
                </a:moveTo>
                <a:lnTo>
                  <a:pt x="4850" y="4324"/>
                </a:lnTo>
                <a:lnTo>
                  <a:pt x="4854" y="4324"/>
                </a:lnTo>
                <a:lnTo>
                  <a:pt x="6430" y="0"/>
                </a:lnTo>
                <a:lnTo>
                  <a:pt x="6426" y="0"/>
                </a:lnTo>
                <a:close/>
                <a:moveTo>
                  <a:pt x="6477" y="0"/>
                </a:moveTo>
                <a:lnTo>
                  <a:pt x="4902" y="4324"/>
                </a:lnTo>
                <a:lnTo>
                  <a:pt x="4905" y="4324"/>
                </a:lnTo>
                <a:lnTo>
                  <a:pt x="6481" y="0"/>
                </a:lnTo>
                <a:lnTo>
                  <a:pt x="6477" y="0"/>
                </a:lnTo>
                <a:close/>
                <a:moveTo>
                  <a:pt x="6528" y="0"/>
                </a:moveTo>
                <a:lnTo>
                  <a:pt x="4953" y="4324"/>
                </a:lnTo>
                <a:lnTo>
                  <a:pt x="4956" y="4324"/>
                </a:lnTo>
                <a:lnTo>
                  <a:pt x="6532" y="0"/>
                </a:lnTo>
                <a:lnTo>
                  <a:pt x="6528" y="0"/>
                </a:lnTo>
                <a:close/>
                <a:moveTo>
                  <a:pt x="6283" y="4324"/>
                </a:moveTo>
                <a:lnTo>
                  <a:pt x="7678" y="498"/>
                </a:lnTo>
                <a:lnTo>
                  <a:pt x="7678" y="489"/>
                </a:lnTo>
                <a:lnTo>
                  <a:pt x="6280" y="4324"/>
                </a:lnTo>
                <a:lnTo>
                  <a:pt x="6283" y="4324"/>
                </a:lnTo>
                <a:close/>
                <a:moveTo>
                  <a:pt x="6334" y="4324"/>
                </a:moveTo>
                <a:lnTo>
                  <a:pt x="7678" y="639"/>
                </a:lnTo>
                <a:lnTo>
                  <a:pt x="7678" y="630"/>
                </a:lnTo>
                <a:lnTo>
                  <a:pt x="6331" y="4324"/>
                </a:lnTo>
                <a:lnTo>
                  <a:pt x="6334" y="4324"/>
                </a:lnTo>
                <a:close/>
                <a:moveTo>
                  <a:pt x="6385" y="4324"/>
                </a:moveTo>
                <a:lnTo>
                  <a:pt x="7678" y="779"/>
                </a:lnTo>
                <a:lnTo>
                  <a:pt x="7678" y="770"/>
                </a:lnTo>
                <a:lnTo>
                  <a:pt x="6382" y="4324"/>
                </a:lnTo>
                <a:lnTo>
                  <a:pt x="6385" y="4324"/>
                </a:lnTo>
                <a:close/>
                <a:moveTo>
                  <a:pt x="6436" y="4324"/>
                </a:moveTo>
                <a:lnTo>
                  <a:pt x="7678" y="919"/>
                </a:lnTo>
                <a:lnTo>
                  <a:pt x="7678" y="910"/>
                </a:lnTo>
                <a:lnTo>
                  <a:pt x="6433" y="4324"/>
                </a:lnTo>
                <a:lnTo>
                  <a:pt x="6436" y="4324"/>
                </a:lnTo>
                <a:close/>
                <a:moveTo>
                  <a:pt x="6487" y="4324"/>
                </a:moveTo>
                <a:lnTo>
                  <a:pt x="7678" y="1059"/>
                </a:lnTo>
                <a:lnTo>
                  <a:pt x="7678" y="1050"/>
                </a:lnTo>
                <a:lnTo>
                  <a:pt x="6484" y="4324"/>
                </a:lnTo>
                <a:lnTo>
                  <a:pt x="6487" y="4324"/>
                </a:lnTo>
                <a:close/>
                <a:moveTo>
                  <a:pt x="6539" y="4324"/>
                </a:moveTo>
                <a:lnTo>
                  <a:pt x="7678" y="1199"/>
                </a:lnTo>
                <a:lnTo>
                  <a:pt x="7678" y="1190"/>
                </a:lnTo>
                <a:lnTo>
                  <a:pt x="6535" y="4324"/>
                </a:lnTo>
                <a:lnTo>
                  <a:pt x="6539" y="4324"/>
                </a:lnTo>
                <a:close/>
                <a:moveTo>
                  <a:pt x="6590" y="4324"/>
                </a:moveTo>
                <a:lnTo>
                  <a:pt x="7678" y="1339"/>
                </a:lnTo>
                <a:lnTo>
                  <a:pt x="7678" y="1330"/>
                </a:lnTo>
                <a:lnTo>
                  <a:pt x="6586" y="4324"/>
                </a:lnTo>
                <a:lnTo>
                  <a:pt x="6590" y="4324"/>
                </a:lnTo>
                <a:close/>
                <a:moveTo>
                  <a:pt x="6641" y="4324"/>
                </a:moveTo>
                <a:lnTo>
                  <a:pt x="7678" y="1479"/>
                </a:lnTo>
                <a:lnTo>
                  <a:pt x="7678" y="1470"/>
                </a:lnTo>
                <a:lnTo>
                  <a:pt x="6637" y="4324"/>
                </a:lnTo>
                <a:lnTo>
                  <a:pt x="6641" y="4324"/>
                </a:lnTo>
                <a:close/>
                <a:moveTo>
                  <a:pt x="6692" y="4324"/>
                </a:moveTo>
                <a:lnTo>
                  <a:pt x="7678" y="1619"/>
                </a:lnTo>
                <a:lnTo>
                  <a:pt x="7678" y="1610"/>
                </a:lnTo>
                <a:lnTo>
                  <a:pt x="6688" y="4324"/>
                </a:lnTo>
                <a:lnTo>
                  <a:pt x="6692" y="4324"/>
                </a:lnTo>
                <a:close/>
                <a:moveTo>
                  <a:pt x="6743" y="4324"/>
                </a:moveTo>
                <a:lnTo>
                  <a:pt x="7678" y="1760"/>
                </a:lnTo>
                <a:lnTo>
                  <a:pt x="7678" y="1751"/>
                </a:lnTo>
                <a:lnTo>
                  <a:pt x="6739" y="4324"/>
                </a:lnTo>
                <a:lnTo>
                  <a:pt x="6743" y="4324"/>
                </a:lnTo>
                <a:close/>
                <a:moveTo>
                  <a:pt x="6794" y="4324"/>
                </a:moveTo>
                <a:lnTo>
                  <a:pt x="7678" y="1900"/>
                </a:lnTo>
                <a:lnTo>
                  <a:pt x="7678" y="1890"/>
                </a:lnTo>
                <a:lnTo>
                  <a:pt x="6791" y="4324"/>
                </a:lnTo>
                <a:lnTo>
                  <a:pt x="6794" y="4324"/>
                </a:lnTo>
                <a:close/>
                <a:moveTo>
                  <a:pt x="6845" y="4324"/>
                </a:moveTo>
                <a:lnTo>
                  <a:pt x="7678" y="2040"/>
                </a:lnTo>
                <a:lnTo>
                  <a:pt x="7678" y="2030"/>
                </a:lnTo>
                <a:lnTo>
                  <a:pt x="6842" y="4324"/>
                </a:lnTo>
                <a:lnTo>
                  <a:pt x="6845" y="4324"/>
                </a:lnTo>
                <a:close/>
                <a:moveTo>
                  <a:pt x="6896" y="4324"/>
                </a:moveTo>
                <a:lnTo>
                  <a:pt x="7678" y="2180"/>
                </a:lnTo>
                <a:lnTo>
                  <a:pt x="7678" y="2170"/>
                </a:lnTo>
                <a:lnTo>
                  <a:pt x="6893" y="4324"/>
                </a:lnTo>
                <a:lnTo>
                  <a:pt x="6896" y="4324"/>
                </a:lnTo>
                <a:close/>
                <a:moveTo>
                  <a:pt x="6947" y="4324"/>
                </a:moveTo>
                <a:lnTo>
                  <a:pt x="7678" y="2320"/>
                </a:lnTo>
                <a:lnTo>
                  <a:pt x="7678" y="2310"/>
                </a:lnTo>
                <a:lnTo>
                  <a:pt x="6944" y="4324"/>
                </a:lnTo>
                <a:lnTo>
                  <a:pt x="6947" y="4324"/>
                </a:lnTo>
                <a:close/>
                <a:moveTo>
                  <a:pt x="6998" y="4324"/>
                </a:moveTo>
                <a:lnTo>
                  <a:pt x="7678" y="2460"/>
                </a:lnTo>
                <a:lnTo>
                  <a:pt x="7678" y="2450"/>
                </a:lnTo>
                <a:lnTo>
                  <a:pt x="6995" y="4324"/>
                </a:lnTo>
                <a:lnTo>
                  <a:pt x="6998" y="4324"/>
                </a:lnTo>
                <a:close/>
                <a:moveTo>
                  <a:pt x="7049" y="4324"/>
                </a:moveTo>
                <a:lnTo>
                  <a:pt x="7678" y="2600"/>
                </a:lnTo>
                <a:lnTo>
                  <a:pt x="7678" y="2590"/>
                </a:lnTo>
                <a:lnTo>
                  <a:pt x="7046" y="4324"/>
                </a:lnTo>
                <a:lnTo>
                  <a:pt x="7049" y="4324"/>
                </a:lnTo>
                <a:close/>
                <a:moveTo>
                  <a:pt x="7100" y="4324"/>
                </a:moveTo>
                <a:lnTo>
                  <a:pt x="7678" y="2741"/>
                </a:lnTo>
                <a:lnTo>
                  <a:pt x="7678" y="2731"/>
                </a:lnTo>
                <a:lnTo>
                  <a:pt x="7097" y="4324"/>
                </a:lnTo>
                <a:lnTo>
                  <a:pt x="7100" y="4324"/>
                </a:lnTo>
                <a:close/>
                <a:moveTo>
                  <a:pt x="7151" y="4324"/>
                </a:moveTo>
                <a:lnTo>
                  <a:pt x="7678" y="2880"/>
                </a:lnTo>
                <a:lnTo>
                  <a:pt x="7678" y="2871"/>
                </a:lnTo>
                <a:lnTo>
                  <a:pt x="7148" y="4324"/>
                </a:lnTo>
                <a:lnTo>
                  <a:pt x="7151" y="4324"/>
                </a:lnTo>
                <a:close/>
                <a:moveTo>
                  <a:pt x="7203" y="4324"/>
                </a:moveTo>
                <a:lnTo>
                  <a:pt x="7678" y="3020"/>
                </a:lnTo>
                <a:lnTo>
                  <a:pt x="7678" y="3011"/>
                </a:lnTo>
                <a:lnTo>
                  <a:pt x="7199" y="4324"/>
                </a:lnTo>
                <a:lnTo>
                  <a:pt x="7203" y="4324"/>
                </a:lnTo>
                <a:close/>
                <a:moveTo>
                  <a:pt x="7254" y="4324"/>
                </a:moveTo>
                <a:lnTo>
                  <a:pt x="7678" y="3160"/>
                </a:lnTo>
                <a:lnTo>
                  <a:pt x="7678" y="3151"/>
                </a:lnTo>
                <a:lnTo>
                  <a:pt x="7250" y="4324"/>
                </a:lnTo>
                <a:lnTo>
                  <a:pt x="7254" y="4324"/>
                </a:lnTo>
                <a:close/>
                <a:moveTo>
                  <a:pt x="7305" y="4324"/>
                </a:moveTo>
                <a:lnTo>
                  <a:pt x="7678" y="3300"/>
                </a:lnTo>
                <a:lnTo>
                  <a:pt x="7678" y="3291"/>
                </a:lnTo>
                <a:lnTo>
                  <a:pt x="7301" y="4324"/>
                </a:lnTo>
                <a:lnTo>
                  <a:pt x="7305" y="4324"/>
                </a:lnTo>
                <a:close/>
                <a:moveTo>
                  <a:pt x="7356" y="4324"/>
                </a:moveTo>
                <a:lnTo>
                  <a:pt x="7678" y="3440"/>
                </a:lnTo>
                <a:lnTo>
                  <a:pt x="7678" y="3431"/>
                </a:lnTo>
                <a:lnTo>
                  <a:pt x="7352" y="4324"/>
                </a:lnTo>
                <a:lnTo>
                  <a:pt x="7356" y="4324"/>
                </a:lnTo>
                <a:close/>
                <a:moveTo>
                  <a:pt x="7407" y="4324"/>
                </a:moveTo>
                <a:lnTo>
                  <a:pt x="7678" y="3580"/>
                </a:lnTo>
                <a:lnTo>
                  <a:pt x="7678" y="3571"/>
                </a:lnTo>
                <a:lnTo>
                  <a:pt x="7403" y="4324"/>
                </a:lnTo>
                <a:lnTo>
                  <a:pt x="7407" y="4324"/>
                </a:lnTo>
                <a:close/>
                <a:moveTo>
                  <a:pt x="7458" y="4324"/>
                </a:moveTo>
                <a:lnTo>
                  <a:pt x="7678" y="3720"/>
                </a:lnTo>
                <a:lnTo>
                  <a:pt x="7678" y="3711"/>
                </a:lnTo>
                <a:lnTo>
                  <a:pt x="7455" y="4324"/>
                </a:lnTo>
                <a:lnTo>
                  <a:pt x="7458" y="4324"/>
                </a:lnTo>
                <a:close/>
                <a:moveTo>
                  <a:pt x="7509" y="4324"/>
                </a:moveTo>
                <a:lnTo>
                  <a:pt x="7678" y="3861"/>
                </a:lnTo>
                <a:lnTo>
                  <a:pt x="7678" y="3852"/>
                </a:lnTo>
                <a:lnTo>
                  <a:pt x="7506" y="4324"/>
                </a:lnTo>
                <a:lnTo>
                  <a:pt x="7509" y="4324"/>
                </a:lnTo>
                <a:close/>
                <a:moveTo>
                  <a:pt x="7560" y="4324"/>
                </a:moveTo>
                <a:lnTo>
                  <a:pt x="7678" y="4001"/>
                </a:lnTo>
                <a:lnTo>
                  <a:pt x="7678" y="3992"/>
                </a:lnTo>
                <a:lnTo>
                  <a:pt x="7557" y="4324"/>
                </a:lnTo>
                <a:lnTo>
                  <a:pt x="7560" y="4324"/>
                </a:lnTo>
                <a:close/>
                <a:moveTo>
                  <a:pt x="7611" y="4324"/>
                </a:moveTo>
                <a:lnTo>
                  <a:pt x="7678" y="4141"/>
                </a:lnTo>
                <a:lnTo>
                  <a:pt x="7678" y="4132"/>
                </a:lnTo>
                <a:lnTo>
                  <a:pt x="7608" y="4324"/>
                </a:lnTo>
                <a:lnTo>
                  <a:pt x="7611" y="4324"/>
                </a:lnTo>
                <a:close/>
                <a:moveTo>
                  <a:pt x="7662" y="4324"/>
                </a:moveTo>
                <a:lnTo>
                  <a:pt x="7678" y="4281"/>
                </a:lnTo>
                <a:lnTo>
                  <a:pt x="7678" y="4272"/>
                </a:lnTo>
                <a:lnTo>
                  <a:pt x="7659" y="4324"/>
                </a:lnTo>
                <a:lnTo>
                  <a:pt x="7662" y="4324"/>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355050A7-126A-4C86-A197-A835B027883E}"/>
              </a:ext>
            </a:extLst>
          </p:cNvPr>
          <p:cNvSpPr/>
          <p:nvPr/>
        </p:nvSpPr>
        <p:spPr>
          <a:xfrm>
            <a:off x="0" y="0"/>
            <a:ext cx="12192000" cy="6162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D8C56FC8-F9B7-A249-88E9-4A3B02EC52F8}"/>
              </a:ext>
            </a:extLst>
          </p:cNvPr>
          <p:cNvSpPr>
            <a:spLocks noGrp="1"/>
          </p:cNvSpPr>
          <p:nvPr>
            <p:ph type="pic" sz="quarter" idx="10" hasCustomPrompt="1"/>
          </p:nvPr>
        </p:nvSpPr>
        <p:spPr>
          <a:xfrm>
            <a:off x="0" y="0"/>
            <a:ext cx="12192000" cy="6165850"/>
          </a:xfrm>
          <a:prstGeom prst="rect">
            <a:avLst/>
          </a:prstGeom>
        </p:spPr>
        <p:txBody>
          <a:bodyPr tIns="182880"/>
          <a:lstStyle>
            <a:lvl1pPr marL="0" indent="0" algn="ctr">
              <a:lnSpc>
                <a:spcPct val="100000"/>
              </a:lnSpc>
              <a:spcBef>
                <a:spcPts val="0"/>
              </a:spcBef>
              <a:buNone/>
              <a:tabLst>
                <a:tab pos="4456113" algn="l"/>
              </a:tabLst>
              <a:defRPr sz="2400" b="0" u="none">
                <a:solidFill>
                  <a:schemeClr val="accent2"/>
                </a:solidFill>
              </a:defRPr>
            </a:lvl1pPr>
          </a:lstStyle>
          <a:p>
            <a:r>
              <a:rPr lang="en-US" dirty="0"/>
              <a:t>Go to Insert &gt; Pictures and select image. </a:t>
            </a:r>
            <a:br>
              <a:rPr lang="en-US" dirty="0"/>
            </a:br>
            <a:r>
              <a:rPr lang="en-US" dirty="0"/>
              <a:t>On Mac: Set transparency to 50%. </a:t>
            </a:r>
            <a:br>
              <a:rPr lang="en-US" dirty="0"/>
            </a:br>
            <a:r>
              <a:rPr lang="en-US" dirty="0"/>
              <a:t>On PC: Use Format Painter to transfer transparency </a:t>
            </a:r>
            <a:br>
              <a:rPr lang="en-US" dirty="0"/>
            </a:br>
            <a:r>
              <a:rPr lang="en-US" dirty="0"/>
              <a:t>from example image on slide 2 of this template.</a:t>
            </a:r>
          </a:p>
        </p:txBody>
      </p:sp>
      <p:pic>
        <p:nvPicPr>
          <p:cNvPr id="10" name="Picture 9">
            <a:extLst>
              <a:ext uri="{FF2B5EF4-FFF2-40B4-BE49-F238E27FC236}">
                <a16:creationId xmlns:a16="http://schemas.microsoft.com/office/drawing/2014/main" id="{F8FE81D3-DFC1-437E-A7EB-4BDAA23DEBDC}"/>
              </a:ext>
            </a:extLst>
          </p:cNvPr>
          <p:cNvPicPr>
            <a:picLocks noChangeAspect="1"/>
          </p:cNvPicPr>
          <p:nvPr/>
        </p:nvPicPr>
        <p:blipFill>
          <a:blip r:embed="rId2"/>
          <a:stretch>
            <a:fillRect/>
          </a:stretch>
        </p:blipFill>
        <p:spPr>
          <a:xfrm>
            <a:off x="520227" y="6308513"/>
            <a:ext cx="2889504" cy="406332"/>
          </a:xfrm>
          <a:prstGeom prst="rect">
            <a:avLst/>
          </a:prstGeom>
        </p:spPr>
      </p:pic>
      <p:pic>
        <p:nvPicPr>
          <p:cNvPr id="14" name="Picture 13">
            <a:extLst>
              <a:ext uri="{FF2B5EF4-FFF2-40B4-BE49-F238E27FC236}">
                <a16:creationId xmlns:a16="http://schemas.microsoft.com/office/drawing/2014/main" id="{FEA04410-0C55-4ED3-AC85-10F4503318D1}"/>
              </a:ext>
            </a:extLst>
          </p:cNvPr>
          <p:cNvPicPr>
            <a:picLocks noChangeAspect="1"/>
          </p:cNvPicPr>
          <p:nvPr userDrawn="1"/>
        </p:nvPicPr>
        <p:blipFill>
          <a:blip r:embed="rId2"/>
          <a:stretch>
            <a:fillRect/>
          </a:stretch>
        </p:blipFill>
        <p:spPr>
          <a:xfrm>
            <a:off x="520227" y="6308513"/>
            <a:ext cx="2889504" cy="406332"/>
          </a:xfrm>
          <a:prstGeom prst="rect">
            <a:avLst/>
          </a:prstGeom>
        </p:spPr>
      </p:pic>
      <p:sp>
        <p:nvSpPr>
          <p:cNvPr id="16" name="Title 1">
            <a:extLst>
              <a:ext uri="{FF2B5EF4-FFF2-40B4-BE49-F238E27FC236}">
                <a16:creationId xmlns:a16="http://schemas.microsoft.com/office/drawing/2014/main" id="{9BF02DC3-3443-5D4D-9EBF-1FADC7BF23B0}"/>
              </a:ext>
            </a:extLst>
          </p:cNvPr>
          <p:cNvSpPr>
            <a:spLocks noGrp="1"/>
          </p:cNvSpPr>
          <p:nvPr>
            <p:ph type="ctrTitle" hasCustomPrompt="1"/>
          </p:nvPr>
        </p:nvSpPr>
        <p:spPr>
          <a:xfrm>
            <a:off x="520227" y="1516306"/>
            <a:ext cx="10716094" cy="3130062"/>
          </a:xfrm>
          <a:prstGeom prst="rect">
            <a:avLst/>
          </a:prstGeom>
        </p:spPr>
        <p:txBody>
          <a:bodyPr lIns="0" rIns="0" anchor="ctr"/>
          <a:lstStyle>
            <a:lvl1pPr algn="l">
              <a:lnSpc>
                <a:spcPct val="85000"/>
              </a:lnSpc>
              <a:defRPr sz="7200" b="1" i="0" spc="-150">
                <a:solidFill>
                  <a:schemeClr val="bg1"/>
                </a:solidFill>
                <a:latin typeface="Book Antiqua" panose="02040602050305030304" pitchFamily="18" charset="0"/>
                <a:ea typeface="Tahoma" panose="020B0604030504040204" pitchFamily="34" charset="0"/>
                <a:cs typeface="David" panose="020E0502060401010101" pitchFamily="34" charset="-79"/>
              </a:defRPr>
            </a:lvl1pPr>
          </a:lstStyle>
          <a:p>
            <a:r>
              <a:rPr lang="en-US" dirty="0"/>
              <a:t>Master title slide style</a:t>
            </a:r>
          </a:p>
        </p:txBody>
      </p:sp>
      <p:sp>
        <p:nvSpPr>
          <p:cNvPr id="12" name="Text Placeholder 5">
            <a:extLst>
              <a:ext uri="{FF2B5EF4-FFF2-40B4-BE49-F238E27FC236}">
                <a16:creationId xmlns:a16="http://schemas.microsoft.com/office/drawing/2014/main" id="{776C4187-7927-9047-B5E2-ABFA0AA99CBD}"/>
              </a:ext>
            </a:extLst>
          </p:cNvPr>
          <p:cNvSpPr>
            <a:spLocks noGrp="1"/>
          </p:cNvSpPr>
          <p:nvPr>
            <p:ph type="body" sz="quarter" idx="11" hasCustomPrompt="1"/>
          </p:nvPr>
        </p:nvSpPr>
        <p:spPr>
          <a:xfrm>
            <a:off x="520700" y="4840922"/>
            <a:ext cx="3544888" cy="199112"/>
          </a:xfrm>
          <a:prstGeom prst="rect">
            <a:avLst/>
          </a:prstGeom>
        </p:spPr>
        <p:txBody>
          <a:bodyPr lIns="0" rIns="0"/>
          <a:lstStyle>
            <a:lvl1pPr marL="0" indent="0">
              <a:lnSpc>
                <a:spcPts val="1220"/>
              </a:lnSpc>
              <a:buNone/>
              <a:defRPr sz="1600">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a:t>
            </a:r>
          </a:p>
        </p:txBody>
      </p:sp>
      <p:sp>
        <p:nvSpPr>
          <p:cNvPr id="13" name="Text Placeholder 12">
            <a:extLst>
              <a:ext uri="{FF2B5EF4-FFF2-40B4-BE49-F238E27FC236}">
                <a16:creationId xmlns:a16="http://schemas.microsoft.com/office/drawing/2014/main" id="{5E20309B-76EC-C941-99A4-1DBF785FE887}"/>
              </a:ext>
            </a:extLst>
          </p:cNvPr>
          <p:cNvSpPr>
            <a:spLocks noGrp="1"/>
          </p:cNvSpPr>
          <p:nvPr>
            <p:ph type="body" sz="quarter" idx="12" hasCustomPrompt="1"/>
          </p:nvPr>
        </p:nvSpPr>
        <p:spPr>
          <a:xfrm>
            <a:off x="520226" y="5110919"/>
            <a:ext cx="3545361" cy="167331"/>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Presenter Title</a:t>
            </a:r>
          </a:p>
        </p:txBody>
      </p:sp>
      <p:sp>
        <p:nvSpPr>
          <p:cNvPr id="15" name="Text Placeholder 12">
            <a:extLst>
              <a:ext uri="{FF2B5EF4-FFF2-40B4-BE49-F238E27FC236}">
                <a16:creationId xmlns:a16="http://schemas.microsoft.com/office/drawing/2014/main" id="{1DBDB875-CCCA-CB49-B360-2448FAD7116C}"/>
              </a:ext>
            </a:extLst>
          </p:cNvPr>
          <p:cNvSpPr>
            <a:spLocks noGrp="1"/>
          </p:cNvSpPr>
          <p:nvPr>
            <p:ph type="body" sz="quarter" idx="13" hasCustomPrompt="1"/>
          </p:nvPr>
        </p:nvSpPr>
        <p:spPr>
          <a:xfrm>
            <a:off x="520226" y="5349135"/>
            <a:ext cx="3545361" cy="176201"/>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Presented to Lorem Ipsum</a:t>
            </a:r>
          </a:p>
        </p:txBody>
      </p:sp>
      <p:sp>
        <p:nvSpPr>
          <p:cNvPr id="23" name="Text Placeholder 12">
            <a:extLst>
              <a:ext uri="{FF2B5EF4-FFF2-40B4-BE49-F238E27FC236}">
                <a16:creationId xmlns:a16="http://schemas.microsoft.com/office/drawing/2014/main" id="{1F162D26-EEB0-7F4D-96DA-BECC9AEC3ED8}"/>
              </a:ext>
            </a:extLst>
          </p:cNvPr>
          <p:cNvSpPr>
            <a:spLocks noGrp="1"/>
          </p:cNvSpPr>
          <p:nvPr>
            <p:ph type="body" sz="quarter" idx="14" hasCustomPrompt="1"/>
          </p:nvPr>
        </p:nvSpPr>
        <p:spPr>
          <a:xfrm>
            <a:off x="520226" y="5596221"/>
            <a:ext cx="3545361" cy="180465"/>
          </a:xfrm>
          <a:prstGeom prst="rect">
            <a:avLst/>
          </a:prstGeom>
        </p:spPr>
        <p:txBody>
          <a:bodyPr lIns="0" rIns="0"/>
          <a:lstStyle>
            <a:lvl1pPr marL="0" indent="0" algn="l">
              <a:lnSpc>
                <a:spcPct val="60000"/>
              </a:lnSpc>
              <a:buNone/>
              <a:defRPr sz="1600">
                <a:solidFill>
                  <a:schemeClr val="bg1"/>
                </a:solidFill>
              </a:defRPr>
            </a:lvl1pPr>
            <a:lvl2pPr marL="457200" indent="0" algn="l">
              <a:lnSpc>
                <a:spcPct val="60000"/>
              </a:lnSpc>
              <a:buNone/>
              <a:defRPr sz="1600"/>
            </a:lvl2pPr>
            <a:lvl3pPr marL="914400" indent="0" algn="l">
              <a:lnSpc>
                <a:spcPct val="60000"/>
              </a:lnSpc>
              <a:buNone/>
              <a:defRPr sz="1600"/>
            </a:lvl3pPr>
            <a:lvl4pPr marL="1371600" indent="0" algn="l">
              <a:lnSpc>
                <a:spcPct val="60000"/>
              </a:lnSpc>
              <a:buNone/>
              <a:defRPr sz="1600"/>
            </a:lvl4pPr>
          </a:lstStyle>
          <a:p>
            <a:pPr lvl="0"/>
            <a:r>
              <a:rPr lang="en-US" dirty="0"/>
              <a:t>Date 00/00/00</a:t>
            </a:r>
          </a:p>
        </p:txBody>
      </p:sp>
    </p:spTree>
    <p:extLst>
      <p:ext uri="{BB962C8B-B14F-4D97-AF65-F5344CB8AC3E}">
        <p14:creationId xmlns:p14="http://schemas.microsoft.com/office/powerpoint/2010/main" val="174150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5D6C91-7468-469B-BEE9-7B15D4AC087A}"/>
              </a:ext>
            </a:extLst>
          </p:cNvPr>
          <p:cNvSpPr/>
          <p:nvPr userDrawn="1"/>
        </p:nvSpPr>
        <p:spPr>
          <a:xfrm>
            <a:off x="0" y="6165669"/>
            <a:ext cx="12192000" cy="692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59">
            <a:extLst>
              <a:ext uri="{FF2B5EF4-FFF2-40B4-BE49-F238E27FC236}">
                <a16:creationId xmlns:a16="http://schemas.microsoft.com/office/drawing/2014/main" id="{7E1778D1-AAB2-4E9E-9E0C-D2043A951A3F}"/>
              </a:ext>
            </a:extLst>
          </p:cNvPr>
          <p:cNvSpPr>
            <a:spLocks noEditPoints="1"/>
          </p:cNvSpPr>
          <p:nvPr userDrawn="1"/>
        </p:nvSpPr>
        <p:spPr bwMode="auto">
          <a:xfrm>
            <a:off x="1588" y="-3175"/>
            <a:ext cx="12188825" cy="6864350"/>
          </a:xfrm>
          <a:custGeom>
            <a:avLst/>
            <a:gdLst>
              <a:gd name="T0" fmla="*/ 146 w 7678"/>
              <a:gd name="T1" fmla="*/ 0 h 4324"/>
              <a:gd name="T2" fmla="*/ 299 w 7678"/>
              <a:gd name="T3" fmla="*/ 0 h 4324"/>
              <a:gd name="T4" fmla="*/ 452 w 7678"/>
              <a:gd name="T5" fmla="*/ 0 h 4324"/>
              <a:gd name="T6" fmla="*/ 1983 w 7678"/>
              <a:gd name="T7" fmla="*/ 0 h 4324"/>
              <a:gd name="T8" fmla="*/ 2188 w 7678"/>
              <a:gd name="T9" fmla="*/ 0 h 4324"/>
              <a:gd name="T10" fmla="*/ 2341 w 7678"/>
              <a:gd name="T11" fmla="*/ 0 h 4324"/>
              <a:gd name="T12" fmla="*/ 2494 w 7678"/>
              <a:gd name="T13" fmla="*/ 0 h 4324"/>
              <a:gd name="T14" fmla="*/ 2647 w 7678"/>
              <a:gd name="T15" fmla="*/ 0 h 4324"/>
              <a:gd name="T16" fmla="*/ 2801 w 7678"/>
              <a:gd name="T17" fmla="*/ 0 h 4324"/>
              <a:gd name="T18" fmla="*/ 2954 w 7678"/>
              <a:gd name="T19" fmla="*/ 0 h 4324"/>
              <a:gd name="T20" fmla="*/ 3107 w 7678"/>
              <a:gd name="T21" fmla="*/ 0 h 4324"/>
              <a:gd name="T22" fmla="*/ 3260 w 7678"/>
              <a:gd name="T23" fmla="*/ 0 h 4324"/>
              <a:gd name="T24" fmla="*/ 3414 w 7678"/>
              <a:gd name="T25" fmla="*/ 0 h 4324"/>
              <a:gd name="T26" fmla="*/ 3567 w 7678"/>
              <a:gd name="T27" fmla="*/ 0 h 4324"/>
              <a:gd name="T28" fmla="*/ 3720 w 7678"/>
              <a:gd name="T29" fmla="*/ 0 h 4324"/>
              <a:gd name="T30" fmla="*/ 3873 w 7678"/>
              <a:gd name="T31" fmla="*/ 0 h 4324"/>
              <a:gd name="T32" fmla="*/ 4027 w 7678"/>
              <a:gd name="T33" fmla="*/ 0 h 4324"/>
              <a:gd name="T34" fmla="*/ 4180 w 7678"/>
              <a:gd name="T35" fmla="*/ 0 h 4324"/>
              <a:gd name="T36" fmla="*/ 605 w 7678"/>
              <a:gd name="T37" fmla="*/ 0 h 4324"/>
              <a:gd name="T38" fmla="*/ 758 w 7678"/>
              <a:gd name="T39" fmla="*/ 0 h 4324"/>
              <a:gd name="T40" fmla="*/ 912 w 7678"/>
              <a:gd name="T41" fmla="*/ 0 h 4324"/>
              <a:gd name="T42" fmla="*/ 1065 w 7678"/>
              <a:gd name="T43" fmla="*/ 0 h 4324"/>
              <a:gd name="T44" fmla="*/ 1218 w 7678"/>
              <a:gd name="T45" fmla="*/ 0 h 4324"/>
              <a:gd name="T46" fmla="*/ 1371 w 7678"/>
              <a:gd name="T47" fmla="*/ 0 h 4324"/>
              <a:gd name="T48" fmla="*/ 1525 w 7678"/>
              <a:gd name="T49" fmla="*/ 0 h 4324"/>
              <a:gd name="T50" fmla="*/ 1681 w 7678"/>
              <a:gd name="T51" fmla="*/ 0 h 4324"/>
              <a:gd name="T52" fmla="*/ 1835 w 7678"/>
              <a:gd name="T53" fmla="*/ 0 h 4324"/>
              <a:gd name="T54" fmla="*/ 6634 w 7678"/>
              <a:gd name="T55" fmla="*/ 0 h 4324"/>
              <a:gd name="T56" fmla="*/ 6736 w 7678"/>
              <a:gd name="T57" fmla="*/ 0 h 4324"/>
              <a:gd name="T58" fmla="*/ 6889 w 7678"/>
              <a:gd name="T59" fmla="*/ 0 h 4324"/>
              <a:gd name="T60" fmla="*/ 7043 w 7678"/>
              <a:gd name="T61" fmla="*/ 0 h 4324"/>
              <a:gd name="T62" fmla="*/ 7196 w 7678"/>
              <a:gd name="T63" fmla="*/ 0 h 4324"/>
              <a:gd name="T64" fmla="*/ 7349 w 7678"/>
              <a:gd name="T65" fmla="*/ 0 h 4324"/>
              <a:gd name="T66" fmla="*/ 7502 w 7678"/>
              <a:gd name="T67" fmla="*/ 0 h 4324"/>
              <a:gd name="T68" fmla="*/ 7656 w 7678"/>
              <a:gd name="T69" fmla="*/ 0 h 4324"/>
              <a:gd name="T70" fmla="*/ 6229 w 7678"/>
              <a:gd name="T71" fmla="*/ 4324 h 4324"/>
              <a:gd name="T72" fmla="*/ 4388 w 7678"/>
              <a:gd name="T73" fmla="*/ 0 h 4324"/>
              <a:gd name="T74" fmla="*/ 4541 w 7678"/>
              <a:gd name="T75" fmla="*/ 0 h 4324"/>
              <a:gd name="T76" fmla="*/ 4694 w 7678"/>
              <a:gd name="T77" fmla="*/ 0 h 4324"/>
              <a:gd name="T78" fmla="*/ 4847 w 7678"/>
              <a:gd name="T79" fmla="*/ 0 h 4324"/>
              <a:gd name="T80" fmla="*/ 5000 w 7678"/>
              <a:gd name="T81" fmla="*/ 0 h 4324"/>
              <a:gd name="T82" fmla="*/ 5154 w 7678"/>
              <a:gd name="T83" fmla="*/ 0 h 4324"/>
              <a:gd name="T84" fmla="*/ 5307 w 7678"/>
              <a:gd name="T85" fmla="*/ 0 h 4324"/>
              <a:gd name="T86" fmla="*/ 5460 w 7678"/>
              <a:gd name="T87" fmla="*/ 0 h 4324"/>
              <a:gd name="T88" fmla="*/ 5613 w 7678"/>
              <a:gd name="T89" fmla="*/ 0 h 4324"/>
              <a:gd name="T90" fmla="*/ 5766 w 7678"/>
              <a:gd name="T91" fmla="*/ 0 h 4324"/>
              <a:gd name="T92" fmla="*/ 5919 w 7678"/>
              <a:gd name="T93" fmla="*/ 0 h 4324"/>
              <a:gd name="T94" fmla="*/ 6072 w 7678"/>
              <a:gd name="T95" fmla="*/ 0 h 4324"/>
              <a:gd name="T96" fmla="*/ 6225 w 7678"/>
              <a:gd name="T97" fmla="*/ 0 h 4324"/>
              <a:gd name="T98" fmla="*/ 6379 w 7678"/>
              <a:gd name="T99" fmla="*/ 0 h 4324"/>
              <a:gd name="T100" fmla="*/ 6532 w 7678"/>
              <a:gd name="T101" fmla="*/ 0 h 4324"/>
              <a:gd name="T102" fmla="*/ 6382 w 7678"/>
              <a:gd name="T103" fmla="*/ 4324 h 4324"/>
              <a:gd name="T104" fmla="*/ 6535 w 7678"/>
              <a:gd name="T105" fmla="*/ 4324 h 4324"/>
              <a:gd name="T106" fmla="*/ 6688 w 7678"/>
              <a:gd name="T107" fmla="*/ 4324 h 4324"/>
              <a:gd name="T108" fmla="*/ 6842 w 7678"/>
              <a:gd name="T109" fmla="*/ 4324 h 4324"/>
              <a:gd name="T110" fmla="*/ 6995 w 7678"/>
              <a:gd name="T111" fmla="*/ 4324 h 4324"/>
              <a:gd name="T112" fmla="*/ 7148 w 7678"/>
              <a:gd name="T113" fmla="*/ 4324 h 4324"/>
              <a:gd name="T114" fmla="*/ 7301 w 7678"/>
              <a:gd name="T115" fmla="*/ 4324 h 4324"/>
              <a:gd name="T116" fmla="*/ 7455 w 7678"/>
              <a:gd name="T117" fmla="*/ 4324 h 4324"/>
              <a:gd name="T118" fmla="*/ 7608 w 7678"/>
              <a:gd name="T119" fmla="*/ 4324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78" h="4324">
                <a:moveTo>
                  <a:pt x="47" y="0"/>
                </a:moveTo>
                <a:lnTo>
                  <a:pt x="0" y="128"/>
                </a:lnTo>
                <a:lnTo>
                  <a:pt x="0" y="119"/>
                </a:lnTo>
                <a:lnTo>
                  <a:pt x="43" y="0"/>
                </a:lnTo>
                <a:lnTo>
                  <a:pt x="47" y="0"/>
                </a:lnTo>
                <a:close/>
                <a:moveTo>
                  <a:pt x="94" y="0"/>
                </a:moveTo>
                <a:lnTo>
                  <a:pt x="0" y="259"/>
                </a:lnTo>
                <a:lnTo>
                  <a:pt x="0" y="268"/>
                </a:lnTo>
                <a:lnTo>
                  <a:pt x="98" y="0"/>
                </a:lnTo>
                <a:lnTo>
                  <a:pt x="94" y="0"/>
                </a:lnTo>
                <a:close/>
                <a:moveTo>
                  <a:pt x="146" y="0"/>
                </a:moveTo>
                <a:lnTo>
                  <a:pt x="0" y="399"/>
                </a:lnTo>
                <a:lnTo>
                  <a:pt x="0" y="408"/>
                </a:lnTo>
                <a:lnTo>
                  <a:pt x="149" y="0"/>
                </a:lnTo>
                <a:lnTo>
                  <a:pt x="146" y="0"/>
                </a:lnTo>
                <a:close/>
                <a:moveTo>
                  <a:pt x="197" y="0"/>
                </a:moveTo>
                <a:lnTo>
                  <a:pt x="0" y="539"/>
                </a:lnTo>
                <a:lnTo>
                  <a:pt x="0" y="549"/>
                </a:lnTo>
                <a:lnTo>
                  <a:pt x="200" y="0"/>
                </a:lnTo>
                <a:lnTo>
                  <a:pt x="197" y="0"/>
                </a:lnTo>
                <a:close/>
                <a:moveTo>
                  <a:pt x="248" y="0"/>
                </a:moveTo>
                <a:lnTo>
                  <a:pt x="0" y="680"/>
                </a:lnTo>
                <a:lnTo>
                  <a:pt x="0" y="689"/>
                </a:lnTo>
                <a:lnTo>
                  <a:pt x="251" y="0"/>
                </a:lnTo>
                <a:lnTo>
                  <a:pt x="248" y="0"/>
                </a:lnTo>
                <a:close/>
                <a:moveTo>
                  <a:pt x="299" y="0"/>
                </a:moveTo>
                <a:lnTo>
                  <a:pt x="0" y="820"/>
                </a:lnTo>
                <a:lnTo>
                  <a:pt x="0" y="829"/>
                </a:lnTo>
                <a:lnTo>
                  <a:pt x="302" y="0"/>
                </a:lnTo>
                <a:lnTo>
                  <a:pt x="299" y="0"/>
                </a:lnTo>
                <a:close/>
                <a:moveTo>
                  <a:pt x="350" y="0"/>
                </a:moveTo>
                <a:lnTo>
                  <a:pt x="0" y="960"/>
                </a:lnTo>
                <a:lnTo>
                  <a:pt x="0" y="969"/>
                </a:lnTo>
                <a:lnTo>
                  <a:pt x="353" y="0"/>
                </a:lnTo>
                <a:lnTo>
                  <a:pt x="350" y="0"/>
                </a:lnTo>
                <a:close/>
                <a:moveTo>
                  <a:pt x="401" y="0"/>
                </a:moveTo>
                <a:lnTo>
                  <a:pt x="0" y="1099"/>
                </a:lnTo>
                <a:lnTo>
                  <a:pt x="0" y="1109"/>
                </a:lnTo>
                <a:lnTo>
                  <a:pt x="404" y="0"/>
                </a:lnTo>
                <a:lnTo>
                  <a:pt x="401" y="0"/>
                </a:lnTo>
                <a:close/>
                <a:moveTo>
                  <a:pt x="452" y="0"/>
                </a:moveTo>
                <a:lnTo>
                  <a:pt x="0" y="1239"/>
                </a:lnTo>
                <a:lnTo>
                  <a:pt x="0" y="1249"/>
                </a:lnTo>
                <a:lnTo>
                  <a:pt x="455" y="0"/>
                </a:lnTo>
                <a:lnTo>
                  <a:pt x="452" y="0"/>
                </a:lnTo>
                <a:close/>
                <a:moveTo>
                  <a:pt x="503" y="0"/>
                </a:moveTo>
                <a:lnTo>
                  <a:pt x="0" y="1379"/>
                </a:lnTo>
                <a:lnTo>
                  <a:pt x="0" y="1389"/>
                </a:lnTo>
                <a:lnTo>
                  <a:pt x="507" y="0"/>
                </a:lnTo>
                <a:lnTo>
                  <a:pt x="503" y="0"/>
                </a:lnTo>
                <a:close/>
                <a:moveTo>
                  <a:pt x="2034" y="0"/>
                </a:moveTo>
                <a:lnTo>
                  <a:pt x="459" y="4324"/>
                </a:lnTo>
                <a:lnTo>
                  <a:pt x="462" y="4324"/>
                </a:lnTo>
                <a:lnTo>
                  <a:pt x="2038" y="0"/>
                </a:lnTo>
                <a:lnTo>
                  <a:pt x="2034" y="0"/>
                </a:lnTo>
                <a:close/>
                <a:moveTo>
                  <a:pt x="1983" y="0"/>
                </a:moveTo>
                <a:lnTo>
                  <a:pt x="408" y="4324"/>
                </a:lnTo>
                <a:lnTo>
                  <a:pt x="411" y="4324"/>
                </a:lnTo>
                <a:lnTo>
                  <a:pt x="1987" y="0"/>
                </a:lnTo>
                <a:lnTo>
                  <a:pt x="1983" y="0"/>
                </a:lnTo>
                <a:close/>
                <a:moveTo>
                  <a:pt x="2086" y="0"/>
                </a:moveTo>
                <a:lnTo>
                  <a:pt x="510" y="4324"/>
                </a:lnTo>
                <a:lnTo>
                  <a:pt x="513" y="4324"/>
                </a:lnTo>
                <a:lnTo>
                  <a:pt x="2089" y="0"/>
                </a:lnTo>
                <a:lnTo>
                  <a:pt x="2086" y="0"/>
                </a:lnTo>
                <a:close/>
                <a:moveTo>
                  <a:pt x="2137" y="0"/>
                </a:moveTo>
                <a:lnTo>
                  <a:pt x="561" y="4324"/>
                </a:lnTo>
                <a:lnTo>
                  <a:pt x="564" y="4324"/>
                </a:lnTo>
                <a:lnTo>
                  <a:pt x="2140" y="0"/>
                </a:lnTo>
                <a:lnTo>
                  <a:pt x="2137" y="0"/>
                </a:lnTo>
                <a:close/>
                <a:moveTo>
                  <a:pt x="2188" y="0"/>
                </a:moveTo>
                <a:lnTo>
                  <a:pt x="612" y="4324"/>
                </a:lnTo>
                <a:lnTo>
                  <a:pt x="615" y="4324"/>
                </a:lnTo>
                <a:lnTo>
                  <a:pt x="2191" y="0"/>
                </a:lnTo>
                <a:lnTo>
                  <a:pt x="2188" y="0"/>
                </a:lnTo>
                <a:close/>
                <a:moveTo>
                  <a:pt x="2239" y="0"/>
                </a:moveTo>
                <a:lnTo>
                  <a:pt x="663" y="4324"/>
                </a:lnTo>
                <a:lnTo>
                  <a:pt x="666" y="4324"/>
                </a:lnTo>
                <a:lnTo>
                  <a:pt x="2242" y="0"/>
                </a:lnTo>
                <a:lnTo>
                  <a:pt x="2239" y="0"/>
                </a:lnTo>
                <a:close/>
                <a:moveTo>
                  <a:pt x="2290" y="0"/>
                </a:moveTo>
                <a:lnTo>
                  <a:pt x="714" y="4324"/>
                </a:lnTo>
                <a:lnTo>
                  <a:pt x="718" y="4324"/>
                </a:lnTo>
                <a:lnTo>
                  <a:pt x="2293" y="0"/>
                </a:lnTo>
                <a:lnTo>
                  <a:pt x="2290" y="0"/>
                </a:lnTo>
                <a:close/>
                <a:moveTo>
                  <a:pt x="2341" y="0"/>
                </a:moveTo>
                <a:lnTo>
                  <a:pt x="765" y="4324"/>
                </a:lnTo>
                <a:lnTo>
                  <a:pt x="769" y="4324"/>
                </a:lnTo>
                <a:lnTo>
                  <a:pt x="2344" y="0"/>
                </a:lnTo>
                <a:lnTo>
                  <a:pt x="2341" y="0"/>
                </a:lnTo>
                <a:close/>
                <a:moveTo>
                  <a:pt x="2392" y="0"/>
                </a:moveTo>
                <a:lnTo>
                  <a:pt x="816" y="4324"/>
                </a:lnTo>
                <a:lnTo>
                  <a:pt x="820" y="4324"/>
                </a:lnTo>
                <a:lnTo>
                  <a:pt x="2395" y="0"/>
                </a:lnTo>
                <a:lnTo>
                  <a:pt x="2392" y="0"/>
                </a:lnTo>
                <a:close/>
                <a:moveTo>
                  <a:pt x="2443" y="0"/>
                </a:moveTo>
                <a:lnTo>
                  <a:pt x="867" y="4324"/>
                </a:lnTo>
                <a:lnTo>
                  <a:pt x="871" y="4324"/>
                </a:lnTo>
                <a:lnTo>
                  <a:pt x="2447" y="0"/>
                </a:lnTo>
                <a:lnTo>
                  <a:pt x="2443" y="0"/>
                </a:lnTo>
                <a:close/>
                <a:moveTo>
                  <a:pt x="2494" y="0"/>
                </a:moveTo>
                <a:lnTo>
                  <a:pt x="918" y="4324"/>
                </a:lnTo>
                <a:lnTo>
                  <a:pt x="922" y="4324"/>
                </a:lnTo>
                <a:lnTo>
                  <a:pt x="2498" y="0"/>
                </a:lnTo>
                <a:lnTo>
                  <a:pt x="2494" y="0"/>
                </a:lnTo>
                <a:close/>
                <a:moveTo>
                  <a:pt x="2545" y="0"/>
                </a:moveTo>
                <a:lnTo>
                  <a:pt x="969" y="4324"/>
                </a:lnTo>
                <a:lnTo>
                  <a:pt x="973" y="4324"/>
                </a:lnTo>
                <a:lnTo>
                  <a:pt x="2549" y="0"/>
                </a:lnTo>
                <a:lnTo>
                  <a:pt x="2545" y="0"/>
                </a:lnTo>
                <a:close/>
                <a:moveTo>
                  <a:pt x="2596" y="0"/>
                </a:moveTo>
                <a:lnTo>
                  <a:pt x="1021" y="4324"/>
                </a:lnTo>
                <a:lnTo>
                  <a:pt x="1024" y="4324"/>
                </a:lnTo>
                <a:lnTo>
                  <a:pt x="2600" y="0"/>
                </a:lnTo>
                <a:lnTo>
                  <a:pt x="2596" y="0"/>
                </a:lnTo>
                <a:close/>
                <a:moveTo>
                  <a:pt x="2647" y="0"/>
                </a:moveTo>
                <a:lnTo>
                  <a:pt x="1072" y="4324"/>
                </a:lnTo>
                <a:lnTo>
                  <a:pt x="1075" y="4324"/>
                </a:lnTo>
                <a:lnTo>
                  <a:pt x="2651" y="0"/>
                </a:lnTo>
                <a:lnTo>
                  <a:pt x="2647" y="0"/>
                </a:lnTo>
                <a:close/>
                <a:moveTo>
                  <a:pt x="2699" y="0"/>
                </a:moveTo>
                <a:lnTo>
                  <a:pt x="1123" y="4324"/>
                </a:lnTo>
                <a:lnTo>
                  <a:pt x="1126" y="4324"/>
                </a:lnTo>
                <a:lnTo>
                  <a:pt x="2702" y="0"/>
                </a:lnTo>
                <a:lnTo>
                  <a:pt x="2699" y="0"/>
                </a:lnTo>
                <a:close/>
                <a:moveTo>
                  <a:pt x="2750" y="0"/>
                </a:moveTo>
                <a:lnTo>
                  <a:pt x="1174" y="4324"/>
                </a:lnTo>
                <a:lnTo>
                  <a:pt x="1177" y="4324"/>
                </a:lnTo>
                <a:lnTo>
                  <a:pt x="2753" y="0"/>
                </a:lnTo>
                <a:lnTo>
                  <a:pt x="2750" y="0"/>
                </a:lnTo>
                <a:close/>
                <a:moveTo>
                  <a:pt x="2801" y="0"/>
                </a:moveTo>
                <a:lnTo>
                  <a:pt x="1225" y="4324"/>
                </a:lnTo>
                <a:lnTo>
                  <a:pt x="1228" y="4324"/>
                </a:lnTo>
                <a:lnTo>
                  <a:pt x="2804" y="0"/>
                </a:lnTo>
                <a:lnTo>
                  <a:pt x="2801" y="0"/>
                </a:lnTo>
                <a:close/>
                <a:moveTo>
                  <a:pt x="2852" y="0"/>
                </a:moveTo>
                <a:lnTo>
                  <a:pt x="1276" y="4324"/>
                </a:lnTo>
                <a:lnTo>
                  <a:pt x="1279" y="4324"/>
                </a:lnTo>
                <a:lnTo>
                  <a:pt x="2855" y="0"/>
                </a:lnTo>
                <a:lnTo>
                  <a:pt x="2852" y="0"/>
                </a:lnTo>
                <a:close/>
                <a:moveTo>
                  <a:pt x="2903" y="0"/>
                </a:moveTo>
                <a:lnTo>
                  <a:pt x="1327" y="4324"/>
                </a:lnTo>
                <a:lnTo>
                  <a:pt x="1330" y="4324"/>
                </a:lnTo>
                <a:lnTo>
                  <a:pt x="2906" y="0"/>
                </a:lnTo>
                <a:lnTo>
                  <a:pt x="2903" y="0"/>
                </a:lnTo>
                <a:close/>
                <a:moveTo>
                  <a:pt x="2954" y="0"/>
                </a:moveTo>
                <a:lnTo>
                  <a:pt x="1378" y="4324"/>
                </a:lnTo>
                <a:lnTo>
                  <a:pt x="1382" y="4324"/>
                </a:lnTo>
                <a:lnTo>
                  <a:pt x="2957" y="0"/>
                </a:lnTo>
                <a:lnTo>
                  <a:pt x="2954" y="0"/>
                </a:lnTo>
                <a:close/>
                <a:moveTo>
                  <a:pt x="3005" y="0"/>
                </a:moveTo>
                <a:lnTo>
                  <a:pt x="1429" y="4324"/>
                </a:lnTo>
                <a:lnTo>
                  <a:pt x="1433" y="4324"/>
                </a:lnTo>
                <a:lnTo>
                  <a:pt x="3008" y="0"/>
                </a:lnTo>
                <a:lnTo>
                  <a:pt x="3005" y="0"/>
                </a:lnTo>
                <a:close/>
                <a:moveTo>
                  <a:pt x="3056" y="0"/>
                </a:moveTo>
                <a:lnTo>
                  <a:pt x="1480" y="4324"/>
                </a:lnTo>
                <a:lnTo>
                  <a:pt x="1484" y="4324"/>
                </a:lnTo>
                <a:lnTo>
                  <a:pt x="3059" y="0"/>
                </a:lnTo>
                <a:lnTo>
                  <a:pt x="3056" y="0"/>
                </a:lnTo>
                <a:close/>
                <a:moveTo>
                  <a:pt x="3107" y="0"/>
                </a:moveTo>
                <a:lnTo>
                  <a:pt x="1531" y="4324"/>
                </a:lnTo>
                <a:lnTo>
                  <a:pt x="1535" y="4324"/>
                </a:lnTo>
                <a:lnTo>
                  <a:pt x="3111" y="0"/>
                </a:lnTo>
                <a:lnTo>
                  <a:pt x="3107" y="0"/>
                </a:lnTo>
                <a:close/>
                <a:moveTo>
                  <a:pt x="3158" y="0"/>
                </a:moveTo>
                <a:lnTo>
                  <a:pt x="1582" y="4324"/>
                </a:lnTo>
                <a:lnTo>
                  <a:pt x="1586" y="4324"/>
                </a:lnTo>
                <a:lnTo>
                  <a:pt x="3162" y="0"/>
                </a:lnTo>
                <a:lnTo>
                  <a:pt x="3158" y="0"/>
                </a:lnTo>
                <a:close/>
                <a:moveTo>
                  <a:pt x="3209" y="0"/>
                </a:moveTo>
                <a:lnTo>
                  <a:pt x="1634" y="4324"/>
                </a:lnTo>
                <a:lnTo>
                  <a:pt x="1637" y="4324"/>
                </a:lnTo>
                <a:lnTo>
                  <a:pt x="3213" y="0"/>
                </a:lnTo>
                <a:lnTo>
                  <a:pt x="3209" y="0"/>
                </a:lnTo>
                <a:close/>
                <a:moveTo>
                  <a:pt x="3260" y="0"/>
                </a:moveTo>
                <a:lnTo>
                  <a:pt x="1685" y="4324"/>
                </a:lnTo>
                <a:lnTo>
                  <a:pt x="1688" y="4324"/>
                </a:lnTo>
                <a:lnTo>
                  <a:pt x="3264" y="0"/>
                </a:lnTo>
                <a:lnTo>
                  <a:pt x="3260" y="0"/>
                </a:lnTo>
                <a:close/>
                <a:moveTo>
                  <a:pt x="3311" y="0"/>
                </a:moveTo>
                <a:lnTo>
                  <a:pt x="1736" y="4324"/>
                </a:lnTo>
                <a:lnTo>
                  <a:pt x="1739" y="4324"/>
                </a:lnTo>
                <a:lnTo>
                  <a:pt x="3315" y="0"/>
                </a:lnTo>
                <a:lnTo>
                  <a:pt x="3311" y="0"/>
                </a:lnTo>
                <a:close/>
                <a:moveTo>
                  <a:pt x="3363" y="0"/>
                </a:moveTo>
                <a:lnTo>
                  <a:pt x="1787" y="4324"/>
                </a:lnTo>
                <a:lnTo>
                  <a:pt x="1790" y="4324"/>
                </a:lnTo>
                <a:lnTo>
                  <a:pt x="3366" y="0"/>
                </a:lnTo>
                <a:lnTo>
                  <a:pt x="3363" y="0"/>
                </a:lnTo>
                <a:close/>
                <a:moveTo>
                  <a:pt x="3414" y="0"/>
                </a:moveTo>
                <a:lnTo>
                  <a:pt x="1838" y="4324"/>
                </a:lnTo>
                <a:lnTo>
                  <a:pt x="1841" y="4324"/>
                </a:lnTo>
                <a:lnTo>
                  <a:pt x="3417" y="0"/>
                </a:lnTo>
                <a:lnTo>
                  <a:pt x="3414" y="0"/>
                </a:lnTo>
                <a:close/>
                <a:moveTo>
                  <a:pt x="3465" y="0"/>
                </a:moveTo>
                <a:lnTo>
                  <a:pt x="1889" y="4324"/>
                </a:lnTo>
                <a:lnTo>
                  <a:pt x="1892" y="4324"/>
                </a:lnTo>
                <a:lnTo>
                  <a:pt x="3468" y="0"/>
                </a:lnTo>
                <a:lnTo>
                  <a:pt x="3465" y="0"/>
                </a:lnTo>
                <a:close/>
                <a:moveTo>
                  <a:pt x="3516" y="0"/>
                </a:moveTo>
                <a:lnTo>
                  <a:pt x="1939" y="4324"/>
                </a:lnTo>
                <a:lnTo>
                  <a:pt x="1942" y="4324"/>
                </a:lnTo>
                <a:lnTo>
                  <a:pt x="3519" y="0"/>
                </a:lnTo>
                <a:lnTo>
                  <a:pt x="3516" y="0"/>
                </a:lnTo>
                <a:close/>
                <a:moveTo>
                  <a:pt x="3567" y="0"/>
                </a:moveTo>
                <a:lnTo>
                  <a:pt x="1990" y="4324"/>
                </a:lnTo>
                <a:lnTo>
                  <a:pt x="1993" y="4324"/>
                </a:lnTo>
                <a:lnTo>
                  <a:pt x="3570" y="0"/>
                </a:lnTo>
                <a:lnTo>
                  <a:pt x="3567" y="0"/>
                </a:lnTo>
                <a:close/>
                <a:moveTo>
                  <a:pt x="3618" y="0"/>
                </a:moveTo>
                <a:lnTo>
                  <a:pt x="2041" y="4324"/>
                </a:lnTo>
                <a:lnTo>
                  <a:pt x="2045" y="4324"/>
                </a:lnTo>
                <a:lnTo>
                  <a:pt x="3621" y="0"/>
                </a:lnTo>
                <a:lnTo>
                  <a:pt x="3618" y="0"/>
                </a:lnTo>
                <a:close/>
                <a:moveTo>
                  <a:pt x="3669" y="0"/>
                </a:moveTo>
                <a:lnTo>
                  <a:pt x="2092" y="4324"/>
                </a:lnTo>
                <a:lnTo>
                  <a:pt x="2096" y="4324"/>
                </a:lnTo>
                <a:lnTo>
                  <a:pt x="3672" y="0"/>
                </a:lnTo>
                <a:lnTo>
                  <a:pt x="3669" y="0"/>
                </a:lnTo>
                <a:close/>
                <a:moveTo>
                  <a:pt x="3720" y="0"/>
                </a:moveTo>
                <a:lnTo>
                  <a:pt x="2143" y="4324"/>
                </a:lnTo>
                <a:lnTo>
                  <a:pt x="2147" y="4324"/>
                </a:lnTo>
                <a:lnTo>
                  <a:pt x="3724" y="0"/>
                </a:lnTo>
                <a:lnTo>
                  <a:pt x="3720" y="0"/>
                </a:lnTo>
                <a:close/>
                <a:moveTo>
                  <a:pt x="3771" y="0"/>
                </a:moveTo>
                <a:lnTo>
                  <a:pt x="2194" y="4324"/>
                </a:lnTo>
                <a:lnTo>
                  <a:pt x="2198" y="4324"/>
                </a:lnTo>
                <a:lnTo>
                  <a:pt x="3775" y="0"/>
                </a:lnTo>
                <a:lnTo>
                  <a:pt x="3771" y="0"/>
                </a:lnTo>
                <a:close/>
                <a:moveTo>
                  <a:pt x="3822" y="0"/>
                </a:moveTo>
                <a:lnTo>
                  <a:pt x="2245" y="4324"/>
                </a:lnTo>
                <a:lnTo>
                  <a:pt x="2249" y="4324"/>
                </a:lnTo>
                <a:lnTo>
                  <a:pt x="3826" y="0"/>
                </a:lnTo>
                <a:lnTo>
                  <a:pt x="3822" y="0"/>
                </a:lnTo>
                <a:close/>
                <a:moveTo>
                  <a:pt x="3873" y="0"/>
                </a:moveTo>
                <a:lnTo>
                  <a:pt x="2297" y="4324"/>
                </a:lnTo>
                <a:lnTo>
                  <a:pt x="2300" y="4324"/>
                </a:lnTo>
                <a:lnTo>
                  <a:pt x="3877" y="0"/>
                </a:lnTo>
                <a:lnTo>
                  <a:pt x="3873" y="0"/>
                </a:lnTo>
                <a:close/>
                <a:moveTo>
                  <a:pt x="3924" y="0"/>
                </a:moveTo>
                <a:lnTo>
                  <a:pt x="2348" y="4324"/>
                </a:lnTo>
                <a:lnTo>
                  <a:pt x="2351" y="4324"/>
                </a:lnTo>
                <a:lnTo>
                  <a:pt x="3928" y="0"/>
                </a:lnTo>
                <a:lnTo>
                  <a:pt x="3924" y="0"/>
                </a:lnTo>
                <a:close/>
                <a:moveTo>
                  <a:pt x="3975" y="0"/>
                </a:moveTo>
                <a:lnTo>
                  <a:pt x="2399" y="4324"/>
                </a:lnTo>
                <a:lnTo>
                  <a:pt x="2402" y="4324"/>
                </a:lnTo>
                <a:lnTo>
                  <a:pt x="3979" y="0"/>
                </a:lnTo>
                <a:lnTo>
                  <a:pt x="3975" y="0"/>
                </a:lnTo>
                <a:close/>
                <a:moveTo>
                  <a:pt x="4027" y="0"/>
                </a:moveTo>
                <a:lnTo>
                  <a:pt x="2450" y="4324"/>
                </a:lnTo>
                <a:lnTo>
                  <a:pt x="2453" y="4324"/>
                </a:lnTo>
                <a:lnTo>
                  <a:pt x="4030" y="0"/>
                </a:lnTo>
                <a:lnTo>
                  <a:pt x="4027" y="0"/>
                </a:lnTo>
                <a:close/>
                <a:moveTo>
                  <a:pt x="4078" y="0"/>
                </a:moveTo>
                <a:lnTo>
                  <a:pt x="2501" y="4324"/>
                </a:lnTo>
                <a:lnTo>
                  <a:pt x="2504" y="4324"/>
                </a:lnTo>
                <a:lnTo>
                  <a:pt x="4081" y="0"/>
                </a:lnTo>
                <a:lnTo>
                  <a:pt x="4078" y="0"/>
                </a:lnTo>
                <a:close/>
                <a:moveTo>
                  <a:pt x="4129" y="0"/>
                </a:moveTo>
                <a:lnTo>
                  <a:pt x="2552" y="4324"/>
                </a:lnTo>
                <a:lnTo>
                  <a:pt x="2555" y="4324"/>
                </a:lnTo>
                <a:lnTo>
                  <a:pt x="4132" y="0"/>
                </a:lnTo>
                <a:lnTo>
                  <a:pt x="4129" y="0"/>
                </a:lnTo>
                <a:close/>
                <a:moveTo>
                  <a:pt x="4180" y="0"/>
                </a:moveTo>
                <a:lnTo>
                  <a:pt x="2603" y="4324"/>
                </a:lnTo>
                <a:lnTo>
                  <a:pt x="2606" y="4324"/>
                </a:lnTo>
                <a:lnTo>
                  <a:pt x="4183" y="0"/>
                </a:lnTo>
                <a:lnTo>
                  <a:pt x="4180" y="0"/>
                </a:lnTo>
                <a:close/>
                <a:moveTo>
                  <a:pt x="4231" y="0"/>
                </a:moveTo>
                <a:lnTo>
                  <a:pt x="2654" y="4324"/>
                </a:lnTo>
                <a:lnTo>
                  <a:pt x="2658" y="4324"/>
                </a:lnTo>
                <a:lnTo>
                  <a:pt x="4234" y="0"/>
                </a:lnTo>
                <a:lnTo>
                  <a:pt x="4231" y="0"/>
                </a:lnTo>
                <a:close/>
                <a:moveTo>
                  <a:pt x="554" y="0"/>
                </a:moveTo>
                <a:lnTo>
                  <a:pt x="0" y="1519"/>
                </a:lnTo>
                <a:lnTo>
                  <a:pt x="0" y="1529"/>
                </a:lnTo>
                <a:lnTo>
                  <a:pt x="558" y="0"/>
                </a:lnTo>
                <a:lnTo>
                  <a:pt x="554" y="0"/>
                </a:lnTo>
                <a:close/>
                <a:moveTo>
                  <a:pt x="605" y="0"/>
                </a:moveTo>
                <a:lnTo>
                  <a:pt x="0" y="1660"/>
                </a:lnTo>
                <a:lnTo>
                  <a:pt x="0" y="1670"/>
                </a:lnTo>
                <a:lnTo>
                  <a:pt x="609" y="0"/>
                </a:lnTo>
                <a:lnTo>
                  <a:pt x="605" y="0"/>
                </a:lnTo>
                <a:close/>
                <a:moveTo>
                  <a:pt x="656" y="0"/>
                </a:moveTo>
                <a:lnTo>
                  <a:pt x="0" y="1800"/>
                </a:lnTo>
                <a:lnTo>
                  <a:pt x="0" y="1810"/>
                </a:lnTo>
                <a:lnTo>
                  <a:pt x="660" y="0"/>
                </a:lnTo>
                <a:lnTo>
                  <a:pt x="656" y="0"/>
                </a:lnTo>
                <a:close/>
                <a:moveTo>
                  <a:pt x="707" y="0"/>
                </a:moveTo>
                <a:lnTo>
                  <a:pt x="0" y="1940"/>
                </a:lnTo>
                <a:lnTo>
                  <a:pt x="0" y="1950"/>
                </a:lnTo>
                <a:lnTo>
                  <a:pt x="711" y="0"/>
                </a:lnTo>
                <a:lnTo>
                  <a:pt x="707" y="0"/>
                </a:lnTo>
                <a:close/>
                <a:moveTo>
                  <a:pt x="758" y="0"/>
                </a:moveTo>
                <a:lnTo>
                  <a:pt x="0" y="2080"/>
                </a:lnTo>
                <a:lnTo>
                  <a:pt x="0" y="2089"/>
                </a:lnTo>
                <a:lnTo>
                  <a:pt x="762" y="0"/>
                </a:lnTo>
                <a:lnTo>
                  <a:pt x="758" y="0"/>
                </a:lnTo>
                <a:close/>
                <a:moveTo>
                  <a:pt x="810" y="0"/>
                </a:moveTo>
                <a:lnTo>
                  <a:pt x="0" y="2220"/>
                </a:lnTo>
                <a:lnTo>
                  <a:pt x="0" y="2229"/>
                </a:lnTo>
                <a:lnTo>
                  <a:pt x="813" y="0"/>
                </a:lnTo>
                <a:lnTo>
                  <a:pt x="810" y="0"/>
                </a:lnTo>
                <a:close/>
                <a:moveTo>
                  <a:pt x="861" y="0"/>
                </a:moveTo>
                <a:lnTo>
                  <a:pt x="0" y="2360"/>
                </a:lnTo>
                <a:lnTo>
                  <a:pt x="0" y="2369"/>
                </a:lnTo>
                <a:lnTo>
                  <a:pt x="864" y="0"/>
                </a:lnTo>
                <a:lnTo>
                  <a:pt x="861" y="0"/>
                </a:lnTo>
                <a:close/>
                <a:moveTo>
                  <a:pt x="912" y="0"/>
                </a:moveTo>
                <a:lnTo>
                  <a:pt x="0" y="2500"/>
                </a:lnTo>
                <a:lnTo>
                  <a:pt x="0" y="2509"/>
                </a:lnTo>
                <a:lnTo>
                  <a:pt x="915" y="0"/>
                </a:lnTo>
                <a:lnTo>
                  <a:pt x="912" y="0"/>
                </a:lnTo>
                <a:close/>
                <a:moveTo>
                  <a:pt x="963" y="0"/>
                </a:moveTo>
                <a:lnTo>
                  <a:pt x="0" y="2640"/>
                </a:lnTo>
                <a:lnTo>
                  <a:pt x="0" y="2649"/>
                </a:lnTo>
                <a:lnTo>
                  <a:pt x="966" y="0"/>
                </a:lnTo>
                <a:lnTo>
                  <a:pt x="963" y="0"/>
                </a:lnTo>
                <a:close/>
                <a:moveTo>
                  <a:pt x="1014" y="0"/>
                </a:moveTo>
                <a:lnTo>
                  <a:pt x="0" y="2781"/>
                </a:lnTo>
                <a:lnTo>
                  <a:pt x="0" y="2790"/>
                </a:lnTo>
                <a:lnTo>
                  <a:pt x="1017" y="0"/>
                </a:lnTo>
                <a:lnTo>
                  <a:pt x="1014" y="0"/>
                </a:lnTo>
                <a:close/>
                <a:moveTo>
                  <a:pt x="1065" y="0"/>
                </a:moveTo>
                <a:lnTo>
                  <a:pt x="0" y="2921"/>
                </a:lnTo>
                <a:lnTo>
                  <a:pt x="0" y="2930"/>
                </a:lnTo>
                <a:lnTo>
                  <a:pt x="1068" y="0"/>
                </a:lnTo>
                <a:lnTo>
                  <a:pt x="1065" y="0"/>
                </a:lnTo>
                <a:close/>
                <a:moveTo>
                  <a:pt x="1116" y="0"/>
                </a:moveTo>
                <a:lnTo>
                  <a:pt x="0" y="3061"/>
                </a:lnTo>
                <a:lnTo>
                  <a:pt x="0" y="3070"/>
                </a:lnTo>
                <a:lnTo>
                  <a:pt x="1119" y="0"/>
                </a:lnTo>
                <a:lnTo>
                  <a:pt x="1116" y="0"/>
                </a:lnTo>
                <a:close/>
                <a:moveTo>
                  <a:pt x="1167" y="0"/>
                </a:moveTo>
                <a:lnTo>
                  <a:pt x="0" y="3201"/>
                </a:lnTo>
                <a:lnTo>
                  <a:pt x="0" y="3210"/>
                </a:lnTo>
                <a:lnTo>
                  <a:pt x="1171" y="0"/>
                </a:lnTo>
                <a:lnTo>
                  <a:pt x="1167" y="0"/>
                </a:lnTo>
                <a:close/>
                <a:moveTo>
                  <a:pt x="1218" y="0"/>
                </a:moveTo>
                <a:lnTo>
                  <a:pt x="0" y="3341"/>
                </a:lnTo>
                <a:lnTo>
                  <a:pt x="0" y="3350"/>
                </a:lnTo>
                <a:lnTo>
                  <a:pt x="1222" y="0"/>
                </a:lnTo>
                <a:lnTo>
                  <a:pt x="1218" y="0"/>
                </a:lnTo>
                <a:close/>
                <a:moveTo>
                  <a:pt x="1269" y="0"/>
                </a:moveTo>
                <a:lnTo>
                  <a:pt x="0" y="3481"/>
                </a:lnTo>
                <a:lnTo>
                  <a:pt x="0" y="3490"/>
                </a:lnTo>
                <a:lnTo>
                  <a:pt x="1273" y="0"/>
                </a:lnTo>
                <a:lnTo>
                  <a:pt x="1269" y="0"/>
                </a:lnTo>
                <a:close/>
                <a:moveTo>
                  <a:pt x="1320" y="0"/>
                </a:moveTo>
                <a:lnTo>
                  <a:pt x="0" y="3620"/>
                </a:lnTo>
                <a:lnTo>
                  <a:pt x="0" y="3630"/>
                </a:lnTo>
                <a:lnTo>
                  <a:pt x="1324" y="0"/>
                </a:lnTo>
                <a:lnTo>
                  <a:pt x="1320" y="0"/>
                </a:lnTo>
                <a:close/>
                <a:moveTo>
                  <a:pt x="1371" y="0"/>
                </a:moveTo>
                <a:lnTo>
                  <a:pt x="0" y="3760"/>
                </a:lnTo>
                <a:lnTo>
                  <a:pt x="0" y="3770"/>
                </a:lnTo>
                <a:lnTo>
                  <a:pt x="1375" y="0"/>
                </a:lnTo>
                <a:lnTo>
                  <a:pt x="1371" y="0"/>
                </a:lnTo>
                <a:close/>
                <a:moveTo>
                  <a:pt x="1423" y="0"/>
                </a:moveTo>
                <a:lnTo>
                  <a:pt x="0" y="3901"/>
                </a:lnTo>
                <a:lnTo>
                  <a:pt x="0" y="3911"/>
                </a:lnTo>
                <a:lnTo>
                  <a:pt x="1426" y="0"/>
                </a:lnTo>
                <a:lnTo>
                  <a:pt x="1423" y="0"/>
                </a:lnTo>
                <a:close/>
                <a:moveTo>
                  <a:pt x="1474" y="0"/>
                </a:moveTo>
                <a:lnTo>
                  <a:pt x="0" y="4041"/>
                </a:lnTo>
                <a:lnTo>
                  <a:pt x="0" y="4051"/>
                </a:lnTo>
                <a:lnTo>
                  <a:pt x="1477" y="0"/>
                </a:lnTo>
                <a:lnTo>
                  <a:pt x="1474" y="0"/>
                </a:lnTo>
                <a:close/>
                <a:moveTo>
                  <a:pt x="1525" y="0"/>
                </a:moveTo>
                <a:lnTo>
                  <a:pt x="0" y="4181"/>
                </a:lnTo>
                <a:lnTo>
                  <a:pt x="0" y="4191"/>
                </a:lnTo>
                <a:lnTo>
                  <a:pt x="1528" y="0"/>
                </a:lnTo>
                <a:lnTo>
                  <a:pt x="1525" y="0"/>
                </a:lnTo>
                <a:close/>
                <a:moveTo>
                  <a:pt x="1576" y="0"/>
                </a:moveTo>
                <a:lnTo>
                  <a:pt x="0" y="4321"/>
                </a:lnTo>
                <a:lnTo>
                  <a:pt x="0" y="4324"/>
                </a:lnTo>
                <a:lnTo>
                  <a:pt x="2" y="4324"/>
                </a:lnTo>
                <a:lnTo>
                  <a:pt x="1579" y="0"/>
                </a:lnTo>
                <a:lnTo>
                  <a:pt x="1576" y="0"/>
                </a:lnTo>
                <a:close/>
                <a:moveTo>
                  <a:pt x="1627" y="0"/>
                </a:moveTo>
                <a:lnTo>
                  <a:pt x="50" y="4324"/>
                </a:lnTo>
                <a:lnTo>
                  <a:pt x="53" y="4324"/>
                </a:lnTo>
                <a:lnTo>
                  <a:pt x="1630" y="0"/>
                </a:lnTo>
                <a:lnTo>
                  <a:pt x="1627" y="0"/>
                </a:lnTo>
                <a:close/>
                <a:moveTo>
                  <a:pt x="1678" y="0"/>
                </a:moveTo>
                <a:lnTo>
                  <a:pt x="101" y="4324"/>
                </a:lnTo>
                <a:lnTo>
                  <a:pt x="105" y="4324"/>
                </a:lnTo>
                <a:lnTo>
                  <a:pt x="1681" y="0"/>
                </a:lnTo>
                <a:lnTo>
                  <a:pt x="1678" y="0"/>
                </a:lnTo>
                <a:close/>
                <a:moveTo>
                  <a:pt x="1729" y="0"/>
                </a:moveTo>
                <a:lnTo>
                  <a:pt x="152" y="4324"/>
                </a:lnTo>
                <a:lnTo>
                  <a:pt x="156" y="4324"/>
                </a:lnTo>
                <a:lnTo>
                  <a:pt x="1732" y="0"/>
                </a:lnTo>
                <a:lnTo>
                  <a:pt x="1729" y="0"/>
                </a:lnTo>
                <a:close/>
                <a:moveTo>
                  <a:pt x="1780" y="0"/>
                </a:moveTo>
                <a:lnTo>
                  <a:pt x="203" y="4324"/>
                </a:lnTo>
                <a:lnTo>
                  <a:pt x="207" y="4324"/>
                </a:lnTo>
                <a:lnTo>
                  <a:pt x="1783" y="0"/>
                </a:lnTo>
                <a:lnTo>
                  <a:pt x="1780" y="0"/>
                </a:lnTo>
                <a:close/>
                <a:moveTo>
                  <a:pt x="1831" y="0"/>
                </a:moveTo>
                <a:lnTo>
                  <a:pt x="254" y="4324"/>
                </a:lnTo>
                <a:lnTo>
                  <a:pt x="258" y="4324"/>
                </a:lnTo>
                <a:lnTo>
                  <a:pt x="1835" y="0"/>
                </a:lnTo>
                <a:lnTo>
                  <a:pt x="1831" y="0"/>
                </a:lnTo>
                <a:close/>
                <a:moveTo>
                  <a:pt x="1882" y="0"/>
                </a:moveTo>
                <a:lnTo>
                  <a:pt x="305" y="4324"/>
                </a:lnTo>
                <a:lnTo>
                  <a:pt x="309" y="4324"/>
                </a:lnTo>
                <a:lnTo>
                  <a:pt x="1886" y="0"/>
                </a:lnTo>
                <a:lnTo>
                  <a:pt x="1882" y="0"/>
                </a:lnTo>
                <a:close/>
                <a:moveTo>
                  <a:pt x="1932" y="0"/>
                </a:moveTo>
                <a:lnTo>
                  <a:pt x="357" y="4324"/>
                </a:lnTo>
                <a:lnTo>
                  <a:pt x="360" y="4324"/>
                </a:lnTo>
                <a:lnTo>
                  <a:pt x="1936" y="0"/>
                </a:lnTo>
                <a:lnTo>
                  <a:pt x="1932" y="0"/>
                </a:lnTo>
                <a:close/>
                <a:moveTo>
                  <a:pt x="6631" y="0"/>
                </a:moveTo>
                <a:lnTo>
                  <a:pt x="5055" y="4324"/>
                </a:lnTo>
                <a:lnTo>
                  <a:pt x="5058" y="4324"/>
                </a:lnTo>
                <a:lnTo>
                  <a:pt x="6634" y="0"/>
                </a:lnTo>
                <a:lnTo>
                  <a:pt x="6631" y="0"/>
                </a:lnTo>
                <a:close/>
                <a:moveTo>
                  <a:pt x="6580" y="0"/>
                </a:moveTo>
                <a:lnTo>
                  <a:pt x="5004" y="4324"/>
                </a:lnTo>
                <a:lnTo>
                  <a:pt x="5007" y="4324"/>
                </a:lnTo>
                <a:lnTo>
                  <a:pt x="6583" y="0"/>
                </a:lnTo>
                <a:lnTo>
                  <a:pt x="6580" y="0"/>
                </a:lnTo>
                <a:close/>
                <a:moveTo>
                  <a:pt x="6682" y="0"/>
                </a:moveTo>
                <a:lnTo>
                  <a:pt x="5106" y="4324"/>
                </a:lnTo>
                <a:lnTo>
                  <a:pt x="5109" y="4324"/>
                </a:lnTo>
                <a:lnTo>
                  <a:pt x="6685" y="0"/>
                </a:lnTo>
                <a:lnTo>
                  <a:pt x="6682" y="0"/>
                </a:lnTo>
                <a:close/>
                <a:moveTo>
                  <a:pt x="6733" y="0"/>
                </a:moveTo>
                <a:lnTo>
                  <a:pt x="5157" y="4324"/>
                </a:lnTo>
                <a:lnTo>
                  <a:pt x="5160" y="4324"/>
                </a:lnTo>
                <a:lnTo>
                  <a:pt x="6736" y="0"/>
                </a:lnTo>
                <a:lnTo>
                  <a:pt x="6733" y="0"/>
                </a:lnTo>
                <a:close/>
                <a:moveTo>
                  <a:pt x="6784" y="0"/>
                </a:moveTo>
                <a:lnTo>
                  <a:pt x="5208" y="4324"/>
                </a:lnTo>
                <a:lnTo>
                  <a:pt x="5211" y="4324"/>
                </a:lnTo>
                <a:lnTo>
                  <a:pt x="6787" y="0"/>
                </a:lnTo>
                <a:lnTo>
                  <a:pt x="6784" y="0"/>
                </a:lnTo>
                <a:close/>
                <a:moveTo>
                  <a:pt x="6835" y="0"/>
                </a:moveTo>
                <a:lnTo>
                  <a:pt x="5259" y="4324"/>
                </a:lnTo>
                <a:lnTo>
                  <a:pt x="5263" y="4324"/>
                </a:lnTo>
                <a:lnTo>
                  <a:pt x="6838" y="0"/>
                </a:lnTo>
                <a:lnTo>
                  <a:pt x="6835" y="0"/>
                </a:lnTo>
                <a:close/>
                <a:moveTo>
                  <a:pt x="6886" y="0"/>
                </a:moveTo>
                <a:lnTo>
                  <a:pt x="5310" y="4324"/>
                </a:lnTo>
                <a:lnTo>
                  <a:pt x="5314" y="4324"/>
                </a:lnTo>
                <a:lnTo>
                  <a:pt x="6889" y="0"/>
                </a:lnTo>
                <a:lnTo>
                  <a:pt x="6886" y="0"/>
                </a:lnTo>
                <a:close/>
                <a:moveTo>
                  <a:pt x="6937" y="0"/>
                </a:moveTo>
                <a:lnTo>
                  <a:pt x="5361" y="4324"/>
                </a:lnTo>
                <a:lnTo>
                  <a:pt x="5365" y="4324"/>
                </a:lnTo>
                <a:lnTo>
                  <a:pt x="6940" y="0"/>
                </a:lnTo>
                <a:lnTo>
                  <a:pt x="6937" y="0"/>
                </a:lnTo>
                <a:close/>
                <a:moveTo>
                  <a:pt x="6988" y="0"/>
                </a:moveTo>
                <a:lnTo>
                  <a:pt x="5412" y="4324"/>
                </a:lnTo>
                <a:lnTo>
                  <a:pt x="5416" y="4324"/>
                </a:lnTo>
                <a:lnTo>
                  <a:pt x="6992" y="0"/>
                </a:lnTo>
                <a:lnTo>
                  <a:pt x="6988" y="0"/>
                </a:lnTo>
                <a:close/>
                <a:moveTo>
                  <a:pt x="7039" y="0"/>
                </a:moveTo>
                <a:lnTo>
                  <a:pt x="5463" y="4324"/>
                </a:lnTo>
                <a:lnTo>
                  <a:pt x="5467" y="4324"/>
                </a:lnTo>
                <a:lnTo>
                  <a:pt x="7043" y="0"/>
                </a:lnTo>
                <a:lnTo>
                  <a:pt x="7039" y="0"/>
                </a:lnTo>
                <a:close/>
                <a:moveTo>
                  <a:pt x="7090" y="0"/>
                </a:moveTo>
                <a:lnTo>
                  <a:pt x="5515" y="4324"/>
                </a:lnTo>
                <a:lnTo>
                  <a:pt x="5518" y="4324"/>
                </a:lnTo>
                <a:lnTo>
                  <a:pt x="7094" y="0"/>
                </a:lnTo>
                <a:lnTo>
                  <a:pt x="7090" y="0"/>
                </a:lnTo>
                <a:close/>
                <a:moveTo>
                  <a:pt x="7141" y="0"/>
                </a:moveTo>
                <a:lnTo>
                  <a:pt x="5566" y="4324"/>
                </a:lnTo>
                <a:lnTo>
                  <a:pt x="5569" y="4324"/>
                </a:lnTo>
                <a:lnTo>
                  <a:pt x="7145" y="0"/>
                </a:lnTo>
                <a:lnTo>
                  <a:pt x="7141" y="0"/>
                </a:lnTo>
                <a:close/>
                <a:moveTo>
                  <a:pt x="7192" y="0"/>
                </a:moveTo>
                <a:lnTo>
                  <a:pt x="5617" y="4324"/>
                </a:lnTo>
                <a:lnTo>
                  <a:pt x="5620" y="4324"/>
                </a:lnTo>
                <a:lnTo>
                  <a:pt x="7196" y="0"/>
                </a:lnTo>
                <a:lnTo>
                  <a:pt x="7192" y="0"/>
                </a:lnTo>
                <a:close/>
                <a:moveTo>
                  <a:pt x="7244" y="0"/>
                </a:moveTo>
                <a:lnTo>
                  <a:pt x="5668" y="4324"/>
                </a:lnTo>
                <a:lnTo>
                  <a:pt x="5671" y="4324"/>
                </a:lnTo>
                <a:lnTo>
                  <a:pt x="7247" y="0"/>
                </a:lnTo>
                <a:lnTo>
                  <a:pt x="7244" y="0"/>
                </a:lnTo>
                <a:close/>
                <a:moveTo>
                  <a:pt x="7295" y="0"/>
                </a:moveTo>
                <a:lnTo>
                  <a:pt x="5719" y="4324"/>
                </a:lnTo>
                <a:lnTo>
                  <a:pt x="5722" y="4324"/>
                </a:lnTo>
                <a:lnTo>
                  <a:pt x="7298" y="0"/>
                </a:lnTo>
                <a:lnTo>
                  <a:pt x="7295" y="0"/>
                </a:lnTo>
                <a:close/>
                <a:moveTo>
                  <a:pt x="7346" y="0"/>
                </a:moveTo>
                <a:lnTo>
                  <a:pt x="5769" y="4324"/>
                </a:lnTo>
                <a:lnTo>
                  <a:pt x="5772" y="4324"/>
                </a:lnTo>
                <a:lnTo>
                  <a:pt x="7349" y="0"/>
                </a:lnTo>
                <a:lnTo>
                  <a:pt x="7346" y="0"/>
                </a:lnTo>
                <a:close/>
                <a:moveTo>
                  <a:pt x="7397" y="0"/>
                </a:moveTo>
                <a:lnTo>
                  <a:pt x="5820" y="4324"/>
                </a:lnTo>
                <a:lnTo>
                  <a:pt x="5823" y="4324"/>
                </a:lnTo>
                <a:lnTo>
                  <a:pt x="7400" y="0"/>
                </a:lnTo>
                <a:lnTo>
                  <a:pt x="7397" y="0"/>
                </a:lnTo>
                <a:close/>
                <a:moveTo>
                  <a:pt x="7448" y="0"/>
                </a:moveTo>
                <a:lnTo>
                  <a:pt x="5871" y="4324"/>
                </a:lnTo>
                <a:lnTo>
                  <a:pt x="5874" y="4324"/>
                </a:lnTo>
                <a:lnTo>
                  <a:pt x="7451" y="0"/>
                </a:lnTo>
                <a:lnTo>
                  <a:pt x="7448" y="0"/>
                </a:lnTo>
                <a:close/>
                <a:moveTo>
                  <a:pt x="7499" y="0"/>
                </a:moveTo>
                <a:lnTo>
                  <a:pt x="5922" y="4324"/>
                </a:lnTo>
                <a:lnTo>
                  <a:pt x="5926" y="4324"/>
                </a:lnTo>
                <a:lnTo>
                  <a:pt x="7502" y="0"/>
                </a:lnTo>
                <a:lnTo>
                  <a:pt x="7499" y="0"/>
                </a:lnTo>
                <a:close/>
                <a:moveTo>
                  <a:pt x="7550" y="0"/>
                </a:moveTo>
                <a:lnTo>
                  <a:pt x="5973" y="4324"/>
                </a:lnTo>
                <a:lnTo>
                  <a:pt x="5977" y="4324"/>
                </a:lnTo>
                <a:lnTo>
                  <a:pt x="7553" y="0"/>
                </a:lnTo>
                <a:lnTo>
                  <a:pt x="7550" y="0"/>
                </a:lnTo>
                <a:close/>
                <a:moveTo>
                  <a:pt x="7601" y="0"/>
                </a:moveTo>
                <a:lnTo>
                  <a:pt x="6024" y="4324"/>
                </a:lnTo>
                <a:lnTo>
                  <a:pt x="6028" y="4324"/>
                </a:lnTo>
                <a:lnTo>
                  <a:pt x="7605" y="0"/>
                </a:lnTo>
                <a:lnTo>
                  <a:pt x="7601" y="0"/>
                </a:lnTo>
                <a:close/>
                <a:moveTo>
                  <a:pt x="7652" y="0"/>
                </a:moveTo>
                <a:lnTo>
                  <a:pt x="6075" y="4324"/>
                </a:lnTo>
                <a:lnTo>
                  <a:pt x="6079" y="4324"/>
                </a:lnTo>
                <a:lnTo>
                  <a:pt x="7656" y="0"/>
                </a:lnTo>
                <a:lnTo>
                  <a:pt x="7652" y="0"/>
                </a:lnTo>
                <a:close/>
                <a:moveTo>
                  <a:pt x="6126" y="4324"/>
                </a:moveTo>
                <a:lnTo>
                  <a:pt x="6130" y="4324"/>
                </a:lnTo>
                <a:lnTo>
                  <a:pt x="7678" y="79"/>
                </a:lnTo>
                <a:lnTo>
                  <a:pt x="7678" y="69"/>
                </a:lnTo>
                <a:lnTo>
                  <a:pt x="6126" y="4324"/>
                </a:lnTo>
                <a:close/>
                <a:moveTo>
                  <a:pt x="6181" y="4324"/>
                </a:moveTo>
                <a:lnTo>
                  <a:pt x="7678" y="219"/>
                </a:lnTo>
                <a:lnTo>
                  <a:pt x="7678" y="209"/>
                </a:lnTo>
                <a:lnTo>
                  <a:pt x="6178" y="4324"/>
                </a:lnTo>
                <a:lnTo>
                  <a:pt x="6181" y="4324"/>
                </a:lnTo>
                <a:close/>
                <a:moveTo>
                  <a:pt x="6232" y="4324"/>
                </a:moveTo>
                <a:lnTo>
                  <a:pt x="7678" y="358"/>
                </a:lnTo>
                <a:lnTo>
                  <a:pt x="7678" y="349"/>
                </a:lnTo>
                <a:lnTo>
                  <a:pt x="6229" y="4324"/>
                </a:lnTo>
                <a:lnTo>
                  <a:pt x="6232" y="4324"/>
                </a:lnTo>
                <a:close/>
                <a:moveTo>
                  <a:pt x="4333" y="0"/>
                </a:moveTo>
                <a:lnTo>
                  <a:pt x="2756" y="4324"/>
                </a:lnTo>
                <a:lnTo>
                  <a:pt x="2760" y="4324"/>
                </a:lnTo>
                <a:lnTo>
                  <a:pt x="4336" y="0"/>
                </a:lnTo>
                <a:lnTo>
                  <a:pt x="4333" y="0"/>
                </a:lnTo>
                <a:close/>
                <a:moveTo>
                  <a:pt x="4282" y="0"/>
                </a:moveTo>
                <a:lnTo>
                  <a:pt x="2705" y="4324"/>
                </a:lnTo>
                <a:lnTo>
                  <a:pt x="2709" y="4324"/>
                </a:lnTo>
                <a:lnTo>
                  <a:pt x="4285" y="0"/>
                </a:lnTo>
                <a:lnTo>
                  <a:pt x="4282" y="0"/>
                </a:lnTo>
                <a:close/>
                <a:moveTo>
                  <a:pt x="4384" y="0"/>
                </a:moveTo>
                <a:lnTo>
                  <a:pt x="2807" y="4324"/>
                </a:lnTo>
                <a:lnTo>
                  <a:pt x="2811" y="4324"/>
                </a:lnTo>
                <a:lnTo>
                  <a:pt x="4388" y="0"/>
                </a:lnTo>
                <a:lnTo>
                  <a:pt x="4384" y="0"/>
                </a:lnTo>
                <a:close/>
                <a:moveTo>
                  <a:pt x="4435" y="0"/>
                </a:moveTo>
                <a:lnTo>
                  <a:pt x="2858" y="4324"/>
                </a:lnTo>
                <a:lnTo>
                  <a:pt x="2862" y="4324"/>
                </a:lnTo>
                <a:lnTo>
                  <a:pt x="4439" y="0"/>
                </a:lnTo>
                <a:lnTo>
                  <a:pt x="4435" y="0"/>
                </a:lnTo>
                <a:close/>
                <a:moveTo>
                  <a:pt x="4486" y="0"/>
                </a:moveTo>
                <a:lnTo>
                  <a:pt x="2909" y="4324"/>
                </a:lnTo>
                <a:lnTo>
                  <a:pt x="2913" y="4324"/>
                </a:lnTo>
                <a:lnTo>
                  <a:pt x="4490" y="0"/>
                </a:lnTo>
                <a:lnTo>
                  <a:pt x="4486" y="0"/>
                </a:lnTo>
                <a:close/>
                <a:moveTo>
                  <a:pt x="4537" y="0"/>
                </a:moveTo>
                <a:lnTo>
                  <a:pt x="2961" y="4324"/>
                </a:lnTo>
                <a:lnTo>
                  <a:pt x="2964" y="4324"/>
                </a:lnTo>
                <a:lnTo>
                  <a:pt x="4541" y="0"/>
                </a:lnTo>
                <a:lnTo>
                  <a:pt x="4537" y="0"/>
                </a:lnTo>
                <a:close/>
                <a:moveTo>
                  <a:pt x="4588" y="0"/>
                </a:moveTo>
                <a:lnTo>
                  <a:pt x="3012" y="4324"/>
                </a:lnTo>
                <a:lnTo>
                  <a:pt x="3015" y="4324"/>
                </a:lnTo>
                <a:lnTo>
                  <a:pt x="4592" y="0"/>
                </a:lnTo>
                <a:lnTo>
                  <a:pt x="4588" y="0"/>
                </a:lnTo>
                <a:close/>
                <a:moveTo>
                  <a:pt x="4640" y="0"/>
                </a:moveTo>
                <a:lnTo>
                  <a:pt x="3063" y="4324"/>
                </a:lnTo>
                <a:lnTo>
                  <a:pt x="3066" y="4324"/>
                </a:lnTo>
                <a:lnTo>
                  <a:pt x="4643" y="0"/>
                </a:lnTo>
                <a:lnTo>
                  <a:pt x="4640" y="0"/>
                </a:lnTo>
                <a:close/>
                <a:moveTo>
                  <a:pt x="4691" y="0"/>
                </a:moveTo>
                <a:lnTo>
                  <a:pt x="3114" y="4324"/>
                </a:lnTo>
                <a:lnTo>
                  <a:pt x="3117" y="4324"/>
                </a:lnTo>
                <a:lnTo>
                  <a:pt x="4694" y="0"/>
                </a:lnTo>
                <a:lnTo>
                  <a:pt x="4691" y="0"/>
                </a:lnTo>
                <a:close/>
                <a:moveTo>
                  <a:pt x="4742" y="0"/>
                </a:moveTo>
                <a:lnTo>
                  <a:pt x="3165" y="4324"/>
                </a:lnTo>
                <a:lnTo>
                  <a:pt x="3168" y="4324"/>
                </a:lnTo>
                <a:lnTo>
                  <a:pt x="4745" y="0"/>
                </a:lnTo>
                <a:lnTo>
                  <a:pt x="4742" y="0"/>
                </a:lnTo>
                <a:close/>
                <a:moveTo>
                  <a:pt x="4793" y="0"/>
                </a:moveTo>
                <a:lnTo>
                  <a:pt x="3216" y="4324"/>
                </a:lnTo>
                <a:lnTo>
                  <a:pt x="3219" y="4324"/>
                </a:lnTo>
                <a:lnTo>
                  <a:pt x="4796" y="0"/>
                </a:lnTo>
                <a:lnTo>
                  <a:pt x="4793" y="0"/>
                </a:lnTo>
                <a:close/>
                <a:moveTo>
                  <a:pt x="4844" y="0"/>
                </a:moveTo>
                <a:lnTo>
                  <a:pt x="3267" y="4324"/>
                </a:lnTo>
                <a:lnTo>
                  <a:pt x="3270" y="4324"/>
                </a:lnTo>
                <a:lnTo>
                  <a:pt x="4847" y="0"/>
                </a:lnTo>
                <a:lnTo>
                  <a:pt x="4844" y="0"/>
                </a:lnTo>
                <a:close/>
                <a:moveTo>
                  <a:pt x="4895" y="0"/>
                </a:moveTo>
                <a:lnTo>
                  <a:pt x="3318" y="4324"/>
                </a:lnTo>
                <a:lnTo>
                  <a:pt x="3322" y="4324"/>
                </a:lnTo>
                <a:lnTo>
                  <a:pt x="4898" y="0"/>
                </a:lnTo>
                <a:lnTo>
                  <a:pt x="4895" y="0"/>
                </a:lnTo>
                <a:close/>
                <a:moveTo>
                  <a:pt x="4946" y="0"/>
                </a:moveTo>
                <a:lnTo>
                  <a:pt x="3369" y="4324"/>
                </a:lnTo>
                <a:lnTo>
                  <a:pt x="3373" y="4324"/>
                </a:lnTo>
                <a:lnTo>
                  <a:pt x="4949" y="0"/>
                </a:lnTo>
                <a:lnTo>
                  <a:pt x="4946" y="0"/>
                </a:lnTo>
                <a:close/>
                <a:moveTo>
                  <a:pt x="4997" y="0"/>
                </a:moveTo>
                <a:lnTo>
                  <a:pt x="3420" y="4324"/>
                </a:lnTo>
                <a:lnTo>
                  <a:pt x="3424" y="4324"/>
                </a:lnTo>
                <a:lnTo>
                  <a:pt x="5000" y="0"/>
                </a:lnTo>
                <a:lnTo>
                  <a:pt x="4997" y="0"/>
                </a:lnTo>
                <a:close/>
                <a:moveTo>
                  <a:pt x="5048" y="0"/>
                </a:moveTo>
                <a:lnTo>
                  <a:pt x="3471" y="4324"/>
                </a:lnTo>
                <a:lnTo>
                  <a:pt x="3475" y="4324"/>
                </a:lnTo>
                <a:lnTo>
                  <a:pt x="5052" y="0"/>
                </a:lnTo>
                <a:lnTo>
                  <a:pt x="5048" y="0"/>
                </a:lnTo>
                <a:close/>
                <a:moveTo>
                  <a:pt x="5099" y="0"/>
                </a:moveTo>
                <a:lnTo>
                  <a:pt x="3522" y="4324"/>
                </a:lnTo>
                <a:lnTo>
                  <a:pt x="3526" y="4324"/>
                </a:lnTo>
                <a:lnTo>
                  <a:pt x="5103" y="0"/>
                </a:lnTo>
                <a:lnTo>
                  <a:pt x="5099" y="0"/>
                </a:lnTo>
                <a:close/>
                <a:moveTo>
                  <a:pt x="5150" y="0"/>
                </a:moveTo>
                <a:lnTo>
                  <a:pt x="3574" y="4324"/>
                </a:lnTo>
                <a:lnTo>
                  <a:pt x="3577" y="4324"/>
                </a:lnTo>
                <a:lnTo>
                  <a:pt x="5154" y="0"/>
                </a:lnTo>
                <a:lnTo>
                  <a:pt x="5150" y="0"/>
                </a:lnTo>
                <a:close/>
                <a:moveTo>
                  <a:pt x="5201" y="0"/>
                </a:moveTo>
                <a:lnTo>
                  <a:pt x="3625" y="4324"/>
                </a:lnTo>
                <a:lnTo>
                  <a:pt x="3628" y="4324"/>
                </a:lnTo>
                <a:lnTo>
                  <a:pt x="5205" y="0"/>
                </a:lnTo>
                <a:lnTo>
                  <a:pt x="5201" y="0"/>
                </a:lnTo>
                <a:close/>
                <a:moveTo>
                  <a:pt x="5252" y="0"/>
                </a:moveTo>
                <a:lnTo>
                  <a:pt x="3676" y="4324"/>
                </a:lnTo>
                <a:lnTo>
                  <a:pt x="3679" y="4324"/>
                </a:lnTo>
                <a:lnTo>
                  <a:pt x="5256" y="0"/>
                </a:lnTo>
                <a:lnTo>
                  <a:pt x="5252" y="0"/>
                </a:lnTo>
                <a:close/>
                <a:moveTo>
                  <a:pt x="5304" y="0"/>
                </a:moveTo>
                <a:lnTo>
                  <a:pt x="3727" y="4324"/>
                </a:lnTo>
                <a:lnTo>
                  <a:pt x="3730" y="4324"/>
                </a:lnTo>
                <a:lnTo>
                  <a:pt x="5307" y="0"/>
                </a:lnTo>
                <a:lnTo>
                  <a:pt x="5304" y="0"/>
                </a:lnTo>
                <a:close/>
                <a:moveTo>
                  <a:pt x="5355" y="0"/>
                </a:moveTo>
                <a:lnTo>
                  <a:pt x="3778" y="4324"/>
                </a:lnTo>
                <a:lnTo>
                  <a:pt x="3781" y="4324"/>
                </a:lnTo>
                <a:lnTo>
                  <a:pt x="5358" y="0"/>
                </a:lnTo>
                <a:lnTo>
                  <a:pt x="5355" y="0"/>
                </a:lnTo>
                <a:close/>
                <a:moveTo>
                  <a:pt x="5406" y="0"/>
                </a:moveTo>
                <a:lnTo>
                  <a:pt x="3829" y="4324"/>
                </a:lnTo>
                <a:lnTo>
                  <a:pt x="3832" y="4324"/>
                </a:lnTo>
                <a:lnTo>
                  <a:pt x="5409" y="0"/>
                </a:lnTo>
                <a:lnTo>
                  <a:pt x="5406" y="0"/>
                </a:lnTo>
                <a:close/>
                <a:moveTo>
                  <a:pt x="5457" y="0"/>
                </a:moveTo>
                <a:lnTo>
                  <a:pt x="3880" y="4324"/>
                </a:lnTo>
                <a:lnTo>
                  <a:pt x="3883" y="4324"/>
                </a:lnTo>
                <a:lnTo>
                  <a:pt x="5460" y="0"/>
                </a:lnTo>
                <a:lnTo>
                  <a:pt x="5457" y="0"/>
                </a:lnTo>
                <a:close/>
                <a:moveTo>
                  <a:pt x="5508" y="0"/>
                </a:moveTo>
                <a:lnTo>
                  <a:pt x="3931" y="4324"/>
                </a:lnTo>
                <a:lnTo>
                  <a:pt x="3934" y="4324"/>
                </a:lnTo>
                <a:lnTo>
                  <a:pt x="5511" y="0"/>
                </a:lnTo>
                <a:lnTo>
                  <a:pt x="5508" y="0"/>
                </a:lnTo>
                <a:close/>
                <a:moveTo>
                  <a:pt x="5559" y="0"/>
                </a:moveTo>
                <a:lnTo>
                  <a:pt x="3982" y="4324"/>
                </a:lnTo>
                <a:lnTo>
                  <a:pt x="3986" y="4324"/>
                </a:lnTo>
                <a:lnTo>
                  <a:pt x="5562" y="0"/>
                </a:lnTo>
                <a:lnTo>
                  <a:pt x="5559" y="0"/>
                </a:lnTo>
                <a:close/>
                <a:moveTo>
                  <a:pt x="5610" y="0"/>
                </a:moveTo>
                <a:lnTo>
                  <a:pt x="4033" y="4324"/>
                </a:lnTo>
                <a:lnTo>
                  <a:pt x="4037" y="4324"/>
                </a:lnTo>
                <a:lnTo>
                  <a:pt x="5613" y="0"/>
                </a:lnTo>
                <a:lnTo>
                  <a:pt x="5610" y="0"/>
                </a:lnTo>
                <a:close/>
                <a:moveTo>
                  <a:pt x="5661" y="0"/>
                </a:moveTo>
                <a:lnTo>
                  <a:pt x="4084" y="4324"/>
                </a:lnTo>
                <a:lnTo>
                  <a:pt x="4088" y="4324"/>
                </a:lnTo>
                <a:lnTo>
                  <a:pt x="5665" y="0"/>
                </a:lnTo>
                <a:lnTo>
                  <a:pt x="5661" y="0"/>
                </a:lnTo>
                <a:close/>
                <a:moveTo>
                  <a:pt x="5712" y="0"/>
                </a:moveTo>
                <a:lnTo>
                  <a:pt x="4135" y="4324"/>
                </a:lnTo>
                <a:lnTo>
                  <a:pt x="4139" y="4324"/>
                </a:lnTo>
                <a:lnTo>
                  <a:pt x="5716" y="0"/>
                </a:lnTo>
                <a:lnTo>
                  <a:pt x="5712" y="0"/>
                </a:lnTo>
                <a:close/>
                <a:moveTo>
                  <a:pt x="5762" y="0"/>
                </a:moveTo>
                <a:lnTo>
                  <a:pt x="4186" y="4324"/>
                </a:lnTo>
                <a:lnTo>
                  <a:pt x="4190" y="4324"/>
                </a:lnTo>
                <a:lnTo>
                  <a:pt x="5766" y="0"/>
                </a:lnTo>
                <a:lnTo>
                  <a:pt x="5762" y="0"/>
                </a:lnTo>
                <a:close/>
                <a:moveTo>
                  <a:pt x="5813" y="0"/>
                </a:moveTo>
                <a:lnTo>
                  <a:pt x="4238" y="4324"/>
                </a:lnTo>
                <a:lnTo>
                  <a:pt x="4241" y="4324"/>
                </a:lnTo>
                <a:lnTo>
                  <a:pt x="5817" y="0"/>
                </a:lnTo>
                <a:lnTo>
                  <a:pt x="5813" y="0"/>
                </a:lnTo>
                <a:close/>
                <a:moveTo>
                  <a:pt x="5864" y="0"/>
                </a:moveTo>
                <a:lnTo>
                  <a:pt x="4289" y="4324"/>
                </a:lnTo>
                <a:lnTo>
                  <a:pt x="4292" y="4324"/>
                </a:lnTo>
                <a:lnTo>
                  <a:pt x="5868" y="0"/>
                </a:lnTo>
                <a:lnTo>
                  <a:pt x="5864" y="0"/>
                </a:lnTo>
                <a:close/>
                <a:moveTo>
                  <a:pt x="5915" y="0"/>
                </a:moveTo>
                <a:lnTo>
                  <a:pt x="4340" y="4324"/>
                </a:lnTo>
                <a:lnTo>
                  <a:pt x="4343" y="4324"/>
                </a:lnTo>
                <a:lnTo>
                  <a:pt x="5919" y="0"/>
                </a:lnTo>
                <a:lnTo>
                  <a:pt x="5915" y="0"/>
                </a:lnTo>
                <a:close/>
                <a:moveTo>
                  <a:pt x="5967" y="0"/>
                </a:moveTo>
                <a:lnTo>
                  <a:pt x="4391" y="4324"/>
                </a:lnTo>
                <a:lnTo>
                  <a:pt x="4394" y="4324"/>
                </a:lnTo>
                <a:lnTo>
                  <a:pt x="5970" y="0"/>
                </a:lnTo>
                <a:lnTo>
                  <a:pt x="5967" y="0"/>
                </a:lnTo>
                <a:close/>
                <a:moveTo>
                  <a:pt x="6018" y="0"/>
                </a:moveTo>
                <a:lnTo>
                  <a:pt x="4442" y="4324"/>
                </a:lnTo>
                <a:lnTo>
                  <a:pt x="4445" y="4324"/>
                </a:lnTo>
                <a:lnTo>
                  <a:pt x="6021" y="0"/>
                </a:lnTo>
                <a:lnTo>
                  <a:pt x="6018" y="0"/>
                </a:lnTo>
                <a:close/>
                <a:moveTo>
                  <a:pt x="6069" y="0"/>
                </a:moveTo>
                <a:lnTo>
                  <a:pt x="4493" y="4324"/>
                </a:lnTo>
                <a:lnTo>
                  <a:pt x="4496" y="4324"/>
                </a:lnTo>
                <a:lnTo>
                  <a:pt x="6072" y="0"/>
                </a:lnTo>
                <a:lnTo>
                  <a:pt x="6069" y="0"/>
                </a:lnTo>
                <a:close/>
                <a:moveTo>
                  <a:pt x="6120" y="0"/>
                </a:moveTo>
                <a:lnTo>
                  <a:pt x="4544" y="4324"/>
                </a:lnTo>
                <a:lnTo>
                  <a:pt x="4547" y="4324"/>
                </a:lnTo>
                <a:lnTo>
                  <a:pt x="6123" y="0"/>
                </a:lnTo>
                <a:lnTo>
                  <a:pt x="6120" y="0"/>
                </a:lnTo>
                <a:close/>
                <a:moveTo>
                  <a:pt x="6171" y="0"/>
                </a:moveTo>
                <a:lnTo>
                  <a:pt x="4595" y="4324"/>
                </a:lnTo>
                <a:lnTo>
                  <a:pt x="4599" y="4324"/>
                </a:lnTo>
                <a:lnTo>
                  <a:pt x="6174" y="0"/>
                </a:lnTo>
                <a:lnTo>
                  <a:pt x="6171" y="0"/>
                </a:lnTo>
                <a:close/>
                <a:moveTo>
                  <a:pt x="6222" y="0"/>
                </a:moveTo>
                <a:lnTo>
                  <a:pt x="4646" y="4324"/>
                </a:lnTo>
                <a:lnTo>
                  <a:pt x="4650" y="4324"/>
                </a:lnTo>
                <a:lnTo>
                  <a:pt x="6225" y="0"/>
                </a:lnTo>
                <a:lnTo>
                  <a:pt x="6222" y="0"/>
                </a:lnTo>
                <a:close/>
                <a:moveTo>
                  <a:pt x="6273" y="0"/>
                </a:moveTo>
                <a:lnTo>
                  <a:pt x="4697" y="4324"/>
                </a:lnTo>
                <a:lnTo>
                  <a:pt x="4701" y="4324"/>
                </a:lnTo>
                <a:lnTo>
                  <a:pt x="6276" y="0"/>
                </a:lnTo>
                <a:lnTo>
                  <a:pt x="6273" y="0"/>
                </a:lnTo>
                <a:close/>
                <a:moveTo>
                  <a:pt x="6324" y="0"/>
                </a:moveTo>
                <a:lnTo>
                  <a:pt x="4748" y="4324"/>
                </a:lnTo>
                <a:lnTo>
                  <a:pt x="4752" y="4324"/>
                </a:lnTo>
                <a:lnTo>
                  <a:pt x="6328" y="0"/>
                </a:lnTo>
                <a:lnTo>
                  <a:pt x="6324" y="0"/>
                </a:lnTo>
                <a:close/>
                <a:moveTo>
                  <a:pt x="6375" y="0"/>
                </a:moveTo>
                <a:lnTo>
                  <a:pt x="4799" y="4324"/>
                </a:lnTo>
                <a:lnTo>
                  <a:pt x="4803" y="4324"/>
                </a:lnTo>
                <a:lnTo>
                  <a:pt x="6379" y="0"/>
                </a:lnTo>
                <a:lnTo>
                  <a:pt x="6375" y="0"/>
                </a:lnTo>
                <a:close/>
                <a:moveTo>
                  <a:pt x="6426" y="0"/>
                </a:moveTo>
                <a:lnTo>
                  <a:pt x="4850" y="4324"/>
                </a:lnTo>
                <a:lnTo>
                  <a:pt x="4854" y="4324"/>
                </a:lnTo>
                <a:lnTo>
                  <a:pt x="6430" y="0"/>
                </a:lnTo>
                <a:lnTo>
                  <a:pt x="6426" y="0"/>
                </a:lnTo>
                <a:close/>
                <a:moveTo>
                  <a:pt x="6477" y="0"/>
                </a:moveTo>
                <a:lnTo>
                  <a:pt x="4902" y="4324"/>
                </a:lnTo>
                <a:lnTo>
                  <a:pt x="4905" y="4324"/>
                </a:lnTo>
                <a:lnTo>
                  <a:pt x="6481" y="0"/>
                </a:lnTo>
                <a:lnTo>
                  <a:pt x="6477" y="0"/>
                </a:lnTo>
                <a:close/>
                <a:moveTo>
                  <a:pt x="6528" y="0"/>
                </a:moveTo>
                <a:lnTo>
                  <a:pt x="4953" y="4324"/>
                </a:lnTo>
                <a:lnTo>
                  <a:pt x="4956" y="4324"/>
                </a:lnTo>
                <a:lnTo>
                  <a:pt x="6532" y="0"/>
                </a:lnTo>
                <a:lnTo>
                  <a:pt x="6528" y="0"/>
                </a:lnTo>
                <a:close/>
                <a:moveTo>
                  <a:pt x="6283" y="4324"/>
                </a:moveTo>
                <a:lnTo>
                  <a:pt x="7678" y="498"/>
                </a:lnTo>
                <a:lnTo>
                  <a:pt x="7678" y="489"/>
                </a:lnTo>
                <a:lnTo>
                  <a:pt x="6280" y="4324"/>
                </a:lnTo>
                <a:lnTo>
                  <a:pt x="6283" y="4324"/>
                </a:lnTo>
                <a:close/>
                <a:moveTo>
                  <a:pt x="6334" y="4324"/>
                </a:moveTo>
                <a:lnTo>
                  <a:pt x="7678" y="639"/>
                </a:lnTo>
                <a:lnTo>
                  <a:pt x="7678" y="630"/>
                </a:lnTo>
                <a:lnTo>
                  <a:pt x="6331" y="4324"/>
                </a:lnTo>
                <a:lnTo>
                  <a:pt x="6334" y="4324"/>
                </a:lnTo>
                <a:close/>
                <a:moveTo>
                  <a:pt x="6385" y="4324"/>
                </a:moveTo>
                <a:lnTo>
                  <a:pt x="7678" y="779"/>
                </a:lnTo>
                <a:lnTo>
                  <a:pt x="7678" y="770"/>
                </a:lnTo>
                <a:lnTo>
                  <a:pt x="6382" y="4324"/>
                </a:lnTo>
                <a:lnTo>
                  <a:pt x="6385" y="4324"/>
                </a:lnTo>
                <a:close/>
                <a:moveTo>
                  <a:pt x="6436" y="4324"/>
                </a:moveTo>
                <a:lnTo>
                  <a:pt x="7678" y="919"/>
                </a:lnTo>
                <a:lnTo>
                  <a:pt x="7678" y="910"/>
                </a:lnTo>
                <a:lnTo>
                  <a:pt x="6433" y="4324"/>
                </a:lnTo>
                <a:lnTo>
                  <a:pt x="6436" y="4324"/>
                </a:lnTo>
                <a:close/>
                <a:moveTo>
                  <a:pt x="6487" y="4324"/>
                </a:moveTo>
                <a:lnTo>
                  <a:pt x="7678" y="1059"/>
                </a:lnTo>
                <a:lnTo>
                  <a:pt x="7678" y="1050"/>
                </a:lnTo>
                <a:lnTo>
                  <a:pt x="6484" y="4324"/>
                </a:lnTo>
                <a:lnTo>
                  <a:pt x="6487" y="4324"/>
                </a:lnTo>
                <a:close/>
                <a:moveTo>
                  <a:pt x="6539" y="4324"/>
                </a:moveTo>
                <a:lnTo>
                  <a:pt x="7678" y="1199"/>
                </a:lnTo>
                <a:lnTo>
                  <a:pt x="7678" y="1190"/>
                </a:lnTo>
                <a:lnTo>
                  <a:pt x="6535" y="4324"/>
                </a:lnTo>
                <a:lnTo>
                  <a:pt x="6539" y="4324"/>
                </a:lnTo>
                <a:close/>
                <a:moveTo>
                  <a:pt x="6590" y="4324"/>
                </a:moveTo>
                <a:lnTo>
                  <a:pt x="7678" y="1339"/>
                </a:lnTo>
                <a:lnTo>
                  <a:pt x="7678" y="1330"/>
                </a:lnTo>
                <a:lnTo>
                  <a:pt x="6586" y="4324"/>
                </a:lnTo>
                <a:lnTo>
                  <a:pt x="6590" y="4324"/>
                </a:lnTo>
                <a:close/>
                <a:moveTo>
                  <a:pt x="6641" y="4324"/>
                </a:moveTo>
                <a:lnTo>
                  <a:pt x="7678" y="1479"/>
                </a:lnTo>
                <a:lnTo>
                  <a:pt x="7678" y="1470"/>
                </a:lnTo>
                <a:lnTo>
                  <a:pt x="6637" y="4324"/>
                </a:lnTo>
                <a:lnTo>
                  <a:pt x="6641" y="4324"/>
                </a:lnTo>
                <a:close/>
                <a:moveTo>
                  <a:pt x="6692" y="4324"/>
                </a:moveTo>
                <a:lnTo>
                  <a:pt x="7678" y="1619"/>
                </a:lnTo>
                <a:lnTo>
                  <a:pt x="7678" y="1610"/>
                </a:lnTo>
                <a:lnTo>
                  <a:pt x="6688" y="4324"/>
                </a:lnTo>
                <a:lnTo>
                  <a:pt x="6692" y="4324"/>
                </a:lnTo>
                <a:close/>
                <a:moveTo>
                  <a:pt x="6743" y="4324"/>
                </a:moveTo>
                <a:lnTo>
                  <a:pt x="7678" y="1760"/>
                </a:lnTo>
                <a:lnTo>
                  <a:pt x="7678" y="1751"/>
                </a:lnTo>
                <a:lnTo>
                  <a:pt x="6739" y="4324"/>
                </a:lnTo>
                <a:lnTo>
                  <a:pt x="6743" y="4324"/>
                </a:lnTo>
                <a:close/>
                <a:moveTo>
                  <a:pt x="6794" y="4324"/>
                </a:moveTo>
                <a:lnTo>
                  <a:pt x="7678" y="1900"/>
                </a:lnTo>
                <a:lnTo>
                  <a:pt x="7678" y="1890"/>
                </a:lnTo>
                <a:lnTo>
                  <a:pt x="6791" y="4324"/>
                </a:lnTo>
                <a:lnTo>
                  <a:pt x="6794" y="4324"/>
                </a:lnTo>
                <a:close/>
                <a:moveTo>
                  <a:pt x="6845" y="4324"/>
                </a:moveTo>
                <a:lnTo>
                  <a:pt x="7678" y="2040"/>
                </a:lnTo>
                <a:lnTo>
                  <a:pt x="7678" y="2030"/>
                </a:lnTo>
                <a:lnTo>
                  <a:pt x="6842" y="4324"/>
                </a:lnTo>
                <a:lnTo>
                  <a:pt x="6845" y="4324"/>
                </a:lnTo>
                <a:close/>
                <a:moveTo>
                  <a:pt x="6896" y="4324"/>
                </a:moveTo>
                <a:lnTo>
                  <a:pt x="7678" y="2180"/>
                </a:lnTo>
                <a:lnTo>
                  <a:pt x="7678" y="2170"/>
                </a:lnTo>
                <a:lnTo>
                  <a:pt x="6893" y="4324"/>
                </a:lnTo>
                <a:lnTo>
                  <a:pt x="6896" y="4324"/>
                </a:lnTo>
                <a:close/>
                <a:moveTo>
                  <a:pt x="6947" y="4324"/>
                </a:moveTo>
                <a:lnTo>
                  <a:pt x="7678" y="2320"/>
                </a:lnTo>
                <a:lnTo>
                  <a:pt x="7678" y="2310"/>
                </a:lnTo>
                <a:lnTo>
                  <a:pt x="6944" y="4324"/>
                </a:lnTo>
                <a:lnTo>
                  <a:pt x="6947" y="4324"/>
                </a:lnTo>
                <a:close/>
                <a:moveTo>
                  <a:pt x="6998" y="4324"/>
                </a:moveTo>
                <a:lnTo>
                  <a:pt x="7678" y="2460"/>
                </a:lnTo>
                <a:lnTo>
                  <a:pt x="7678" y="2450"/>
                </a:lnTo>
                <a:lnTo>
                  <a:pt x="6995" y="4324"/>
                </a:lnTo>
                <a:lnTo>
                  <a:pt x="6998" y="4324"/>
                </a:lnTo>
                <a:close/>
                <a:moveTo>
                  <a:pt x="7049" y="4324"/>
                </a:moveTo>
                <a:lnTo>
                  <a:pt x="7678" y="2600"/>
                </a:lnTo>
                <a:lnTo>
                  <a:pt x="7678" y="2590"/>
                </a:lnTo>
                <a:lnTo>
                  <a:pt x="7046" y="4324"/>
                </a:lnTo>
                <a:lnTo>
                  <a:pt x="7049" y="4324"/>
                </a:lnTo>
                <a:close/>
                <a:moveTo>
                  <a:pt x="7100" y="4324"/>
                </a:moveTo>
                <a:lnTo>
                  <a:pt x="7678" y="2741"/>
                </a:lnTo>
                <a:lnTo>
                  <a:pt x="7678" y="2731"/>
                </a:lnTo>
                <a:lnTo>
                  <a:pt x="7097" y="4324"/>
                </a:lnTo>
                <a:lnTo>
                  <a:pt x="7100" y="4324"/>
                </a:lnTo>
                <a:close/>
                <a:moveTo>
                  <a:pt x="7151" y="4324"/>
                </a:moveTo>
                <a:lnTo>
                  <a:pt x="7678" y="2880"/>
                </a:lnTo>
                <a:lnTo>
                  <a:pt x="7678" y="2871"/>
                </a:lnTo>
                <a:lnTo>
                  <a:pt x="7148" y="4324"/>
                </a:lnTo>
                <a:lnTo>
                  <a:pt x="7151" y="4324"/>
                </a:lnTo>
                <a:close/>
                <a:moveTo>
                  <a:pt x="7203" y="4324"/>
                </a:moveTo>
                <a:lnTo>
                  <a:pt x="7678" y="3020"/>
                </a:lnTo>
                <a:lnTo>
                  <a:pt x="7678" y="3011"/>
                </a:lnTo>
                <a:lnTo>
                  <a:pt x="7199" y="4324"/>
                </a:lnTo>
                <a:lnTo>
                  <a:pt x="7203" y="4324"/>
                </a:lnTo>
                <a:close/>
                <a:moveTo>
                  <a:pt x="7254" y="4324"/>
                </a:moveTo>
                <a:lnTo>
                  <a:pt x="7678" y="3160"/>
                </a:lnTo>
                <a:lnTo>
                  <a:pt x="7678" y="3151"/>
                </a:lnTo>
                <a:lnTo>
                  <a:pt x="7250" y="4324"/>
                </a:lnTo>
                <a:lnTo>
                  <a:pt x="7254" y="4324"/>
                </a:lnTo>
                <a:close/>
                <a:moveTo>
                  <a:pt x="7305" y="4324"/>
                </a:moveTo>
                <a:lnTo>
                  <a:pt x="7678" y="3300"/>
                </a:lnTo>
                <a:lnTo>
                  <a:pt x="7678" y="3291"/>
                </a:lnTo>
                <a:lnTo>
                  <a:pt x="7301" y="4324"/>
                </a:lnTo>
                <a:lnTo>
                  <a:pt x="7305" y="4324"/>
                </a:lnTo>
                <a:close/>
                <a:moveTo>
                  <a:pt x="7356" y="4324"/>
                </a:moveTo>
                <a:lnTo>
                  <a:pt x="7678" y="3440"/>
                </a:lnTo>
                <a:lnTo>
                  <a:pt x="7678" y="3431"/>
                </a:lnTo>
                <a:lnTo>
                  <a:pt x="7352" y="4324"/>
                </a:lnTo>
                <a:lnTo>
                  <a:pt x="7356" y="4324"/>
                </a:lnTo>
                <a:close/>
                <a:moveTo>
                  <a:pt x="7407" y="4324"/>
                </a:moveTo>
                <a:lnTo>
                  <a:pt x="7678" y="3580"/>
                </a:lnTo>
                <a:lnTo>
                  <a:pt x="7678" y="3571"/>
                </a:lnTo>
                <a:lnTo>
                  <a:pt x="7403" y="4324"/>
                </a:lnTo>
                <a:lnTo>
                  <a:pt x="7407" y="4324"/>
                </a:lnTo>
                <a:close/>
                <a:moveTo>
                  <a:pt x="7458" y="4324"/>
                </a:moveTo>
                <a:lnTo>
                  <a:pt x="7678" y="3720"/>
                </a:lnTo>
                <a:lnTo>
                  <a:pt x="7678" y="3711"/>
                </a:lnTo>
                <a:lnTo>
                  <a:pt x="7455" y="4324"/>
                </a:lnTo>
                <a:lnTo>
                  <a:pt x="7458" y="4324"/>
                </a:lnTo>
                <a:close/>
                <a:moveTo>
                  <a:pt x="7509" y="4324"/>
                </a:moveTo>
                <a:lnTo>
                  <a:pt x="7678" y="3861"/>
                </a:lnTo>
                <a:lnTo>
                  <a:pt x="7678" y="3852"/>
                </a:lnTo>
                <a:lnTo>
                  <a:pt x="7506" y="4324"/>
                </a:lnTo>
                <a:lnTo>
                  <a:pt x="7509" y="4324"/>
                </a:lnTo>
                <a:close/>
                <a:moveTo>
                  <a:pt x="7560" y="4324"/>
                </a:moveTo>
                <a:lnTo>
                  <a:pt x="7678" y="4001"/>
                </a:lnTo>
                <a:lnTo>
                  <a:pt x="7678" y="3992"/>
                </a:lnTo>
                <a:lnTo>
                  <a:pt x="7557" y="4324"/>
                </a:lnTo>
                <a:lnTo>
                  <a:pt x="7560" y="4324"/>
                </a:lnTo>
                <a:close/>
                <a:moveTo>
                  <a:pt x="7611" y="4324"/>
                </a:moveTo>
                <a:lnTo>
                  <a:pt x="7678" y="4141"/>
                </a:lnTo>
                <a:lnTo>
                  <a:pt x="7678" y="4132"/>
                </a:lnTo>
                <a:lnTo>
                  <a:pt x="7608" y="4324"/>
                </a:lnTo>
                <a:lnTo>
                  <a:pt x="7611" y="4324"/>
                </a:lnTo>
                <a:close/>
                <a:moveTo>
                  <a:pt x="7662" y="4324"/>
                </a:moveTo>
                <a:lnTo>
                  <a:pt x="7678" y="4281"/>
                </a:lnTo>
                <a:lnTo>
                  <a:pt x="7678" y="4272"/>
                </a:lnTo>
                <a:lnTo>
                  <a:pt x="7659" y="4324"/>
                </a:lnTo>
                <a:lnTo>
                  <a:pt x="7662" y="4324"/>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F4C44614-97FC-4333-A684-1F5D7CDFC0A5}"/>
              </a:ext>
            </a:extLst>
          </p:cNvPr>
          <p:cNvSpPr/>
          <p:nvPr/>
        </p:nvSpPr>
        <p:spPr>
          <a:xfrm>
            <a:off x="0" y="6165669"/>
            <a:ext cx="12192000" cy="692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859">
            <a:extLst>
              <a:ext uri="{FF2B5EF4-FFF2-40B4-BE49-F238E27FC236}">
                <a16:creationId xmlns:a16="http://schemas.microsoft.com/office/drawing/2014/main" id="{E4D02F5A-B44B-4ACC-B2A0-5CAD95818AC7}"/>
              </a:ext>
            </a:extLst>
          </p:cNvPr>
          <p:cNvSpPr>
            <a:spLocks noEditPoints="1"/>
          </p:cNvSpPr>
          <p:nvPr/>
        </p:nvSpPr>
        <p:spPr bwMode="auto">
          <a:xfrm>
            <a:off x="1588" y="-3175"/>
            <a:ext cx="12188825" cy="6864350"/>
          </a:xfrm>
          <a:custGeom>
            <a:avLst/>
            <a:gdLst>
              <a:gd name="T0" fmla="*/ 146 w 7678"/>
              <a:gd name="T1" fmla="*/ 0 h 4324"/>
              <a:gd name="T2" fmla="*/ 299 w 7678"/>
              <a:gd name="T3" fmla="*/ 0 h 4324"/>
              <a:gd name="T4" fmla="*/ 452 w 7678"/>
              <a:gd name="T5" fmla="*/ 0 h 4324"/>
              <a:gd name="T6" fmla="*/ 1983 w 7678"/>
              <a:gd name="T7" fmla="*/ 0 h 4324"/>
              <a:gd name="T8" fmla="*/ 2188 w 7678"/>
              <a:gd name="T9" fmla="*/ 0 h 4324"/>
              <a:gd name="T10" fmla="*/ 2341 w 7678"/>
              <a:gd name="T11" fmla="*/ 0 h 4324"/>
              <a:gd name="T12" fmla="*/ 2494 w 7678"/>
              <a:gd name="T13" fmla="*/ 0 h 4324"/>
              <a:gd name="T14" fmla="*/ 2647 w 7678"/>
              <a:gd name="T15" fmla="*/ 0 h 4324"/>
              <a:gd name="T16" fmla="*/ 2801 w 7678"/>
              <a:gd name="T17" fmla="*/ 0 h 4324"/>
              <a:gd name="T18" fmla="*/ 2954 w 7678"/>
              <a:gd name="T19" fmla="*/ 0 h 4324"/>
              <a:gd name="T20" fmla="*/ 3107 w 7678"/>
              <a:gd name="T21" fmla="*/ 0 h 4324"/>
              <a:gd name="T22" fmla="*/ 3260 w 7678"/>
              <a:gd name="T23" fmla="*/ 0 h 4324"/>
              <a:gd name="T24" fmla="*/ 3414 w 7678"/>
              <a:gd name="T25" fmla="*/ 0 h 4324"/>
              <a:gd name="T26" fmla="*/ 3567 w 7678"/>
              <a:gd name="T27" fmla="*/ 0 h 4324"/>
              <a:gd name="T28" fmla="*/ 3720 w 7678"/>
              <a:gd name="T29" fmla="*/ 0 h 4324"/>
              <a:gd name="T30" fmla="*/ 3873 w 7678"/>
              <a:gd name="T31" fmla="*/ 0 h 4324"/>
              <a:gd name="T32" fmla="*/ 4027 w 7678"/>
              <a:gd name="T33" fmla="*/ 0 h 4324"/>
              <a:gd name="T34" fmla="*/ 4180 w 7678"/>
              <a:gd name="T35" fmla="*/ 0 h 4324"/>
              <a:gd name="T36" fmla="*/ 605 w 7678"/>
              <a:gd name="T37" fmla="*/ 0 h 4324"/>
              <a:gd name="T38" fmla="*/ 758 w 7678"/>
              <a:gd name="T39" fmla="*/ 0 h 4324"/>
              <a:gd name="T40" fmla="*/ 912 w 7678"/>
              <a:gd name="T41" fmla="*/ 0 h 4324"/>
              <a:gd name="T42" fmla="*/ 1065 w 7678"/>
              <a:gd name="T43" fmla="*/ 0 h 4324"/>
              <a:gd name="T44" fmla="*/ 1218 w 7678"/>
              <a:gd name="T45" fmla="*/ 0 h 4324"/>
              <a:gd name="T46" fmla="*/ 1371 w 7678"/>
              <a:gd name="T47" fmla="*/ 0 h 4324"/>
              <a:gd name="T48" fmla="*/ 1525 w 7678"/>
              <a:gd name="T49" fmla="*/ 0 h 4324"/>
              <a:gd name="T50" fmla="*/ 1681 w 7678"/>
              <a:gd name="T51" fmla="*/ 0 h 4324"/>
              <a:gd name="T52" fmla="*/ 1835 w 7678"/>
              <a:gd name="T53" fmla="*/ 0 h 4324"/>
              <a:gd name="T54" fmla="*/ 6634 w 7678"/>
              <a:gd name="T55" fmla="*/ 0 h 4324"/>
              <a:gd name="T56" fmla="*/ 6736 w 7678"/>
              <a:gd name="T57" fmla="*/ 0 h 4324"/>
              <a:gd name="T58" fmla="*/ 6889 w 7678"/>
              <a:gd name="T59" fmla="*/ 0 h 4324"/>
              <a:gd name="T60" fmla="*/ 7043 w 7678"/>
              <a:gd name="T61" fmla="*/ 0 h 4324"/>
              <a:gd name="T62" fmla="*/ 7196 w 7678"/>
              <a:gd name="T63" fmla="*/ 0 h 4324"/>
              <a:gd name="T64" fmla="*/ 7349 w 7678"/>
              <a:gd name="T65" fmla="*/ 0 h 4324"/>
              <a:gd name="T66" fmla="*/ 7502 w 7678"/>
              <a:gd name="T67" fmla="*/ 0 h 4324"/>
              <a:gd name="T68" fmla="*/ 7656 w 7678"/>
              <a:gd name="T69" fmla="*/ 0 h 4324"/>
              <a:gd name="T70" fmla="*/ 6229 w 7678"/>
              <a:gd name="T71" fmla="*/ 4324 h 4324"/>
              <a:gd name="T72" fmla="*/ 4388 w 7678"/>
              <a:gd name="T73" fmla="*/ 0 h 4324"/>
              <a:gd name="T74" fmla="*/ 4541 w 7678"/>
              <a:gd name="T75" fmla="*/ 0 h 4324"/>
              <a:gd name="T76" fmla="*/ 4694 w 7678"/>
              <a:gd name="T77" fmla="*/ 0 h 4324"/>
              <a:gd name="T78" fmla="*/ 4847 w 7678"/>
              <a:gd name="T79" fmla="*/ 0 h 4324"/>
              <a:gd name="T80" fmla="*/ 5000 w 7678"/>
              <a:gd name="T81" fmla="*/ 0 h 4324"/>
              <a:gd name="T82" fmla="*/ 5154 w 7678"/>
              <a:gd name="T83" fmla="*/ 0 h 4324"/>
              <a:gd name="T84" fmla="*/ 5307 w 7678"/>
              <a:gd name="T85" fmla="*/ 0 h 4324"/>
              <a:gd name="T86" fmla="*/ 5460 w 7678"/>
              <a:gd name="T87" fmla="*/ 0 h 4324"/>
              <a:gd name="T88" fmla="*/ 5613 w 7678"/>
              <a:gd name="T89" fmla="*/ 0 h 4324"/>
              <a:gd name="T90" fmla="*/ 5766 w 7678"/>
              <a:gd name="T91" fmla="*/ 0 h 4324"/>
              <a:gd name="T92" fmla="*/ 5919 w 7678"/>
              <a:gd name="T93" fmla="*/ 0 h 4324"/>
              <a:gd name="T94" fmla="*/ 6072 w 7678"/>
              <a:gd name="T95" fmla="*/ 0 h 4324"/>
              <a:gd name="T96" fmla="*/ 6225 w 7678"/>
              <a:gd name="T97" fmla="*/ 0 h 4324"/>
              <a:gd name="T98" fmla="*/ 6379 w 7678"/>
              <a:gd name="T99" fmla="*/ 0 h 4324"/>
              <a:gd name="T100" fmla="*/ 6532 w 7678"/>
              <a:gd name="T101" fmla="*/ 0 h 4324"/>
              <a:gd name="T102" fmla="*/ 6382 w 7678"/>
              <a:gd name="T103" fmla="*/ 4324 h 4324"/>
              <a:gd name="T104" fmla="*/ 6535 w 7678"/>
              <a:gd name="T105" fmla="*/ 4324 h 4324"/>
              <a:gd name="T106" fmla="*/ 6688 w 7678"/>
              <a:gd name="T107" fmla="*/ 4324 h 4324"/>
              <a:gd name="T108" fmla="*/ 6842 w 7678"/>
              <a:gd name="T109" fmla="*/ 4324 h 4324"/>
              <a:gd name="T110" fmla="*/ 6995 w 7678"/>
              <a:gd name="T111" fmla="*/ 4324 h 4324"/>
              <a:gd name="T112" fmla="*/ 7148 w 7678"/>
              <a:gd name="T113" fmla="*/ 4324 h 4324"/>
              <a:gd name="T114" fmla="*/ 7301 w 7678"/>
              <a:gd name="T115" fmla="*/ 4324 h 4324"/>
              <a:gd name="T116" fmla="*/ 7455 w 7678"/>
              <a:gd name="T117" fmla="*/ 4324 h 4324"/>
              <a:gd name="T118" fmla="*/ 7608 w 7678"/>
              <a:gd name="T119" fmla="*/ 4324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78" h="4324">
                <a:moveTo>
                  <a:pt x="47" y="0"/>
                </a:moveTo>
                <a:lnTo>
                  <a:pt x="0" y="128"/>
                </a:lnTo>
                <a:lnTo>
                  <a:pt x="0" y="119"/>
                </a:lnTo>
                <a:lnTo>
                  <a:pt x="43" y="0"/>
                </a:lnTo>
                <a:lnTo>
                  <a:pt x="47" y="0"/>
                </a:lnTo>
                <a:close/>
                <a:moveTo>
                  <a:pt x="94" y="0"/>
                </a:moveTo>
                <a:lnTo>
                  <a:pt x="0" y="259"/>
                </a:lnTo>
                <a:lnTo>
                  <a:pt x="0" y="268"/>
                </a:lnTo>
                <a:lnTo>
                  <a:pt x="98" y="0"/>
                </a:lnTo>
                <a:lnTo>
                  <a:pt x="94" y="0"/>
                </a:lnTo>
                <a:close/>
                <a:moveTo>
                  <a:pt x="146" y="0"/>
                </a:moveTo>
                <a:lnTo>
                  <a:pt x="0" y="399"/>
                </a:lnTo>
                <a:lnTo>
                  <a:pt x="0" y="408"/>
                </a:lnTo>
                <a:lnTo>
                  <a:pt x="149" y="0"/>
                </a:lnTo>
                <a:lnTo>
                  <a:pt x="146" y="0"/>
                </a:lnTo>
                <a:close/>
                <a:moveTo>
                  <a:pt x="197" y="0"/>
                </a:moveTo>
                <a:lnTo>
                  <a:pt x="0" y="539"/>
                </a:lnTo>
                <a:lnTo>
                  <a:pt x="0" y="549"/>
                </a:lnTo>
                <a:lnTo>
                  <a:pt x="200" y="0"/>
                </a:lnTo>
                <a:lnTo>
                  <a:pt x="197" y="0"/>
                </a:lnTo>
                <a:close/>
                <a:moveTo>
                  <a:pt x="248" y="0"/>
                </a:moveTo>
                <a:lnTo>
                  <a:pt x="0" y="680"/>
                </a:lnTo>
                <a:lnTo>
                  <a:pt x="0" y="689"/>
                </a:lnTo>
                <a:lnTo>
                  <a:pt x="251" y="0"/>
                </a:lnTo>
                <a:lnTo>
                  <a:pt x="248" y="0"/>
                </a:lnTo>
                <a:close/>
                <a:moveTo>
                  <a:pt x="299" y="0"/>
                </a:moveTo>
                <a:lnTo>
                  <a:pt x="0" y="820"/>
                </a:lnTo>
                <a:lnTo>
                  <a:pt x="0" y="829"/>
                </a:lnTo>
                <a:lnTo>
                  <a:pt x="302" y="0"/>
                </a:lnTo>
                <a:lnTo>
                  <a:pt x="299" y="0"/>
                </a:lnTo>
                <a:close/>
                <a:moveTo>
                  <a:pt x="350" y="0"/>
                </a:moveTo>
                <a:lnTo>
                  <a:pt x="0" y="960"/>
                </a:lnTo>
                <a:lnTo>
                  <a:pt x="0" y="969"/>
                </a:lnTo>
                <a:lnTo>
                  <a:pt x="353" y="0"/>
                </a:lnTo>
                <a:lnTo>
                  <a:pt x="350" y="0"/>
                </a:lnTo>
                <a:close/>
                <a:moveTo>
                  <a:pt x="401" y="0"/>
                </a:moveTo>
                <a:lnTo>
                  <a:pt x="0" y="1099"/>
                </a:lnTo>
                <a:lnTo>
                  <a:pt x="0" y="1109"/>
                </a:lnTo>
                <a:lnTo>
                  <a:pt x="404" y="0"/>
                </a:lnTo>
                <a:lnTo>
                  <a:pt x="401" y="0"/>
                </a:lnTo>
                <a:close/>
                <a:moveTo>
                  <a:pt x="452" y="0"/>
                </a:moveTo>
                <a:lnTo>
                  <a:pt x="0" y="1239"/>
                </a:lnTo>
                <a:lnTo>
                  <a:pt x="0" y="1249"/>
                </a:lnTo>
                <a:lnTo>
                  <a:pt x="455" y="0"/>
                </a:lnTo>
                <a:lnTo>
                  <a:pt x="452" y="0"/>
                </a:lnTo>
                <a:close/>
                <a:moveTo>
                  <a:pt x="503" y="0"/>
                </a:moveTo>
                <a:lnTo>
                  <a:pt x="0" y="1379"/>
                </a:lnTo>
                <a:lnTo>
                  <a:pt x="0" y="1389"/>
                </a:lnTo>
                <a:lnTo>
                  <a:pt x="507" y="0"/>
                </a:lnTo>
                <a:lnTo>
                  <a:pt x="503" y="0"/>
                </a:lnTo>
                <a:close/>
                <a:moveTo>
                  <a:pt x="2034" y="0"/>
                </a:moveTo>
                <a:lnTo>
                  <a:pt x="459" y="4324"/>
                </a:lnTo>
                <a:lnTo>
                  <a:pt x="462" y="4324"/>
                </a:lnTo>
                <a:lnTo>
                  <a:pt x="2038" y="0"/>
                </a:lnTo>
                <a:lnTo>
                  <a:pt x="2034" y="0"/>
                </a:lnTo>
                <a:close/>
                <a:moveTo>
                  <a:pt x="1983" y="0"/>
                </a:moveTo>
                <a:lnTo>
                  <a:pt x="408" y="4324"/>
                </a:lnTo>
                <a:lnTo>
                  <a:pt x="411" y="4324"/>
                </a:lnTo>
                <a:lnTo>
                  <a:pt x="1987" y="0"/>
                </a:lnTo>
                <a:lnTo>
                  <a:pt x="1983" y="0"/>
                </a:lnTo>
                <a:close/>
                <a:moveTo>
                  <a:pt x="2086" y="0"/>
                </a:moveTo>
                <a:lnTo>
                  <a:pt x="510" y="4324"/>
                </a:lnTo>
                <a:lnTo>
                  <a:pt x="513" y="4324"/>
                </a:lnTo>
                <a:lnTo>
                  <a:pt x="2089" y="0"/>
                </a:lnTo>
                <a:lnTo>
                  <a:pt x="2086" y="0"/>
                </a:lnTo>
                <a:close/>
                <a:moveTo>
                  <a:pt x="2137" y="0"/>
                </a:moveTo>
                <a:lnTo>
                  <a:pt x="561" y="4324"/>
                </a:lnTo>
                <a:lnTo>
                  <a:pt x="564" y="4324"/>
                </a:lnTo>
                <a:lnTo>
                  <a:pt x="2140" y="0"/>
                </a:lnTo>
                <a:lnTo>
                  <a:pt x="2137" y="0"/>
                </a:lnTo>
                <a:close/>
                <a:moveTo>
                  <a:pt x="2188" y="0"/>
                </a:moveTo>
                <a:lnTo>
                  <a:pt x="612" y="4324"/>
                </a:lnTo>
                <a:lnTo>
                  <a:pt x="615" y="4324"/>
                </a:lnTo>
                <a:lnTo>
                  <a:pt x="2191" y="0"/>
                </a:lnTo>
                <a:lnTo>
                  <a:pt x="2188" y="0"/>
                </a:lnTo>
                <a:close/>
                <a:moveTo>
                  <a:pt x="2239" y="0"/>
                </a:moveTo>
                <a:lnTo>
                  <a:pt x="663" y="4324"/>
                </a:lnTo>
                <a:lnTo>
                  <a:pt x="666" y="4324"/>
                </a:lnTo>
                <a:lnTo>
                  <a:pt x="2242" y="0"/>
                </a:lnTo>
                <a:lnTo>
                  <a:pt x="2239" y="0"/>
                </a:lnTo>
                <a:close/>
                <a:moveTo>
                  <a:pt x="2290" y="0"/>
                </a:moveTo>
                <a:lnTo>
                  <a:pt x="714" y="4324"/>
                </a:lnTo>
                <a:lnTo>
                  <a:pt x="718" y="4324"/>
                </a:lnTo>
                <a:lnTo>
                  <a:pt x="2293" y="0"/>
                </a:lnTo>
                <a:lnTo>
                  <a:pt x="2290" y="0"/>
                </a:lnTo>
                <a:close/>
                <a:moveTo>
                  <a:pt x="2341" y="0"/>
                </a:moveTo>
                <a:lnTo>
                  <a:pt x="765" y="4324"/>
                </a:lnTo>
                <a:lnTo>
                  <a:pt x="769" y="4324"/>
                </a:lnTo>
                <a:lnTo>
                  <a:pt x="2344" y="0"/>
                </a:lnTo>
                <a:lnTo>
                  <a:pt x="2341" y="0"/>
                </a:lnTo>
                <a:close/>
                <a:moveTo>
                  <a:pt x="2392" y="0"/>
                </a:moveTo>
                <a:lnTo>
                  <a:pt x="816" y="4324"/>
                </a:lnTo>
                <a:lnTo>
                  <a:pt x="820" y="4324"/>
                </a:lnTo>
                <a:lnTo>
                  <a:pt x="2395" y="0"/>
                </a:lnTo>
                <a:lnTo>
                  <a:pt x="2392" y="0"/>
                </a:lnTo>
                <a:close/>
                <a:moveTo>
                  <a:pt x="2443" y="0"/>
                </a:moveTo>
                <a:lnTo>
                  <a:pt x="867" y="4324"/>
                </a:lnTo>
                <a:lnTo>
                  <a:pt x="871" y="4324"/>
                </a:lnTo>
                <a:lnTo>
                  <a:pt x="2447" y="0"/>
                </a:lnTo>
                <a:lnTo>
                  <a:pt x="2443" y="0"/>
                </a:lnTo>
                <a:close/>
                <a:moveTo>
                  <a:pt x="2494" y="0"/>
                </a:moveTo>
                <a:lnTo>
                  <a:pt x="918" y="4324"/>
                </a:lnTo>
                <a:lnTo>
                  <a:pt x="922" y="4324"/>
                </a:lnTo>
                <a:lnTo>
                  <a:pt x="2498" y="0"/>
                </a:lnTo>
                <a:lnTo>
                  <a:pt x="2494" y="0"/>
                </a:lnTo>
                <a:close/>
                <a:moveTo>
                  <a:pt x="2545" y="0"/>
                </a:moveTo>
                <a:lnTo>
                  <a:pt x="969" y="4324"/>
                </a:lnTo>
                <a:lnTo>
                  <a:pt x="973" y="4324"/>
                </a:lnTo>
                <a:lnTo>
                  <a:pt x="2549" y="0"/>
                </a:lnTo>
                <a:lnTo>
                  <a:pt x="2545" y="0"/>
                </a:lnTo>
                <a:close/>
                <a:moveTo>
                  <a:pt x="2596" y="0"/>
                </a:moveTo>
                <a:lnTo>
                  <a:pt x="1021" y="4324"/>
                </a:lnTo>
                <a:lnTo>
                  <a:pt x="1024" y="4324"/>
                </a:lnTo>
                <a:lnTo>
                  <a:pt x="2600" y="0"/>
                </a:lnTo>
                <a:lnTo>
                  <a:pt x="2596" y="0"/>
                </a:lnTo>
                <a:close/>
                <a:moveTo>
                  <a:pt x="2647" y="0"/>
                </a:moveTo>
                <a:lnTo>
                  <a:pt x="1072" y="4324"/>
                </a:lnTo>
                <a:lnTo>
                  <a:pt x="1075" y="4324"/>
                </a:lnTo>
                <a:lnTo>
                  <a:pt x="2651" y="0"/>
                </a:lnTo>
                <a:lnTo>
                  <a:pt x="2647" y="0"/>
                </a:lnTo>
                <a:close/>
                <a:moveTo>
                  <a:pt x="2699" y="0"/>
                </a:moveTo>
                <a:lnTo>
                  <a:pt x="1123" y="4324"/>
                </a:lnTo>
                <a:lnTo>
                  <a:pt x="1126" y="4324"/>
                </a:lnTo>
                <a:lnTo>
                  <a:pt x="2702" y="0"/>
                </a:lnTo>
                <a:lnTo>
                  <a:pt x="2699" y="0"/>
                </a:lnTo>
                <a:close/>
                <a:moveTo>
                  <a:pt x="2750" y="0"/>
                </a:moveTo>
                <a:lnTo>
                  <a:pt x="1174" y="4324"/>
                </a:lnTo>
                <a:lnTo>
                  <a:pt x="1177" y="4324"/>
                </a:lnTo>
                <a:lnTo>
                  <a:pt x="2753" y="0"/>
                </a:lnTo>
                <a:lnTo>
                  <a:pt x="2750" y="0"/>
                </a:lnTo>
                <a:close/>
                <a:moveTo>
                  <a:pt x="2801" y="0"/>
                </a:moveTo>
                <a:lnTo>
                  <a:pt x="1225" y="4324"/>
                </a:lnTo>
                <a:lnTo>
                  <a:pt x="1228" y="4324"/>
                </a:lnTo>
                <a:lnTo>
                  <a:pt x="2804" y="0"/>
                </a:lnTo>
                <a:lnTo>
                  <a:pt x="2801" y="0"/>
                </a:lnTo>
                <a:close/>
                <a:moveTo>
                  <a:pt x="2852" y="0"/>
                </a:moveTo>
                <a:lnTo>
                  <a:pt x="1276" y="4324"/>
                </a:lnTo>
                <a:lnTo>
                  <a:pt x="1279" y="4324"/>
                </a:lnTo>
                <a:lnTo>
                  <a:pt x="2855" y="0"/>
                </a:lnTo>
                <a:lnTo>
                  <a:pt x="2852" y="0"/>
                </a:lnTo>
                <a:close/>
                <a:moveTo>
                  <a:pt x="2903" y="0"/>
                </a:moveTo>
                <a:lnTo>
                  <a:pt x="1327" y="4324"/>
                </a:lnTo>
                <a:lnTo>
                  <a:pt x="1330" y="4324"/>
                </a:lnTo>
                <a:lnTo>
                  <a:pt x="2906" y="0"/>
                </a:lnTo>
                <a:lnTo>
                  <a:pt x="2903" y="0"/>
                </a:lnTo>
                <a:close/>
                <a:moveTo>
                  <a:pt x="2954" y="0"/>
                </a:moveTo>
                <a:lnTo>
                  <a:pt x="1378" y="4324"/>
                </a:lnTo>
                <a:lnTo>
                  <a:pt x="1382" y="4324"/>
                </a:lnTo>
                <a:lnTo>
                  <a:pt x="2957" y="0"/>
                </a:lnTo>
                <a:lnTo>
                  <a:pt x="2954" y="0"/>
                </a:lnTo>
                <a:close/>
                <a:moveTo>
                  <a:pt x="3005" y="0"/>
                </a:moveTo>
                <a:lnTo>
                  <a:pt x="1429" y="4324"/>
                </a:lnTo>
                <a:lnTo>
                  <a:pt x="1433" y="4324"/>
                </a:lnTo>
                <a:lnTo>
                  <a:pt x="3008" y="0"/>
                </a:lnTo>
                <a:lnTo>
                  <a:pt x="3005" y="0"/>
                </a:lnTo>
                <a:close/>
                <a:moveTo>
                  <a:pt x="3056" y="0"/>
                </a:moveTo>
                <a:lnTo>
                  <a:pt x="1480" y="4324"/>
                </a:lnTo>
                <a:lnTo>
                  <a:pt x="1484" y="4324"/>
                </a:lnTo>
                <a:lnTo>
                  <a:pt x="3059" y="0"/>
                </a:lnTo>
                <a:lnTo>
                  <a:pt x="3056" y="0"/>
                </a:lnTo>
                <a:close/>
                <a:moveTo>
                  <a:pt x="3107" y="0"/>
                </a:moveTo>
                <a:lnTo>
                  <a:pt x="1531" y="4324"/>
                </a:lnTo>
                <a:lnTo>
                  <a:pt x="1535" y="4324"/>
                </a:lnTo>
                <a:lnTo>
                  <a:pt x="3111" y="0"/>
                </a:lnTo>
                <a:lnTo>
                  <a:pt x="3107" y="0"/>
                </a:lnTo>
                <a:close/>
                <a:moveTo>
                  <a:pt x="3158" y="0"/>
                </a:moveTo>
                <a:lnTo>
                  <a:pt x="1582" y="4324"/>
                </a:lnTo>
                <a:lnTo>
                  <a:pt x="1586" y="4324"/>
                </a:lnTo>
                <a:lnTo>
                  <a:pt x="3162" y="0"/>
                </a:lnTo>
                <a:lnTo>
                  <a:pt x="3158" y="0"/>
                </a:lnTo>
                <a:close/>
                <a:moveTo>
                  <a:pt x="3209" y="0"/>
                </a:moveTo>
                <a:lnTo>
                  <a:pt x="1634" y="4324"/>
                </a:lnTo>
                <a:lnTo>
                  <a:pt x="1637" y="4324"/>
                </a:lnTo>
                <a:lnTo>
                  <a:pt x="3213" y="0"/>
                </a:lnTo>
                <a:lnTo>
                  <a:pt x="3209" y="0"/>
                </a:lnTo>
                <a:close/>
                <a:moveTo>
                  <a:pt x="3260" y="0"/>
                </a:moveTo>
                <a:lnTo>
                  <a:pt x="1685" y="4324"/>
                </a:lnTo>
                <a:lnTo>
                  <a:pt x="1688" y="4324"/>
                </a:lnTo>
                <a:lnTo>
                  <a:pt x="3264" y="0"/>
                </a:lnTo>
                <a:lnTo>
                  <a:pt x="3260" y="0"/>
                </a:lnTo>
                <a:close/>
                <a:moveTo>
                  <a:pt x="3311" y="0"/>
                </a:moveTo>
                <a:lnTo>
                  <a:pt x="1736" y="4324"/>
                </a:lnTo>
                <a:lnTo>
                  <a:pt x="1739" y="4324"/>
                </a:lnTo>
                <a:lnTo>
                  <a:pt x="3315" y="0"/>
                </a:lnTo>
                <a:lnTo>
                  <a:pt x="3311" y="0"/>
                </a:lnTo>
                <a:close/>
                <a:moveTo>
                  <a:pt x="3363" y="0"/>
                </a:moveTo>
                <a:lnTo>
                  <a:pt x="1787" y="4324"/>
                </a:lnTo>
                <a:lnTo>
                  <a:pt x="1790" y="4324"/>
                </a:lnTo>
                <a:lnTo>
                  <a:pt x="3366" y="0"/>
                </a:lnTo>
                <a:lnTo>
                  <a:pt x="3363" y="0"/>
                </a:lnTo>
                <a:close/>
                <a:moveTo>
                  <a:pt x="3414" y="0"/>
                </a:moveTo>
                <a:lnTo>
                  <a:pt x="1838" y="4324"/>
                </a:lnTo>
                <a:lnTo>
                  <a:pt x="1841" y="4324"/>
                </a:lnTo>
                <a:lnTo>
                  <a:pt x="3417" y="0"/>
                </a:lnTo>
                <a:lnTo>
                  <a:pt x="3414" y="0"/>
                </a:lnTo>
                <a:close/>
                <a:moveTo>
                  <a:pt x="3465" y="0"/>
                </a:moveTo>
                <a:lnTo>
                  <a:pt x="1889" y="4324"/>
                </a:lnTo>
                <a:lnTo>
                  <a:pt x="1892" y="4324"/>
                </a:lnTo>
                <a:lnTo>
                  <a:pt x="3468" y="0"/>
                </a:lnTo>
                <a:lnTo>
                  <a:pt x="3465" y="0"/>
                </a:lnTo>
                <a:close/>
                <a:moveTo>
                  <a:pt x="3516" y="0"/>
                </a:moveTo>
                <a:lnTo>
                  <a:pt x="1939" y="4324"/>
                </a:lnTo>
                <a:lnTo>
                  <a:pt x="1942" y="4324"/>
                </a:lnTo>
                <a:lnTo>
                  <a:pt x="3519" y="0"/>
                </a:lnTo>
                <a:lnTo>
                  <a:pt x="3516" y="0"/>
                </a:lnTo>
                <a:close/>
                <a:moveTo>
                  <a:pt x="3567" y="0"/>
                </a:moveTo>
                <a:lnTo>
                  <a:pt x="1990" y="4324"/>
                </a:lnTo>
                <a:lnTo>
                  <a:pt x="1993" y="4324"/>
                </a:lnTo>
                <a:lnTo>
                  <a:pt x="3570" y="0"/>
                </a:lnTo>
                <a:lnTo>
                  <a:pt x="3567" y="0"/>
                </a:lnTo>
                <a:close/>
                <a:moveTo>
                  <a:pt x="3618" y="0"/>
                </a:moveTo>
                <a:lnTo>
                  <a:pt x="2041" y="4324"/>
                </a:lnTo>
                <a:lnTo>
                  <a:pt x="2045" y="4324"/>
                </a:lnTo>
                <a:lnTo>
                  <a:pt x="3621" y="0"/>
                </a:lnTo>
                <a:lnTo>
                  <a:pt x="3618" y="0"/>
                </a:lnTo>
                <a:close/>
                <a:moveTo>
                  <a:pt x="3669" y="0"/>
                </a:moveTo>
                <a:lnTo>
                  <a:pt x="2092" y="4324"/>
                </a:lnTo>
                <a:lnTo>
                  <a:pt x="2096" y="4324"/>
                </a:lnTo>
                <a:lnTo>
                  <a:pt x="3672" y="0"/>
                </a:lnTo>
                <a:lnTo>
                  <a:pt x="3669" y="0"/>
                </a:lnTo>
                <a:close/>
                <a:moveTo>
                  <a:pt x="3720" y="0"/>
                </a:moveTo>
                <a:lnTo>
                  <a:pt x="2143" y="4324"/>
                </a:lnTo>
                <a:lnTo>
                  <a:pt x="2147" y="4324"/>
                </a:lnTo>
                <a:lnTo>
                  <a:pt x="3724" y="0"/>
                </a:lnTo>
                <a:lnTo>
                  <a:pt x="3720" y="0"/>
                </a:lnTo>
                <a:close/>
                <a:moveTo>
                  <a:pt x="3771" y="0"/>
                </a:moveTo>
                <a:lnTo>
                  <a:pt x="2194" y="4324"/>
                </a:lnTo>
                <a:lnTo>
                  <a:pt x="2198" y="4324"/>
                </a:lnTo>
                <a:lnTo>
                  <a:pt x="3775" y="0"/>
                </a:lnTo>
                <a:lnTo>
                  <a:pt x="3771" y="0"/>
                </a:lnTo>
                <a:close/>
                <a:moveTo>
                  <a:pt x="3822" y="0"/>
                </a:moveTo>
                <a:lnTo>
                  <a:pt x="2245" y="4324"/>
                </a:lnTo>
                <a:lnTo>
                  <a:pt x="2249" y="4324"/>
                </a:lnTo>
                <a:lnTo>
                  <a:pt x="3826" y="0"/>
                </a:lnTo>
                <a:lnTo>
                  <a:pt x="3822" y="0"/>
                </a:lnTo>
                <a:close/>
                <a:moveTo>
                  <a:pt x="3873" y="0"/>
                </a:moveTo>
                <a:lnTo>
                  <a:pt x="2297" y="4324"/>
                </a:lnTo>
                <a:lnTo>
                  <a:pt x="2300" y="4324"/>
                </a:lnTo>
                <a:lnTo>
                  <a:pt x="3877" y="0"/>
                </a:lnTo>
                <a:lnTo>
                  <a:pt x="3873" y="0"/>
                </a:lnTo>
                <a:close/>
                <a:moveTo>
                  <a:pt x="3924" y="0"/>
                </a:moveTo>
                <a:lnTo>
                  <a:pt x="2348" y="4324"/>
                </a:lnTo>
                <a:lnTo>
                  <a:pt x="2351" y="4324"/>
                </a:lnTo>
                <a:lnTo>
                  <a:pt x="3928" y="0"/>
                </a:lnTo>
                <a:lnTo>
                  <a:pt x="3924" y="0"/>
                </a:lnTo>
                <a:close/>
                <a:moveTo>
                  <a:pt x="3975" y="0"/>
                </a:moveTo>
                <a:lnTo>
                  <a:pt x="2399" y="4324"/>
                </a:lnTo>
                <a:lnTo>
                  <a:pt x="2402" y="4324"/>
                </a:lnTo>
                <a:lnTo>
                  <a:pt x="3979" y="0"/>
                </a:lnTo>
                <a:lnTo>
                  <a:pt x="3975" y="0"/>
                </a:lnTo>
                <a:close/>
                <a:moveTo>
                  <a:pt x="4027" y="0"/>
                </a:moveTo>
                <a:lnTo>
                  <a:pt x="2450" y="4324"/>
                </a:lnTo>
                <a:lnTo>
                  <a:pt x="2453" y="4324"/>
                </a:lnTo>
                <a:lnTo>
                  <a:pt x="4030" y="0"/>
                </a:lnTo>
                <a:lnTo>
                  <a:pt x="4027" y="0"/>
                </a:lnTo>
                <a:close/>
                <a:moveTo>
                  <a:pt x="4078" y="0"/>
                </a:moveTo>
                <a:lnTo>
                  <a:pt x="2501" y="4324"/>
                </a:lnTo>
                <a:lnTo>
                  <a:pt x="2504" y="4324"/>
                </a:lnTo>
                <a:lnTo>
                  <a:pt x="4081" y="0"/>
                </a:lnTo>
                <a:lnTo>
                  <a:pt x="4078" y="0"/>
                </a:lnTo>
                <a:close/>
                <a:moveTo>
                  <a:pt x="4129" y="0"/>
                </a:moveTo>
                <a:lnTo>
                  <a:pt x="2552" y="4324"/>
                </a:lnTo>
                <a:lnTo>
                  <a:pt x="2555" y="4324"/>
                </a:lnTo>
                <a:lnTo>
                  <a:pt x="4132" y="0"/>
                </a:lnTo>
                <a:lnTo>
                  <a:pt x="4129" y="0"/>
                </a:lnTo>
                <a:close/>
                <a:moveTo>
                  <a:pt x="4180" y="0"/>
                </a:moveTo>
                <a:lnTo>
                  <a:pt x="2603" y="4324"/>
                </a:lnTo>
                <a:lnTo>
                  <a:pt x="2606" y="4324"/>
                </a:lnTo>
                <a:lnTo>
                  <a:pt x="4183" y="0"/>
                </a:lnTo>
                <a:lnTo>
                  <a:pt x="4180" y="0"/>
                </a:lnTo>
                <a:close/>
                <a:moveTo>
                  <a:pt x="4231" y="0"/>
                </a:moveTo>
                <a:lnTo>
                  <a:pt x="2654" y="4324"/>
                </a:lnTo>
                <a:lnTo>
                  <a:pt x="2658" y="4324"/>
                </a:lnTo>
                <a:lnTo>
                  <a:pt x="4234" y="0"/>
                </a:lnTo>
                <a:lnTo>
                  <a:pt x="4231" y="0"/>
                </a:lnTo>
                <a:close/>
                <a:moveTo>
                  <a:pt x="554" y="0"/>
                </a:moveTo>
                <a:lnTo>
                  <a:pt x="0" y="1519"/>
                </a:lnTo>
                <a:lnTo>
                  <a:pt x="0" y="1529"/>
                </a:lnTo>
                <a:lnTo>
                  <a:pt x="558" y="0"/>
                </a:lnTo>
                <a:lnTo>
                  <a:pt x="554" y="0"/>
                </a:lnTo>
                <a:close/>
                <a:moveTo>
                  <a:pt x="605" y="0"/>
                </a:moveTo>
                <a:lnTo>
                  <a:pt x="0" y="1660"/>
                </a:lnTo>
                <a:lnTo>
                  <a:pt x="0" y="1670"/>
                </a:lnTo>
                <a:lnTo>
                  <a:pt x="609" y="0"/>
                </a:lnTo>
                <a:lnTo>
                  <a:pt x="605" y="0"/>
                </a:lnTo>
                <a:close/>
                <a:moveTo>
                  <a:pt x="656" y="0"/>
                </a:moveTo>
                <a:lnTo>
                  <a:pt x="0" y="1800"/>
                </a:lnTo>
                <a:lnTo>
                  <a:pt x="0" y="1810"/>
                </a:lnTo>
                <a:lnTo>
                  <a:pt x="660" y="0"/>
                </a:lnTo>
                <a:lnTo>
                  <a:pt x="656" y="0"/>
                </a:lnTo>
                <a:close/>
                <a:moveTo>
                  <a:pt x="707" y="0"/>
                </a:moveTo>
                <a:lnTo>
                  <a:pt x="0" y="1940"/>
                </a:lnTo>
                <a:lnTo>
                  <a:pt x="0" y="1950"/>
                </a:lnTo>
                <a:lnTo>
                  <a:pt x="711" y="0"/>
                </a:lnTo>
                <a:lnTo>
                  <a:pt x="707" y="0"/>
                </a:lnTo>
                <a:close/>
                <a:moveTo>
                  <a:pt x="758" y="0"/>
                </a:moveTo>
                <a:lnTo>
                  <a:pt x="0" y="2080"/>
                </a:lnTo>
                <a:lnTo>
                  <a:pt x="0" y="2089"/>
                </a:lnTo>
                <a:lnTo>
                  <a:pt x="762" y="0"/>
                </a:lnTo>
                <a:lnTo>
                  <a:pt x="758" y="0"/>
                </a:lnTo>
                <a:close/>
                <a:moveTo>
                  <a:pt x="810" y="0"/>
                </a:moveTo>
                <a:lnTo>
                  <a:pt x="0" y="2220"/>
                </a:lnTo>
                <a:lnTo>
                  <a:pt x="0" y="2229"/>
                </a:lnTo>
                <a:lnTo>
                  <a:pt x="813" y="0"/>
                </a:lnTo>
                <a:lnTo>
                  <a:pt x="810" y="0"/>
                </a:lnTo>
                <a:close/>
                <a:moveTo>
                  <a:pt x="861" y="0"/>
                </a:moveTo>
                <a:lnTo>
                  <a:pt x="0" y="2360"/>
                </a:lnTo>
                <a:lnTo>
                  <a:pt x="0" y="2369"/>
                </a:lnTo>
                <a:lnTo>
                  <a:pt x="864" y="0"/>
                </a:lnTo>
                <a:lnTo>
                  <a:pt x="861" y="0"/>
                </a:lnTo>
                <a:close/>
                <a:moveTo>
                  <a:pt x="912" y="0"/>
                </a:moveTo>
                <a:lnTo>
                  <a:pt x="0" y="2500"/>
                </a:lnTo>
                <a:lnTo>
                  <a:pt x="0" y="2509"/>
                </a:lnTo>
                <a:lnTo>
                  <a:pt x="915" y="0"/>
                </a:lnTo>
                <a:lnTo>
                  <a:pt x="912" y="0"/>
                </a:lnTo>
                <a:close/>
                <a:moveTo>
                  <a:pt x="963" y="0"/>
                </a:moveTo>
                <a:lnTo>
                  <a:pt x="0" y="2640"/>
                </a:lnTo>
                <a:lnTo>
                  <a:pt x="0" y="2649"/>
                </a:lnTo>
                <a:lnTo>
                  <a:pt x="966" y="0"/>
                </a:lnTo>
                <a:lnTo>
                  <a:pt x="963" y="0"/>
                </a:lnTo>
                <a:close/>
                <a:moveTo>
                  <a:pt x="1014" y="0"/>
                </a:moveTo>
                <a:lnTo>
                  <a:pt x="0" y="2781"/>
                </a:lnTo>
                <a:lnTo>
                  <a:pt x="0" y="2790"/>
                </a:lnTo>
                <a:lnTo>
                  <a:pt x="1017" y="0"/>
                </a:lnTo>
                <a:lnTo>
                  <a:pt x="1014" y="0"/>
                </a:lnTo>
                <a:close/>
                <a:moveTo>
                  <a:pt x="1065" y="0"/>
                </a:moveTo>
                <a:lnTo>
                  <a:pt x="0" y="2921"/>
                </a:lnTo>
                <a:lnTo>
                  <a:pt x="0" y="2930"/>
                </a:lnTo>
                <a:lnTo>
                  <a:pt x="1068" y="0"/>
                </a:lnTo>
                <a:lnTo>
                  <a:pt x="1065" y="0"/>
                </a:lnTo>
                <a:close/>
                <a:moveTo>
                  <a:pt x="1116" y="0"/>
                </a:moveTo>
                <a:lnTo>
                  <a:pt x="0" y="3061"/>
                </a:lnTo>
                <a:lnTo>
                  <a:pt x="0" y="3070"/>
                </a:lnTo>
                <a:lnTo>
                  <a:pt x="1119" y="0"/>
                </a:lnTo>
                <a:lnTo>
                  <a:pt x="1116" y="0"/>
                </a:lnTo>
                <a:close/>
                <a:moveTo>
                  <a:pt x="1167" y="0"/>
                </a:moveTo>
                <a:lnTo>
                  <a:pt x="0" y="3201"/>
                </a:lnTo>
                <a:lnTo>
                  <a:pt x="0" y="3210"/>
                </a:lnTo>
                <a:lnTo>
                  <a:pt x="1171" y="0"/>
                </a:lnTo>
                <a:lnTo>
                  <a:pt x="1167" y="0"/>
                </a:lnTo>
                <a:close/>
                <a:moveTo>
                  <a:pt x="1218" y="0"/>
                </a:moveTo>
                <a:lnTo>
                  <a:pt x="0" y="3341"/>
                </a:lnTo>
                <a:lnTo>
                  <a:pt x="0" y="3350"/>
                </a:lnTo>
                <a:lnTo>
                  <a:pt x="1222" y="0"/>
                </a:lnTo>
                <a:lnTo>
                  <a:pt x="1218" y="0"/>
                </a:lnTo>
                <a:close/>
                <a:moveTo>
                  <a:pt x="1269" y="0"/>
                </a:moveTo>
                <a:lnTo>
                  <a:pt x="0" y="3481"/>
                </a:lnTo>
                <a:lnTo>
                  <a:pt x="0" y="3490"/>
                </a:lnTo>
                <a:lnTo>
                  <a:pt x="1273" y="0"/>
                </a:lnTo>
                <a:lnTo>
                  <a:pt x="1269" y="0"/>
                </a:lnTo>
                <a:close/>
                <a:moveTo>
                  <a:pt x="1320" y="0"/>
                </a:moveTo>
                <a:lnTo>
                  <a:pt x="0" y="3620"/>
                </a:lnTo>
                <a:lnTo>
                  <a:pt x="0" y="3630"/>
                </a:lnTo>
                <a:lnTo>
                  <a:pt x="1324" y="0"/>
                </a:lnTo>
                <a:lnTo>
                  <a:pt x="1320" y="0"/>
                </a:lnTo>
                <a:close/>
                <a:moveTo>
                  <a:pt x="1371" y="0"/>
                </a:moveTo>
                <a:lnTo>
                  <a:pt x="0" y="3760"/>
                </a:lnTo>
                <a:lnTo>
                  <a:pt x="0" y="3770"/>
                </a:lnTo>
                <a:lnTo>
                  <a:pt x="1375" y="0"/>
                </a:lnTo>
                <a:lnTo>
                  <a:pt x="1371" y="0"/>
                </a:lnTo>
                <a:close/>
                <a:moveTo>
                  <a:pt x="1423" y="0"/>
                </a:moveTo>
                <a:lnTo>
                  <a:pt x="0" y="3901"/>
                </a:lnTo>
                <a:lnTo>
                  <a:pt x="0" y="3911"/>
                </a:lnTo>
                <a:lnTo>
                  <a:pt x="1426" y="0"/>
                </a:lnTo>
                <a:lnTo>
                  <a:pt x="1423" y="0"/>
                </a:lnTo>
                <a:close/>
                <a:moveTo>
                  <a:pt x="1474" y="0"/>
                </a:moveTo>
                <a:lnTo>
                  <a:pt x="0" y="4041"/>
                </a:lnTo>
                <a:lnTo>
                  <a:pt x="0" y="4051"/>
                </a:lnTo>
                <a:lnTo>
                  <a:pt x="1477" y="0"/>
                </a:lnTo>
                <a:lnTo>
                  <a:pt x="1474" y="0"/>
                </a:lnTo>
                <a:close/>
                <a:moveTo>
                  <a:pt x="1525" y="0"/>
                </a:moveTo>
                <a:lnTo>
                  <a:pt x="0" y="4181"/>
                </a:lnTo>
                <a:lnTo>
                  <a:pt x="0" y="4191"/>
                </a:lnTo>
                <a:lnTo>
                  <a:pt x="1528" y="0"/>
                </a:lnTo>
                <a:lnTo>
                  <a:pt x="1525" y="0"/>
                </a:lnTo>
                <a:close/>
                <a:moveTo>
                  <a:pt x="1576" y="0"/>
                </a:moveTo>
                <a:lnTo>
                  <a:pt x="0" y="4321"/>
                </a:lnTo>
                <a:lnTo>
                  <a:pt x="0" y="4324"/>
                </a:lnTo>
                <a:lnTo>
                  <a:pt x="2" y="4324"/>
                </a:lnTo>
                <a:lnTo>
                  <a:pt x="1579" y="0"/>
                </a:lnTo>
                <a:lnTo>
                  <a:pt x="1576" y="0"/>
                </a:lnTo>
                <a:close/>
                <a:moveTo>
                  <a:pt x="1627" y="0"/>
                </a:moveTo>
                <a:lnTo>
                  <a:pt x="50" y="4324"/>
                </a:lnTo>
                <a:lnTo>
                  <a:pt x="53" y="4324"/>
                </a:lnTo>
                <a:lnTo>
                  <a:pt x="1630" y="0"/>
                </a:lnTo>
                <a:lnTo>
                  <a:pt x="1627" y="0"/>
                </a:lnTo>
                <a:close/>
                <a:moveTo>
                  <a:pt x="1678" y="0"/>
                </a:moveTo>
                <a:lnTo>
                  <a:pt x="101" y="4324"/>
                </a:lnTo>
                <a:lnTo>
                  <a:pt x="105" y="4324"/>
                </a:lnTo>
                <a:lnTo>
                  <a:pt x="1681" y="0"/>
                </a:lnTo>
                <a:lnTo>
                  <a:pt x="1678" y="0"/>
                </a:lnTo>
                <a:close/>
                <a:moveTo>
                  <a:pt x="1729" y="0"/>
                </a:moveTo>
                <a:lnTo>
                  <a:pt x="152" y="4324"/>
                </a:lnTo>
                <a:lnTo>
                  <a:pt x="156" y="4324"/>
                </a:lnTo>
                <a:lnTo>
                  <a:pt x="1732" y="0"/>
                </a:lnTo>
                <a:lnTo>
                  <a:pt x="1729" y="0"/>
                </a:lnTo>
                <a:close/>
                <a:moveTo>
                  <a:pt x="1780" y="0"/>
                </a:moveTo>
                <a:lnTo>
                  <a:pt x="203" y="4324"/>
                </a:lnTo>
                <a:lnTo>
                  <a:pt x="207" y="4324"/>
                </a:lnTo>
                <a:lnTo>
                  <a:pt x="1783" y="0"/>
                </a:lnTo>
                <a:lnTo>
                  <a:pt x="1780" y="0"/>
                </a:lnTo>
                <a:close/>
                <a:moveTo>
                  <a:pt x="1831" y="0"/>
                </a:moveTo>
                <a:lnTo>
                  <a:pt x="254" y="4324"/>
                </a:lnTo>
                <a:lnTo>
                  <a:pt x="258" y="4324"/>
                </a:lnTo>
                <a:lnTo>
                  <a:pt x="1835" y="0"/>
                </a:lnTo>
                <a:lnTo>
                  <a:pt x="1831" y="0"/>
                </a:lnTo>
                <a:close/>
                <a:moveTo>
                  <a:pt x="1882" y="0"/>
                </a:moveTo>
                <a:lnTo>
                  <a:pt x="305" y="4324"/>
                </a:lnTo>
                <a:lnTo>
                  <a:pt x="309" y="4324"/>
                </a:lnTo>
                <a:lnTo>
                  <a:pt x="1886" y="0"/>
                </a:lnTo>
                <a:lnTo>
                  <a:pt x="1882" y="0"/>
                </a:lnTo>
                <a:close/>
                <a:moveTo>
                  <a:pt x="1932" y="0"/>
                </a:moveTo>
                <a:lnTo>
                  <a:pt x="357" y="4324"/>
                </a:lnTo>
                <a:lnTo>
                  <a:pt x="360" y="4324"/>
                </a:lnTo>
                <a:lnTo>
                  <a:pt x="1936" y="0"/>
                </a:lnTo>
                <a:lnTo>
                  <a:pt x="1932" y="0"/>
                </a:lnTo>
                <a:close/>
                <a:moveTo>
                  <a:pt x="6631" y="0"/>
                </a:moveTo>
                <a:lnTo>
                  <a:pt x="5055" y="4324"/>
                </a:lnTo>
                <a:lnTo>
                  <a:pt x="5058" y="4324"/>
                </a:lnTo>
                <a:lnTo>
                  <a:pt x="6634" y="0"/>
                </a:lnTo>
                <a:lnTo>
                  <a:pt x="6631" y="0"/>
                </a:lnTo>
                <a:close/>
                <a:moveTo>
                  <a:pt x="6580" y="0"/>
                </a:moveTo>
                <a:lnTo>
                  <a:pt x="5004" y="4324"/>
                </a:lnTo>
                <a:lnTo>
                  <a:pt x="5007" y="4324"/>
                </a:lnTo>
                <a:lnTo>
                  <a:pt x="6583" y="0"/>
                </a:lnTo>
                <a:lnTo>
                  <a:pt x="6580" y="0"/>
                </a:lnTo>
                <a:close/>
                <a:moveTo>
                  <a:pt x="6682" y="0"/>
                </a:moveTo>
                <a:lnTo>
                  <a:pt x="5106" y="4324"/>
                </a:lnTo>
                <a:lnTo>
                  <a:pt x="5109" y="4324"/>
                </a:lnTo>
                <a:lnTo>
                  <a:pt x="6685" y="0"/>
                </a:lnTo>
                <a:lnTo>
                  <a:pt x="6682" y="0"/>
                </a:lnTo>
                <a:close/>
                <a:moveTo>
                  <a:pt x="6733" y="0"/>
                </a:moveTo>
                <a:lnTo>
                  <a:pt x="5157" y="4324"/>
                </a:lnTo>
                <a:lnTo>
                  <a:pt x="5160" y="4324"/>
                </a:lnTo>
                <a:lnTo>
                  <a:pt x="6736" y="0"/>
                </a:lnTo>
                <a:lnTo>
                  <a:pt x="6733" y="0"/>
                </a:lnTo>
                <a:close/>
                <a:moveTo>
                  <a:pt x="6784" y="0"/>
                </a:moveTo>
                <a:lnTo>
                  <a:pt x="5208" y="4324"/>
                </a:lnTo>
                <a:lnTo>
                  <a:pt x="5211" y="4324"/>
                </a:lnTo>
                <a:lnTo>
                  <a:pt x="6787" y="0"/>
                </a:lnTo>
                <a:lnTo>
                  <a:pt x="6784" y="0"/>
                </a:lnTo>
                <a:close/>
                <a:moveTo>
                  <a:pt x="6835" y="0"/>
                </a:moveTo>
                <a:lnTo>
                  <a:pt x="5259" y="4324"/>
                </a:lnTo>
                <a:lnTo>
                  <a:pt x="5263" y="4324"/>
                </a:lnTo>
                <a:lnTo>
                  <a:pt x="6838" y="0"/>
                </a:lnTo>
                <a:lnTo>
                  <a:pt x="6835" y="0"/>
                </a:lnTo>
                <a:close/>
                <a:moveTo>
                  <a:pt x="6886" y="0"/>
                </a:moveTo>
                <a:lnTo>
                  <a:pt x="5310" y="4324"/>
                </a:lnTo>
                <a:lnTo>
                  <a:pt x="5314" y="4324"/>
                </a:lnTo>
                <a:lnTo>
                  <a:pt x="6889" y="0"/>
                </a:lnTo>
                <a:lnTo>
                  <a:pt x="6886" y="0"/>
                </a:lnTo>
                <a:close/>
                <a:moveTo>
                  <a:pt x="6937" y="0"/>
                </a:moveTo>
                <a:lnTo>
                  <a:pt x="5361" y="4324"/>
                </a:lnTo>
                <a:lnTo>
                  <a:pt x="5365" y="4324"/>
                </a:lnTo>
                <a:lnTo>
                  <a:pt x="6940" y="0"/>
                </a:lnTo>
                <a:lnTo>
                  <a:pt x="6937" y="0"/>
                </a:lnTo>
                <a:close/>
                <a:moveTo>
                  <a:pt x="6988" y="0"/>
                </a:moveTo>
                <a:lnTo>
                  <a:pt x="5412" y="4324"/>
                </a:lnTo>
                <a:lnTo>
                  <a:pt x="5416" y="4324"/>
                </a:lnTo>
                <a:lnTo>
                  <a:pt x="6992" y="0"/>
                </a:lnTo>
                <a:lnTo>
                  <a:pt x="6988" y="0"/>
                </a:lnTo>
                <a:close/>
                <a:moveTo>
                  <a:pt x="7039" y="0"/>
                </a:moveTo>
                <a:lnTo>
                  <a:pt x="5463" y="4324"/>
                </a:lnTo>
                <a:lnTo>
                  <a:pt x="5467" y="4324"/>
                </a:lnTo>
                <a:lnTo>
                  <a:pt x="7043" y="0"/>
                </a:lnTo>
                <a:lnTo>
                  <a:pt x="7039" y="0"/>
                </a:lnTo>
                <a:close/>
                <a:moveTo>
                  <a:pt x="7090" y="0"/>
                </a:moveTo>
                <a:lnTo>
                  <a:pt x="5515" y="4324"/>
                </a:lnTo>
                <a:lnTo>
                  <a:pt x="5518" y="4324"/>
                </a:lnTo>
                <a:lnTo>
                  <a:pt x="7094" y="0"/>
                </a:lnTo>
                <a:lnTo>
                  <a:pt x="7090" y="0"/>
                </a:lnTo>
                <a:close/>
                <a:moveTo>
                  <a:pt x="7141" y="0"/>
                </a:moveTo>
                <a:lnTo>
                  <a:pt x="5566" y="4324"/>
                </a:lnTo>
                <a:lnTo>
                  <a:pt x="5569" y="4324"/>
                </a:lnTo>
                <a:lnTo>
                  <a:pt x="7145" y="0"/>
                </a:lnTo>
                <a:lnTo>
                  <a:pt x="7141" y="0"/>
                </a:lnTo>
                <a:close/>
                <a:moveTo>
                  <a:pt x="7192" y="0"/>
                </a:moveTo>
                <a:lnTo>
                  <a:pt x="5617" y="4324"/>
                </a:lnTo>
                <a:lnTo>
                  <a:pt x="5620" y="4324"/>
                </a:lnTo>
                <a:lnTo>
                  <a:pt x="7196" y="0"/>
                </a:lnTo>
                <a:lnTo>
                  <a:pt x="7192" y="0"/>
                </a:lnTo>
                <a:close/>
                <a:moveTo>
                  <a:pt x="7244" y="0"/>
                </a:moveTo>
                <a:lnTo>
                  <a:pt x="5668" y="4324"/>
                </a:lnTo>
                <a:lnTo>
                  <a:pt x="5671" y="4324"/>
                </a:lnTo>
                <a:lnTo>
                  <a:pt x="7247" y="0"/>
                </a:lnTo>
                <a:lnTo>
                  <a:pt x="7244" y="0"/>
                </a:lnTo>
                <a:close/>
                <a:moveTo>
                  <a:pt x="7295" y="0"/>
                </a:moveTo>
                <a:lnTo>
                  <a:pt x="5719" y="4324"/>
                </a:lnTo>
                <a:lnTo>
                  <a:pt x="5722" y="4324"/>
                </a:lnTo>
                <a:lnTo>
                  <a:pt x="7298" y="0"/>
                </a:lnTo>
                <a:lnTo>
                  <a:pt x="7295" y="0"/>
                </a:lnTo>
                <a:close/>
                <a:moveTo>
                  <a:pt x="7346" y="0"/>
                </a:moveTo>
                <a:lnTo>
                  <a:pt x="5769" y="4324"/>
                </a:lnTo>
                <a:lnTo>
                  <a:pt x="5772" y="4324"/>
                </a:lnTo>
                <a:lnTo>
                  <a:pt x="7349" y="0"/>
                </a:lnTo>
                <a:lnTo>
                  <a:pt x="7346" y="0"/>
                </a:lnTo>
                <a:close/>
                <a:moveTo>
                  <a:pt x="7397" y="0"/>
                </a:moveTo>
                <a:lnTo>
                  <a:pt x="5820" y="4324"/>
                </a:lnTo>
                <a:lnTo>
                  <a:pt x="5823" y="4324"/>
                </a:lnTo>
                <a:lnTo>
                  <a:pt x="7400" y="0"/>
                </a:lnTo>
                <a:lnTo>
                  <a:pt x="7397" y="0"/>
                </a:lnTo>
                <a:close/>
                <a:moveTo>
                  <a:pt x="7448" y="0"/>
                </a:moveTo>
                <a:lnTo>
                  <a:pt x="5871" y="4324"/>
                </a:lnTo>
                <a:lnTo>
                  <a:pt x="5874" y="4324"/>
                </a:lnTo>
                <a:lnTo>
                  <a:pt x="7451" y="0"/>
                </a:lnTo>
                <a:lnTo>
                  <a:pt x="7448" y="0"/>
                </a:lnTo>
                <a:close/>
                <a:moveTo>
                  <a:pt x="7499" y="0"/>
                </a:moveTo>
                <a:lnTo>
                  <a:pt x="5922" y="4324"/>
                </a:lnTo>
                <a:lnTo>
                  <a:pt x="5926" y="4324"/>
                </a:lnTo>
                <a:lnTo>
                  <a:pt x="7502" y="0"/>
                </a:lnTo>
                <a:lnTo>
                  <a:pt x="7499" y="0"/>
                </a:lnTo>
                <a:close/>
                <a:moveTo>
                  <a:pt x="7550" y="0"/>
                </a:moveTo>
                <a:lnTo>
                  <a:pt x="5973" y="4324"/>
                </a:lnTo>
                <a:lnTo>
                  <a:pt x="5977" y="4324"/>
                </a:lnTo>
                <a:lnTo>
                  <a:pt x="7553" y="0"/>
                </a:lnTo>
                <a:lnTo>
                  <a:pt x="7550" y="0"/>
                </a:lnTo>
                <a:close/>
                <a:moveTo>
                  <a:pt x="7601" y="0"/>
                </a:moveTo>
                <a:lnTo>
                  <a:pt x="6024" y="4324"/>
                </a:lnTo>
                <a:lnTo>
                  <a:pt x="6028" y="4324"/>
                </a:lnTo>
                <a:lnTo>
                  <a:pt x="7605" y="0"/>
                </a:lnTo>
                <a:lnTo>
                  <a:pt x="7601" y="0"/>
                </a:lnTo>
                <a:close/>
                <a:moveTo>
                  <a:pt x="7652" y="0"/>
                </a:moveTo>
                <a:lnTo>
                  <a:pt x="6075" y="4324"/>
                </a:lnTo>
                <a:lnTo>
                  <a:pt x="6079" y="4324"/>
                </a:lnTo>
                <a:lnTo>
                  <a:pt x="7656" y="0"/>
                </a:lnTo>
                <a:lnTo>
                  <a:pt x="7652" y="0"/>
                </a:lnTo>
                <a:close/>
                <a:moveTo>
                  <a:pt x="6126" y="4324"/>
                </a:moveTo>
                <a:lnTo>
                  <a:pt x="6130" y="4324"/>
                </a:lnTo>
                <a:lnTo>
                  <a:pt x="7678" y="79"/>
                </a:lnTo>
                <a:lnTo>
                  <a:pt x="7678" y="69"/>
                </a:lnTo>
                <a:lnTo>
                  <a:pt x="6126" y="4324"/>
                </a:lnTo>
                <a:close/>
                <a:moveTo>
                  <a:pt x="6181" y="4324"/>
                </a:moveTo>
                <a:lnTo>
                  <a:pt x="7678" y="219"/>
                </a:lnTo>
                <a:lnTo>
                  <a:pt x="7678" y="209"/>
                </a:lnTo>
                <a:lnTo>
                  <a:pt x="6178" y="4324"/>
                </a:lnTo>
                <a:lnTo>
                  <a:pt x="6181" y="4324"/>
                </a:lnTo>
                <a:close/>
                <a:moveTo>
                  <a:pt x="6232" y="4324"/>
                </a:moveTo>
                <a:lnTo>
                  <a:pt x="7678" y="358"/>
                </a:lnTo>
                <a:lnTo>
                  <a:pt x="7678" y="349"/>
                </a:lnTo>
                <a:lnTo>
                  <a:pt x="6229" y="4324"/>
                </a:lnTo>
                <a:lnTo>
                  <a:pt x="6232" y="4324"/>
                </a:lnTo>
                <a:close/>
                <a:moveTo>
                  <a:pt x="4333" y="0"/>
                </a:moveTo>
                <a:lnTo>
                  <a:pt x="2756" y="4324"/>
                </a:lnTo>
                <a:lnTo>
                  <a:pt x="2760" y="4324"/>
                </a:lnTo>
                <a:lnTo>
                  <a:pt x="4336" y="0"/>
                </a:lnTo>
                <a:lnTo>
                  <a:pt x="4333" y="0"/>
                </a:lnTo>
                <a:close/>
                <a:moveTo>
                  <a:pt x="4282" y="0"/>
                </a:moveTo>
                <a:lnTo>
                  <a:pt x="2705" y="4324"/>
                </a:lnTo>
                <a:lnTo>
                  <a:pt x="2709" y="4324"/>
                </a:lnTo>
                <a:lnTo>
                  <a:pt x="4285" y="0"/>
                </a:lnTo>
                <a:lnTo>
                  <a:pt x="4282" y="0"/>
                </a:lnTo>
                <a:close/>
                <a:moveTo>
                  <a:pt x="4384" y="0"/>
                </a:moveTo>
                <a:lnTo>
                  <a:pt x="2807" y="4324"/>
                </a:lnTo>
                <a:lnTo>
                  <a:pt x="2811" y="4324"/>
                </a:lnTo>
                <a:lnTo>
                  <a:pt x="4388" y="0"/>
                </a:lnTo>
                <a:lnTo>
                  <a:pt x="4384" y="0"/>
                </a:lnTo>
                <a:close/>
                <a:moveTo>
                  <a:pt x="4435" y="0"/>
                </a:moveTo>
                <a:lnTo>
                  <a:pt x="2858" y="4324"/>
                </a:lnTo>
                <a:lnTo>
                  <a:pt x="2862" y="4324"/>
                </a:lnTo>
                <a:lnTo>
                  <a:pt x="4439" y="0"/>
                </a:lnTo>
                <a:lnTo>
                  <a:pt x="4435" y="0"/>
                </a:lnTo>
                <a:close/>
                <a:moveTo>
                  <a:pt x="4486" y="0"/>
                </a:moveTo>
                <a:lnTo>
                  <a:pt x="2909" y="4324"/>
                </a:lnTo>
                <a:lnTo>
                  <a:pt x="2913" y="4324"/>
                </a:lnTo>
                <a:lnTo>
                  <a:pt x="4490" y="0"/>
                </a:lnTo>
                <a:lnTo>
                  <a:pt x="4486" y="0"/>
                </a:lnTo>
                <a:close/>
                <a:moveTo>
                  <a:pt x="4537" y="0"/>
                </a:moveTo>
                <a:lnTo>
                  <a:pt x="2961" y="4324"/>
                </a:lnTo>
                <a:lnTo>
                  <a:pt x="2964" y="4324"/>
                </a:lnTo>
                <a:lnTo>
                  <a:pt x="4541" y="0"/>
                </a:lnTo>
                <a:lnTo>
                  <a:pt x="4537" y="0"/>
                </a:lnTo>
                <a:close/>
                <a:moveTo>
                  <a:pt x="4588" y="0"/>
                </a:moveTo>
                <a:lnTo>
                  <a:pt x="3012" y="4324"/>
                </a:lnTo>
                <a:lnTo>
                  <a:pt x="3015" y="4324"/>
                </a:lnTo>
                <a:lnTo>
                  <a:pt x="4592" y="0"/>
                </a:lnTo>
                <a:lnTo>
                  <a:pt x="4588" y="0"/>
                </a:lnTo>
                <a:close/>
                <a:moveTo>
                  <a:pt x="4640" y="0"/>
                </a:moveTo>
                <a:lnTo>
                  <a:pt x="3063" y="4324"/>
                </a:lnTo>
                <a:lnTo>
                  <a:pt x="3066" y="4324"/>
                </a:lnTo>
                <a:lnTo>
                  <a:pt x="4643" y="0"/>
                </a:lnTo>
                <a:lnTo>
                  <a:pt x="4640" y="0"/>
                </a:lnTo>
                <a:close/>
                <a:moveTo>
                  <a:pt x="4691" y="0"/>
                </a:moveTo>
                <a:lnTo>
                  <a:pt x="3114" y="4324"/>
                </a:lnTo>
                <a:lnTo>
                  <a:pt x="3117" y="4324"/>
                </a:lnTo>
                <a:lnTo>
                  <a:pt x="4694" y="0"/>
                </a:lnTo>
                <a:lnTo>
                  <a:pt x="4691" y="0"/>
                </a:lnTo>
                <a:close/>
                <a:moveTo>
                  <a:pt x="4742" y="0"/>
                </a:moveTo>
                <a:lnTo>
                  <a:pt x="3165" y="4324"/>
                </a:lnTo>
                <a:lnTo>
                  <a:pt x="3168" y="4324"/>
                </a:lnTo>
                <a:lnTo>
                  <a:pt x="4745" y="0"/>
                </a:lnTo>
                <a:lnTo>
                  <a:pt x="4742" y="0"/>
                </a:lnTo>
                <a:close/>
                <a:moveTo>
                  <a:pt x="4793" y="0"/>
                </a:moveTo>
                <a:lnTo>
                  <a:pt x="3216" y="4324"/>
                </a:lnTo>
                <a:lnTo>
                  <a:pt x="3219" y="4324"/>
                </a:lnTo>
                <a:lnTo>
                  <a:pt x="4796" y="0"/>
                </a:lnTo>
                <a:lnTo>
                  <a:pt x="4793" y="0"/>
                </a:lnTo>
                <a:close/>
                <a:moveTo>
                  <a:pt x="4844" y="0"/>
                </a:moveTo>
                <a:lnTo>
                  <a:pt x="3267" y="4324"/>
                </a:lnTo>
                <a:lnTo>
                  <a:pt x="3270" y="4324"/>
                </a:lnTo>
                <a:lnTo>
                  <a:pt x="4847" y="0"/>
                </a:lnTo>
                <a:lnTo>
                  <a:pt x="4844" y="0"/>
                </a:lnTo>
                <a:close/>
                <a:moveTo>
                  <a:pt x="4895" y="0"/>
                </a:moveTo>
                <a:lnTo>
                  <a:pt x="3318" y="4324"/>
                </a:lnTo>
                <a:lnTo>
                  <a:pt x="3322" y="4324"/>
                </a:lnTo>
                <a:lnTo>
                  <a:pt x="4898" y="0"/>
                </a:lnTo>
                <a:lnTo>
                  <a:pt x="4895" y="0"/>
                </a:lnTo>
                <a:close/>
                <a:moveTo>
                  <a:pt x="4946" y="0"/>
                </a:moveTo>
                <a:lnTo>
                  <a:pt x="3369" y="4324"/>
                </a:lnTo>
                <a:lnTo>
                  <a:pt x="3373" y="4324"/>
                </a:lnTo>
                <a:lnTo>
                  <a:pt x="4949" y="0"/>
                </a:lnTo>
                <a:lnTo>
                  <a:pt x="4946" y="0"/>
                </a:lnTo>
                <a:close/>
                <a:moveTo>
                  <a:pt x="4997" y="0"/>
                </a:moveTo>
                <a:lnTo>
                  <a:pt x="3420" y="4324"/>
                </a:lnTo>
                <a:lnTo>
                  <a:pt x="3424" y="4324"/>
                </a:lnTo>
                <a:lnTo>
                  <a:pt x="5000" y="0"/>
                </a:lnTo>
                <a:lnTo>
                  <a:pt x="4997" y="0"/>
                </a:lnTo>
                <a:close/>
                <a:moveTo>
                  <a:pt x="5048" y="0"/>
                </a:moveTo>
                <a:lnTo>
                  <a:pt x="3471" y="4324"/>
                </a:lnTo>
                <a:lnTo>
                  <a:pt x="3475" y="4324"/>
                </a:lnTo>
                <a:lnTo>
                  <a:pt x="5052" y="0"/>
                </a:lnTo>
                <a:lnTo>
                  <a:pt x="5048" y="0"/>
                </a:lnTo>
                <a:close/>
                <a:moveTo>
                  <a:pt x="5099" y="0"/>
                </a:moveTo>
                <a:lnTo>
                  <a:pt x="3522" y="4324"/>
                </a:lnTo>
                <a:lnTo>
                  <a:pt x="3526" y="4324"/>
                </a:lnTo>
                <a:lnTo>
                  <a:pt x="5103" y="0"/>
                </a:lnTo>
                <a:lnTo>
                  <a:pt x="5099" y="0"/>
                </a:lnTo>
                <a:close/>
                <a:moveTo>
                  <a:pt x="5150" y="0"/>
                </a:moveTo>
                <a:lnTo>
                  <a:pt x="3574" y="4324"/>
                </a:lnTo>
                <a:lnTo>
                  <a:pt x="3577" y="4324"/>
                </a:lnTo>
                <a:lnTo>
                  <a:pt x="5154" y="0"/>
                </a:lnTo>
                <a:lnTo>
                  <a:pt x="5150" y="0"/>
                </a:lnTo>
                <a:close/>
                <a:moveTo>
                  <a:pt x="5201" y="0"/>
                </a:moveTo>
                <a:lnTo>
                  <a:pt x="3625" y="4324"/>
                </a:lnTo>
                <a:lnTo>
                  <a:pt x="3628" y="4324"/>
                </a:lnTo>
                <a:lnTo>
                  <a:pt x="5205" y="0"/>
                </a:lnTo>
                <a:lnTo>
                  <a:pt x="5201" y="0"/>
                </a:lnTo>
                <a:close/>
                <a:moveTo>
                  <a:pt x="5252" y="0"/>
                </a:moveTo>
                <a:lnTo>
                  <a:pt x="3676" y="4324"/>
                </a:lnTo>
                <a:lnTo>
                  <a:pt x="3679" y="4324"/>
                </a:lnTo>
                <a:lnTo>
                  <a:pt x="5256" y="0"/>
                </a:lnTo>
                <a:lnTo>
                  <a:pt x="5252" y="0"/>
                </a:lnTo>
                <a:close/>
                <a:moveTo>
                  <a:pt x="5304" y="0"/>
                </a:moveTo>
                <a:lnTo>
                  <a:pt x="3727" y="4324"/>
                </a:lnTo>
                <a:lnTo>
                  <a:pt x="3730" y="4324"/>
                </a:lnTo>
                <a:lnTo>
                  <a:pt x="5307" y="0"/>
                </a:lnTo>
                <a:lnTo>
                  <a:pt x="5304" y="0"/>
                </a:lnTo>
                <a:close/>
                <a:moveTo>
                  <a:pt x="5355" y="0"/>
                </a:moveTo>
                <a:lnTo>
                  <a:pt x="3778" y="4324"/>
                </a:lnTo>
                <a:lnTo>
                  <a:pt x="3781" y="4324"/>
                </a:lnTo>
                <a:lnTo>
                  <a:pt x="5358" y="0"/>
                </a:lnTo>
                <a:lnTo>
                  <a:pt x="5355" y="0"/>
                </a:lnTo>
                <a:close/>
                <a:moveTo>
                  <a:pt x="5406" y="0"/>
                </a:moveTo>
                <a:lnTo>
                  <a:pt x="3829" y="4324"/>
                </a:lnTo>
                <a:lnTo>
                  <a:pt x="3832" y="4324"/>
                </a:lnTo>
                <a:lnTo>
                  <a:pt x="5409" y="0"/>
                </a:lnTo>
                <a:lnTo>
                  <a:pt x="5406" y="0"/>
                </a:lnTo>
                <a:close/>
                <a:moveTo>
                  <a:pt x="5457" y="0"/>
                </a:moveTo>
                <a:lnTo>
                  <a:pt x="3880" y="4324"/>
                </a:lnTo>
                <a:lnTo>
                  <a:pt x="3883" y="4324"/>
                </a:lnTo>
                <a:lnTo>
                  <a:pt x="5460" y="0"/>
                </a:lnTo>
                <a:lnTo>
                  <a:pt x="5457" y="0"/>
                </a:lnTo>
                <a:close/>
                <a:moveTo>
                  <a:pt x="5508" y="0"/>
                </a:moveTo>
                <a:lnTo>
                  <a:pt x="3931" y="4324"/>
                </a:lnTo>
                <a:lnTo>
                  <a:pt x="3934" y="4324"/>
                </a:lnTo>
                <a:lnTo>
                  <a:pt x="5511" y="0"/>
                </a:lnTo>
                <a:lnTo>
                  <a:pt x="5508" y="0"/>
                </a:lnTo>
                <a:close/>
                <a:moveTo>
                  <a:pt x="5559" y="0"/>
                </a:moveTo>
                <a:lnTo>
                  <a:pt x="3982" y="4324"/>
                </a:lnTo>
                <a:lnTo>
                  <a:pt x="3986" y="4324"/>
                </a:lnTo>
                <a:lnTo>
                  <a:pt x="5562" y="0"/>
                </a:lnTo>
                <a:lnTo>
                  <a:pt x="5559" y="0"/>
                </a:lnTo>
                <a:close/>
                <a:moveTo>
                  <a:pt x="5610" y="0"/>
                </a:moveTo>
                <a:lnTo>
                  <a:pt x="4033" y="4324"/>
                </a:lnTo>
                <a:lnTo>
                  <a:pt x="4037" y="4324"/>
                </a:lnTo>
                <a:lnTo>
                  <a:pt x="5613" y="0"/>
                </a:lnTo>
                <a:lnTo>
                  <a:pt x="5610" y="0"/>
                </a:lnTo>
                <a:close/>
                <a:moveTo>
                  <a:pt x="5661" y="0"/>
                </a:moveTo>
                <a:lnTo>
                  <a:pt x="4084" y="4324"/>
                </a:lnTo>
                <a:lnTo>
                  <a:pt x="4088" y="4324"/>
                </a:lnTo>
                <a:lnTo>
                  <a:pt x="5665" y="0"/>
                </a:lnTo>
                <a:lnTo>
                  <a:pt x="5661" y="0"/>
                </a:lnTo>
                <a:close/>
                <a:moveTo>
                  <a:pt x="5712" y="0"/>
                </a:moveTo>
                <a:lnTo>
                  <a:pt x="4135" y="4324"/>
                </a:lnTo>
                <a:lnTo>
                  <a:pt x="4139" y="4324"/>
                </a:lnTo>
                <a:lnTo>
                  <a:pt x="5716" y="0"/>
                </a:lnTo>
                <a:lnTo>
                  <a:pt x="5712" y="0"/>
                </a:lnTo>
                <a:close/>
                <a:moveTo>
                  <a:pt x="5762" y="0"/>
                </a:moveTo>
                <a:lnTo>
                  <a:pt x="4186" y="4324"/>
                </a:lnTo>
                <a:lnTo>
                  <a:pt x="4190" y="4324"/>
                </a:lnTo>
                <a:lnTo>
                  <a:pt x="5766" y="0"/>
                </a:lnTo>
                <a:lnTo>
                  <a:pt x="5762" y="0"/>
                </a:lnTo>
                <a:close/>
                <a:moveTo>
                  <a:pt x="5813" y="0"/>
                </a:moveTo>
                <a:lnTo>
                  <a:pt x="4238" y="4324"/>
                </a:lnTo>
                <a:lnTo>
                  <a:pt x="4241" y="4324"/>
                </a:lnTo>
                <a:lnTo>
                  <a:pt x="5817" y="0"/>
                </a:lnTo>
                <a:lnTo>
                  <a:pt x="5813" y="0"/>
                </a:lnTo>
                <a:close/>
                <a:moveTo>
                  <a:pt x="5864" y="0"/>
                </a:moveTo>
                <a:lnTo>
                  <a:pt x="4289" y="4324"/>
                </a:lnTo>
                <a:lnTo>
                  <a:pt x="4292" y="4324"/>
                </a:lnTo>
                <a:lnTo>
                  <a:pt x="5868" y="0"/>
                </a:lnTo>
                <a:lnTo>
                  <a:pt x="5864" y="0"/>
                </a:lnTo>
                <a:close/>
                <a:moveTo>
                  <a:pt x="5915" y="0"/>
                </a:moveTo>
                <a:lnTo>
                  <a:pt x="4340" y="4324"/>
                </a:lnTo>
                <a:lnTo>
                  <a:pt x="4343" y="4324"/>
                </a:lnTo>
                <a:lnTo>
                  <a:pt x="5919" y="0"/>
                </a:lnTo>
                <a:lnTo>
                  <a:pt x="5915" y="0"/>
                </a:lnTo>
                <a:close/>
                <a:moveTo>
                  <a:pt x="5967" y="0"/>
                </a:moveTo>
                <a:lnTo>
                  <a:pt x="4391" y="4324"/>
                </a:lnTo>
                <a:lnTo>
                  <a:pt x="4394" y="4324"/>
                </a:lnTo>
                <a:lnTo>
                  <a:pt x="5970" y="0"/>
                </a:lnTo>
                <a:lnTo>
                  <a:pt x="5967" y="0"/>
                </a:lnTo>
                <a:close/>
                <a:moveTo>
                  <a:pt x="6018" y="0"/>
                </a:moveTo>
                <a:lnTo>
                  <a:pt x="4442" y="4324"/>
                </a:lnTo>
                <a:lnTo>
                  <a:pt x="4445" y="4324"/>
                </a:lnTo>
                <a:lnTo>
                  <a:pt x="6021" y="0"/>
                </a:lnTo>
                <a:lnTo>
                  <a:pt x="6018" y="0"/>
                </a:lnTo>
                <a:close/>
                <a:moveTo>
                  <a:pt x="6069" y="0"/>
                </a:moveTo>
                <a:lnTo>
                  <a:pt x="4493" y="4324"/>
                </a:lnTo>
                <a:lnTo>
                  <a:pt x="4496" y="4324"/>
                </a:lnTo>
                <a:lnTo>
                  <a:pt x="6072" y="0"/>
                </a:lnTo>
                <a:lnTo>
                  <a:pt x="6069" y="0"/>
                </a:lnTo>
                <a:close/>
                <a:moveTo>
                  <a:pt x="6120" y="0"/>
                </a:moveTo>
                <a:lnTo>
                  <a:pt x="4544" y="4324"/>
                </a:lnTo>
                <a:lnTo>
                  <a:pt x="4547" y="4324"/>
                </a:lnTo>
                <a:lnTo>
                  <a:pt x="6123" y="0"/>
                </a:lnTo>
                <a:lnTo>
                  <a:pt x="6120" y="0"/>
                </a:lnTo>
                <a:close/>
                <a:moveTo>
                  <a:pt x="6171" y="0"/>
                </a:moveTo>
                <a:lnTo>
                  <a:pt x="4595" y="4324"/>
                </a:lnTo>
                <a:lnTo>
                  <a:pt x="4599" y="4324"/>
                </a:lnTo>
                <a:lnTo>
                  <a:pt x="6174" y="0"/>
                </a:lnTo>
                <a:lnTo>
                  <a:pt x="6171" y="0"/>
                </a:lnTo>
                <a:close/>
                <a:moveTo>
                  <a:pt x="6222" y="0"/>
                </a:moveTo>
                <a:lnTo>
                  <a:pt x="4646" y="4324"/>
                </a:lnTo>
                <a:lnTo>
                  <a:pt x="4650" y="4324"/>
                </a:lnTo>
                <a:lnTo>
                  <a:pt x="6225" y="0"/>
                </a:lnTo>
                <a:lnTo>
                  <a:pt x="6222" y="0"/>
                </a:lnTo>
                <a:close/>
                <a:moveTo>
                  <a:pt x="6273" y="0"/>
                </a:moveTo>
                <a:lnTo>
                  <a:pt x="4697" y="4324"/>
                </a:lnTo>
                <a:lnTo>
                  <a:pt x="4701" y="4324"/>
                </a:lnTo>
                <a:lnTo>
                  <a:pt x="6276" y="0"/>
                </a:lnTo>
                <a:lnTo>
                  <a:pt x="6273" y="0"/>
                </a:lnTo>
                <a:close/>
                <a:moveTo>
                  <a:pt x="6324" y="0"/>
                </a:moveTo>
                <a:lnTo>
                  <a:pt x="4748" y="4324"/>
                </a:lnTo>
                <a:lnTo>
                  <a:pt x="4752" y="4324"/>
                </a:lnTo>
                <a:lnTo>
                  <a:pt x="6328" y="0"/>
                </a:lnTo>
                <a:lnTo>
                  <a:pt x="6324" y="0"/>
                </a:lnTo>
                <a:close/>
                <a:moveTo>
                  <a:pt x="6375" y="0"/>
                </a:moveTo>
                <a:lnTo>
                  <a:pt x="4799" y="4324"/>
                </a:lnTo>
                <a:lnTo>
                  <a:pt x="4803" y="4324"/>
                </a:lnTo>
                <a:lnTo>
                  <a:pt x="6379" y="0"/>
                </a:lnTo>
                <a:lnTo>
                  <a:pt x="6375" y="0"/>
                </a:lnTo>
                <a:close/>
                <a:moveTo>
                  <a:pt x="6426" y="0"/>
                </a:moveTo>
                <a:lnTo>
                  <a:pt x="4850" y="4324"/>
                </a:lnTo>
                <a:lnTo>
                  <a:pt x="4854" y="4324"/>
                </a:lnTo>
                <a:lnTo>
                  <a:pt x="6430" y="0"/>
                </a:lnTo>
                <a:lnTo>
                  <a:pt x="6426" y="0"/>
                </a:lnTo>
                <a:close/>
                <a:moveTo>
                  <a:pt x="6477" y="0"/>
                </a:moveTo>
                <a:lnTo>
                  <a:pt x="4902" y="4324"/>
                </a:lnTo>
                <a:lnTo>
                  <a:pt x="4905" y="4324"/>
                </a:lnTo>
                <a:lnTo>
                  <a:pt x="6481" y="0"/>
                </a:lnTo>
                <a:lnTo>
                  <a:pt x="6477" y="0"/>
                </a:lnTo>
                <a:close/>
                <a:moveTo>
                  <a:pt x="6528" y="0"/>
                </a:moveTo>
                <a:lnTo>
                  <a:pt x="4953" y="4324"/>
                </a:lnTo>
                <a:lnTo>
                  <a:pt x="4956" y="4324"/>
                </a:lnTo>
                <a:lnTo>
                  <a:pt x="6532" y="0"/>
                </a:lnTo>
                <a:lnTo>
                  <a:pt x="6528" y="0"/>
                </a:lnTo>
                <a:close/>
                <a:moveTo>
                  <a:pt x="6283" y="4324"/>
                </a:moveTo>
                <a:lnTo>
                  <a:pt x="7678" y="498"/>
                </a:lnTo>
                <a:lnTo>
                  <a:pt x="7678" y="489"/>
                </a:lnTo>
                <a:lnTo>
                  <a:pt x="6280" y="4324"/>
                </a:lnTo>
                <a:lnTo>
                  <a:pt x="6283" y="4324"/>
                </a:lnTo>
                <a:close/>
                <a:moveTo>
                  <a:pt x="6334" y="4324"/>
                </a:moveTo>
                <a:lnTo>
                  <a:pt x="7678" y="639"/>
                </a:lnTo>
                <a:lnTo>
                  <a:pt x="7678" y="630"/>
                </a:lnTo>
                <a:lnTo>
                  <a:pt x="6331" y="4324"/>
                </a:lnTo>
                <a:lnTo>
                  <a:pt x="6334" y="4324"/>
                </a:lnTo>
                <a:close/>
                <a:moveTo>
                  <a:pt x="6385" y="4324"/>
                </a:moveTo>
                <a:lnTo>
                  <a:pt x="7678" y="779"/>
                </a:lnTo>
                <a:lnTo>
                  <a:pt x="7678" y="770"/>
                </a:lnTo>
                <a:lnTo>
                  <a:pt x="6382" y="4324"/>
                </a:lnTo>
                <a:lnTo>
                  <a:pt x="6385" y="4324"/>
                </a:lnTo>
                <a:close/>
                <a:moveTo>
                  <a:pt x="6436" y="4324"/>
                </a:moveTo>
                <a:lnTo>
                  <a:pt x="7678" y="919"/>
                </a:lnTo>
                <a:lnTo>
                  <a:pt x="7678" y="910"/>
                </a:lnTo>
                <a:lnTo>
                  <a:pt x="6433" y="4324"/>
                </a:lnTo>
                <a:lnTo>
                  <a:pt x="6436" y="4324"/>
                </a:lnTo>
                <a:close/>
                <a:moveTo>
                  <a:pt x="6487" y="4324"/>
                </a:moveTo>
                <a:lnTo>
                  <a:pt x="7678" y="1059"/>
                </a:lnTo>
                <a:lnTo>
                  <a:pt x="7678" y="1050"/>
                </a:lnTo>
                <a:lnTo>
                  <a:pt x="6484" y="4324"/>
                </a:lnTo>
                <a:lnTo>
                  <a:pt x="6487" y="4324"/>
                </a:lnTo>
                <a:close/>
                <a:moveTo>
                  <a:pt x="6539" y="4324"/>
                </a:moveTo>
                <a:lnTo>
                  <a:pt x="7678" y="1199"/>
                </a:lnTo>
                <a:lnTo>
                  <a:pt x="7678" y="1190"/>
                </a:lnTo>
                <a:lnTo>
                  <a:pt x="6535" y="4324"/>
                </a:lnTo>
                <a:lnTo>
                  <a:pt x="6539" y="4324"/>
                </a:lnTo>
                <a:close/>
                <a:moveTo>
                  <a:pt x="6590" y="4324"/>
                </a:moveTo>
                <a:lnTo>
                  <a:pt x="7678" y="1339"/>
                </a:lnTo>
                <a:lnTo>
                  <a:pt x="7678" y="1330"/>
                </a:lnTo>
                <a:lnTo>
                  <a:pt x="6586" y="4324"/>
                </a:lnTo>
                <a:lnTo>
                  <a:pt x="6590" y="4324"/>
                </a:lnTo>
                <a:close/>
                <a:moveTo>
                  <a:pt x="6641" y="4324"/>
                </a:moveTo>
                <a:lnTo>
                  <a:pt x="7678" y="1479"/>
                </a:lnTo>
                <a:lnTo>
                  <a:pt x="7678" y="1470"/>
                </a:lnTo>
                <a:lnTo>
                  <a:pt x="6637" y="4324"/>
                </a:lnTo>
                <a:lnTo>
                  <a:pt x="6641" y="4324"/>
                </a:lnTo>
                <a:close/>
                <a:moveTo>
                  <a:pt x="6692" y="4324"/>
                </a:moveTo>
                <a:lnTo>
                  <a:pt x="7678" y="1619"/>
                </a:lnTo>
                <a:lnTo>
                  <a:pt x="7678" y="1610"/>
                </a:lnTo>
                <a:lnTo>
                  <a:pt x="6688" y="4324"/>
                </a:lnTo>
                <a:lnTo>
                  <a:pt x="6692" y="4324"/>
                </a:lnTo>
                <a:close/>
                <a:moveTo>
                  <a:pt x="6743" y="4324"/>
                </a:moveTo>
                <a:lnTo>
                  <a:pt x="7678" y="1760"/>
                </a:lnTo>
                <a:lnTo>
                  <a:pt x="7678" y="1751"/>
                </a:lnTo>
                <a:lnTo>
                  <a:pt x="6739" y="4324"/>
                </a:lnTo>
                <a:lnTo>
                  <a:pt x="6743" y="4324"/>
                </a:lnTo>
                <a:close/>
                <a:moveTo>
                  <a:pt x="6794" y="4324"/>
                </a:moveTo>
                <a:lnTo>
                  <a:pt x="7678" y="1900"/>
                </a:lnTo>
                <a:lnTo>
                  <a:pt x="7678" y="1890"/>
                </a:lnTo>
                <a:lnTo>
                  <a:pt x="6791" y="4324"/>
                </a:lnTo>
                <a:lnTo>
                  <a:pt x="6794" y="4324"/>
                </a:lnTo>
                <a:close/>
                <a:moveTo>
                  <a:pt x="6845" y="4324"/>
                </a:moveTo>
                <a:lnTo>
                  <a:pt x="7678" y="2040"/>
                </a:lnTo>
                <a:lnTo>
                  <a:pt x="7678" y="2030"/>
                </a:lnTo>
                <a:lnTo>
                  <a:pt x="6842" y="4324"/>
                </a:lnTo>
                <a:lnTo>
                  <a:pt x="6845" y="4324"/>
                </a:lnTo>
                <a:close/>
                <a:moveTo>
                  <a:pt x="6896" y="4324"/>
                </a:moveTo>
                <a:lnTo>
                  <a:pt x="7678" y="2180"/>
                </a:lnTo>
                <a:lnTo>
                  <a:pt x="7678" y="2170"/>
                </a:lnTo>
                <a:lnTo>
                  <a:pt x="6893" y="4324"/>
                </a:lnTo>
                <a:lnTo>
                  <a:pt x="6896" y="4324"/>
                </a:lnTo>
                <a:close/>
                <a:moveTo>
                  <a:pt x="6947" y="4324"/>
                </a:moveTo>
                <a:lnTo>
                  <a:pt x="7678" y="2320"/>
                </a:lnTo>
                <a:lnTo>
                  <a:pt x="7678" y="2310"/>
                </a:lnTo>
                <a:lnTo>
                  <a:pt x="6944" y="4324"/>
                </a:lnTo>
                <a:lnTo>
                  <a:pt x="6947" y="4324"/>
                </a:lnTo>
                <a:close/>
                <a:moveTo>
                  <a:pt x="6998" y="4324"/>
                </a:moveTo>
                <a:lnTo>
                  <a:pt x="7678" y="2460"/>
                </a:lnTo>
                <a:lnTo>
                  <a:pt x="7678" y="2450"/>
                </a:lnTo>
                <a:lnTo>
                  <a:pt x="6995" y="4324"/>
                </a:lnTo>
                <a:lnTo>
                  <a:pt x="6998" y="4324"/>
                </a:lnTo>
                <a:close/>
                <a:moveTo>
                  <a:pt x="7049" y="4324"/>
                </a:moveTo>
                <a:lnTo>
                  <a:pt x="7678" y="2600"/>
                </a:lnTo>
                <a:lnTo>
                  <a:pt x="7678" y="2590"/>
                </a:lnTo>
                <a:lnTo>
                  <a:pt x="7046" y="4324"/>
                </a:lnTo>
                <a:lnTo>
                  <a:pt x="7049" y="4324"/>
                </a:lnTo>
                <a:close/>
                <a:moveTo>
                  <a:pt x="7100" y="4324"/>
                </a:moveTo>
                <a:lnTo>
                  <a:pt x="7678" y="2741"/>
                </a:lnTo>
                <a:lnTo>
                  <a:pt x="7678" y="2731"/>
                </a:lnTo>
                <a:lnTo>
                  <a:pt x="7097" y="4324"/>
                </a:lnTo>
                <a:lnTo>
                  <a:pt x="7100" y="4324"/>
                </a:lnTo>
                <a:close/>
                <a:moveTo>
                  <a:pt x="7151" y="4324"/>
                </a:moveTo>
                <a:lnTo>
                  <a:pt x="7678" y="2880"/>
                </a:lnTo>
                <a:lnTo>
                  <a:pt x="7678" y="2871"/>
                </a:lnTo>
                <a:lnTo>
                  <a:pt x="7148" y="4324"/>
                </a:lnTo>
                <a:lnTo>
                  <a:pt x="7151" y="4324"/>
                </a:lnTo>
                <a:close/>
                <a:moveTo>
                  <a:pt x="7203" y="4324"/>
                </a:moveTo>
                <a:lnTo>
                  <a:pt x="7678" y="3020"/>
                </a:lnTo>
                <a:lnTo>
                  <a:pt x="7678" y="3011"/>
                </a:lnTo>
                <a:lnTo>
                  <a:pt x="7199" y="4324"/>
                </a:lnTo>
                <a:lnTo>
                  <a:pt x="7203" y="4324"/>
                </a:lnTo>
                <a:close/>
                <a:moveTo>
                  <a:pt x="7254" y="4324"/>
                </a:moveTo>
                <a:lnTo>
                  <a:pt x="7678" y="3160"/>
                </a:lnTo>
                <a:lnTo>
                  <a:pt x="7678" y="3151"/>
                </a:lnTo>
                <a:lnTo>
                  <a:pt x="7250" y="4324"/>
                </a:lnTo>
                <a:lnTo>
                  <a:pt x="7254" y="4324"/>
                </a:lnTo>
                <a:close/>
                <a:moveTo>
                  <a:pt x="7305" y="4324"/>
                </a:moveTo>
                <a:lnTo>
                  <a:pt x="7678" y="3300"/>
                </a:lnTo>
                <a:lnTo>
                  <a:pt x="7678" y="3291"/>
                </a:lnTo>
                <a:lnTo>
                  <a:pt x="7301" y="4324"/>
                </a:lnTo>
                <a:lnTo>
                  <a:pt x="7305" y="4324"/>
                </a:lnTo>
                <a:close/>
                <a:moveTo>
                  <a:pt x="7356" y="4324"/>
                </a:moveTo>
                <a:lnTo>
                  <a:pt x="7678" y="3440"/>
                </a:lnTo>
                <a:lnTo>
                  <a:pt x="7678" y="3431"/>
                </a:lnTo>
                <a:lnTo>
                  <a:pt x="7352" y="4324"/>
                </a:lnTo>
                <a:lnTo>
                  <a:pt x="7356" y="4324"/>
                </a:lnTo>
                <a:close/>
                <a:moveTo>
                  <a:pt x="7407" y="4324"/>
                </a:moveTo>
                <a:lnTo>
                  <a:pt x="7678" y="3580"/>
                </a:lnTo>
                <a:lnTo>
                  <a:pt x="7678" y="3571"/>
                </a:lnTo>
                <a:lnTo>
                  <a:pt x="7403" y="4324"/>
                </a:lnTo>
                <a:lnTo>
                  <a:pt x="7407" y="4324"/>
                </a:lnTo>
                <a:close/>
                <a:moveTo>
                  <a:pt x="7458" y="4324"/>
                </a:moveTo>
                <a:lnTo>
                  <a:pt x="7678" y="3720"/>
                </a:lnTo>
                <a:lnTo>
                  <a:pt x="7678" y="3711"/>
                </a:lnTo>
                <a:lnTo>
                  <a:pt x="7455" y="4324"/>
                </a:lnTo>
                <a:lnTo>
                  <a:pt x="7458" y="4324"/>
                </a:lnTo>
                <a:close/>
                <a:moveTo>
                  <a:pt x="7509" y="4324"/>
                </a:moveTo>
                <a:lnTo>
                  <a:pt x="7678" y="3861"/>
                </a:lnTo>
                <a:lnTo>
                  <a:pt x="7678" y="3852"/>
                </a:lnTo>
                <a:lnTo>
                  <a:pt x="7506" y="4324"/>
                </a:lnTo>
                <a:lnTo>
                  <a:pt x="7509" y="4324"/>
                </a:lnTo>
                <a:close/>
                <a:moveTo>
                  <a:pt x="7560" y="4324"/>
                </a:moveTo>
                <a:lnTo>
                  <a:pt x="7678" y="4001"/>
                </a:lnTo>
                <a:lnTo>
                  <a:pt x="7678" y="3992"/>
                </a:lnTo>
                <a:lnTo>
                  <a:pt x="7557" y="4324"/>
                </a:lnTo>
                <a:lnTo>
                  <a:pt x="7560" y="4324"/>
                </a:lnTo>
                <a:close/>
                <a:moveTo>
                  <a:pt x="7611" y="4324"/>
                </a:moveTo>
                <a:lnTo>
                  <a:pt x="7678" y="4141"/>
                </a:lnTo>
                <a:lnTo>
                  <a:pt x="7678" y="4132"/>
                </a:lnTo>
                <a:lnTo>
                  <a:pt x="7608" y="4324"/>
                </a:lnTo>
                <a:lnTo>
                  <a:pt x="7611" y="4324"/>
                </a:lnTo>
                <a:close/>
                <a:moveTo>
                  <a:pt x="7662" y="4324"/>
                </a:moveTo>
                <a:lnTo>
                  <a:pt x="7678" y="4281"/>
                </a:lnTo>
                <a:lnTo>
                  <a:pt x="7678" y="4272"/>
                </a:lnTo>
                <a:lnTo>
                  <a:pt x="7659" y="4324"/>
                </a:lnTo>
                <a:lnTo>
                  <a:pt x="7662" y="4324"/>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0" name="Straight Connector 29">
            <a:extLst>
              <a:ext uri="{FF2B5EF4-FFF2-40B4-BE49-F238E27FC236}">
                <a16:creationId xmlns:a16="http://schemas.microsoft.com/office/drawing/2014/main" id="{53FCBB03-4949-2C46-A84A-83F9A2BB5BA1}"/>
              </a:ext>
            </a:extLst>
          </p:cNvPr>
          <p:cNvCxnSpPr>
            <a:cxnSpLocks/>
          </p:cNvCxnSpPr>
          <p:nvPr/>
        </p:nvCxnSpPr>
        <p:spPr>
          <a:xfrm flipH="1">
            <a:off x="11292043" y="6457730"/>
            <a:ext cx="51773" cy="154642"/>
          </a:xfrm>
          <a:prstGeom prst="line">
            <a:avLst/>
          </a:prstGeom>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60EB8D34-3909-B447-8C83-8FBF30B02DF5}"/>
              </a:ext>
            </a:extLst>
          </p:cNvPr>
          <p:cNvSpPr>
            <a:spLocks noGrp="1"/>
          </p:cNvSpPr>
          <p:nvPr>
            <p:ph type="ctrTitle" hasCustomPrompt="1"/>
          </p:nvPr>
        </p:nvSpPr>
        <p:spPr>
          <a:xfrm>
            <a:off x="523405" y="1981199"/>
            <a:ext cx="10716095" cy="3154680"/>
          </a:xfrm>
          <a:prstGeom prst="rect">
            <a:avLst/>
          </a:prstGeom>
        </p:spPr>
        <p:txBody>
          <a:bodyPr lIns="0" rIns="0" anchor="ctr" anchorCtr="0"/>
          <a:lstStyle>
            <a:lvl1pPr algn="l" defTabSz="914400" rtl="0" eaLnBrk="1" latinLnBrk="0" hangingPunct="1">
              <a:lnSpc>
                <a:spcPct val="85000"/>
              </a:lnSpc>
              <a:spcBef>
                <a:spcPct val="0"/>
              </a:spcBef>
              <a:buNone/>
              <a:defRPr lang="en-US" sz="7200" b="1" i="0" kern="1200" spc="-150" dirty="0">
                <a:solidFill>
                  <a:schemeClr val="accent1"/>
                </a:solidFill>
                <a:latin typeface="Book Antiqua" panose="02040602050305030304" pitchFamily="18" charset="0"/>
                <a:ea typeface="Tahoma" panose="020B0604030504040204" pitchFamily="34" charset="0"/>
                <a:cs typeface="Tahoma" panose="020B0604030504040204" pitchFamily="34" charset="0"/>
              </a:defRPr>
            </a:lvl1pPr>
          </a:lstStyle>
          <a:p>
            <a:r>
              <a:rPr lang="en-US" dirty="0"/>
              <a:t>Master transition slide style</a:t>
            </a:r>
          </a:p>
        </p:txBody>
      </p:sp>
      <p:pic>
        <p:nvPicPr>
          <p:cNvPr id="8" name="Picture 7">
            <a:extLst>
              <a:ext uri="{FF2B5EF4-FFF2-40B4-BE49-F238E27FC236}">
                <a16:creationId xmlns:a16="http://schemas.microsoft.com/office/drawing/2014/main" id="{A8D99463-836C-4C4D-9DC8-066C3843B092}"/>
              </a:ext>
            </a:extLst>
          </p:cNvPr>
          <p:cNvPicPr>
            <a:picLocks noChangeAspect="1"/>
          </p:cNvPicPr>
          <p:nvPr/>
        </p:nvPicPr>
        <p:blipFill>
          <a:blip r:embed="rId2"/>
          <a:stretch>
            <a:fillRect/>
          </a:stretch>
        </p:blipFill>
        <p:spPr>
          <a:xfrm>
            <a:off x="520227" y="6308513"/>
            <a:ext cx="2889504" cy="406332"/>
          </a:xfrm>
          <a:prstGeom prst="rect">
            <a:avLst/>
          </a:prstGeom>
        </p:spPr>
      </p:pic>
      <p:cxnSp>
        <p:nvCxnSpPr>
          <p:cNvPr id="10" name="Straight Connector 9">
            <a:extLst>
              <a:ext uri="{FF2B5EF4-FFF2-40B4-BE49-F238E27FC236}">
                <a16:creationId xmlns:a16="http://schemas.microsoft.com/office/drawing/2014/main" id="{601F139A-C6F5-4C73-B1CD-93C4586C3F45}"/>
              </a:ext>
            </a:extLst>
          </p:cNvPr>
          <p:cNvCxnSpPr>
            <a:cxnSpLocks/>
          </p:cNvCxnSpPr>
          <p:nvPr userDrawn="1"/>
        </p:nvCxnSpPr>
        <p:spPr>
          <a:xfrm flipH="1">
            <a:off x="11292043" y="6457730"/>
            <a:ext cx="51773" cy="154642"/>
          </a:xfrm>
          <a:prstGeom prst="line">
            <a:avLst/>
          </a:prstGeom>
        </p:spPr>
        <p:style>
          <a:lnRef idx="1">
            <a:schemeClr val="accent2"/>
          </a:lnRef>
          <a:fillRef idx="0">
            <a:schemeClr val="accent2"/>
          </a:fillRef>
          <a:effectRef idx="0">
            <a:schemeClr val="accent2"/>
          </a:effectRef>
          <a:fontRef idx="minor">
            <a:schemeClr val="tx1"/>
          </a:fontRef>
        </p:style>
      </p:cxnSp>
      <p:pic>
        <p:nvPicPr>
          <p:cNvPr id="11" name="Picture 10">
            <a:extLst>
              <a:ext uri="{FF2B5EF4-FFF2-40B4-BE49-F238E27FC236}">
                <a16:creationId xmlns:a16="http://schemas.microsoft.com/office/drawing/2014/main" id="{922230AA-6934-48A5-A493-7F22BD65B5B0}"/>
              </a:ext>
            </a:extLst>
          </p:cNvPr>
          <p:cNvPicPr>
            <a:picLocks noChangeAspect="1"/>
          </p:cNvPicPr>
          <p:nvPr userDrawn="1"/>
        </p:nvPicPr>
        <p:blipFill>
          <a:blip r:embed="rId2"/>
          <a:stretch>
            <a:fillRect/>
          </a:stretch>
        </p:blipFill>
        <p:spPr>
          <a:xfrm>
            <a:off x="520227" y="6308513"/>
            <a:ext cx="2889504" cy="406332"/>
          </a:xfrm>
          <a:prstGeom prst="rect">
            <a:avLst/>
          </a:prstGeom>
        </p:spPr>
      </p:pic>
    </p:spTree>
    <p:extLst>
      <p:ext uri="{BB962C8B-B14F-4D97-AF65-F5344CB8AC3E}">
        <p14:creationId xmlns:p14="http://schemas.microsoft.com/office/powerpoint/2010/main" val="38348242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mpty Content Slide">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22DDFDE7-375F-314B-9A1C-60025A97E48B}"/>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4" name="Slide Number Placeholder 7">
            <a:extLst>
              <a:ext uri="{FF2B5EF4-FFF2-40B4-BE49-F238E27FC236}">
                <a16:creationId xmlns:a16="http://schemas.microsoft.com/office/drawing/2014/main" id="{F243AB2A-F8AB-AC4B-9628-BB82EEC8D882}"/>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232695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with Bullet Color 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60F1F-8420-7245-B2FF-0C37EE8D055E}"/>
              </a:ext>
            </a:extLst>
          </p:cNvPr>
          <p:cNvSpPr>
            <a:spLocks noGrp="1"/>
          </p:cNvSpPr>
          <p:nvPr>
            <p:ph idx="1" hasCustomPrompt="1"/>
          </p:nvPr>
        </p:nvSpPr>
        <p:spPr>
          <a:xfrm>
            <a:off x="950976" y="2599000"/>
            <a:ext cx="10287000" cy="3154100"/>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r>
              <a:rPr lang="en-US" altLang="en-US" dirty="0"/>
              <a:t>First level of information</a:t>
            </a:r>
          </a:p>
          <a:p>
            <a:pPr lvl="1"/>
            <a:r>
              <a:rPr lang="en-US" altLang="en-US" dirty="0"/>
              <a:t>Second level of information</a:t>
            </a:r>
          </a:p>
          <a:p>
            <a:pPr lvl="2"/>
            <a:r>
              <a:rPr lang="en-US" dirty="0"/>
              <a:t>Third level of information</a:t>
            </a:r>
          </a:p>
          <a:p>
            <a:pPr lvl="3"/>
            <a:r>
              <a:rPr lang="en-US" dirty="0"/>
              <a:t>Fourth level of information</a:t>
            </a:r>
          </a:p>
        </p:txBody>
      </p:sp>
      <p:sp>
        <p:nvSpPr>
          <p:cNvPr id="8" name="Title 7">
            <a:extLst>
              <a:ext uri="{FF2B5EF4-FFF2-40B4-BE49-F238E27FC236}">
                <a16:creationId xmlns:a16="http://schemas.microsoft.com/office/drawing/2014/main" id="{C81A84B0-A5FA-E24E-8EA6-2E5D97319469}"/>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1" name="Text Placeholder 10">
            <a:extLst>
              <a:ext uri="{FF2B5EF4-FFF2-40B4-BE49-F238E27FC236}">
                <a16:creationId xmlns:a16="http://schemas.microsoft.com/office/drawing/2014/main" id="{470F6EC1-3445-BE46-BE39-80B2EDCC0EA5}"/>
              </a:ext>
            </a:extLst>
          </p:cNvPr>
          <p:cNvSpPr>
            <a:spLocks noGrp="1"/>
          </p:cNvSpPr>
          <p:nvPr>
            <p:ph type="body" sz="quarter" idx="13" hasCustomPrompt="1"/>
          </p:nvPr>
        </p:nvSpPr>
        <p:spPr>
          <a:xfrm>
            <a:off x="950976" y="2019102"/>
            <a:ext cx="102870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7" name="Text Placeholder 3">
            <a:extLst>
              <a:ext uri="{FF2B5EF4-FFF2-40B4-BE49-F238E27FC236}">
                <a16:creationId xmlns:a16="http://schemas.microsoft.com/office/drawing/2014/main" id="{7A318342-83FF-614F-9507-07719F018175}"/>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9" name="Slide Number Placeholder 7">
            <a:extLst>
              <a:ext uri="{FF2B5EF4-FFF2-40B4-BE49-F238E27FC236}">
                <a16:creationId xmlns:a16="http://schemas.microsoft.com/office/drawing/2014/main" id="{66793CDC-8D41-324C-94B0-079D1F3A6C1A}"/>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426441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60F1F-8420-7245-B2FF-0C37EE8D055E}"/>
              </a:ext>
            </a:extLst>
          </p:cNvPr>
          <p:cNvSpPr>
            <a:spLocks noGrp="1"/>
          </p:cNvSpPr>
          <p:nvPr>
            <p:ph idx="1" hasCustomPrompt="1"/>
          </p:nvPr>
        </p:nvSpPr>
        <p:spPr>
          <a:xfrm>
            <a:off x="950976" y="2599000"/>
            <a:ext cx="6058445"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8" name="Title 7">
            <a:extLst>
              <a:ext uri="{FF2B5EF4-FFF2-40B4-BE49-F238E27FC236}">
                <a16:creationId xmlns:a16="http://schemas.microsoft.com/office/drawing/2014/main" id="{C81A84B0-A5FA-E24E-8EA6-2E5D97319469}"/>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1" name="Text Placeholder 10">
            <a:extLst>
              <a:ext uri="{FF2B5EF4-FFF2-40B4-BE49-F238E27FC236}">
                <a16:creationId xmlns:a16="http://schemas.microsoft.com/office/drawing/2014/main" id="{470F6EC1-3445-BE46-BE39-80B2EDCC0EA5}"/>
              </a:ext>
            </a:extLst>
          </p:cNvPr>
          <p:cNvSpPr>
            <a:spLocks noGrp="1"/>
          </p:cNvSpPr>
          <p:nvPr>
            <p:ph type="body" sz="quarter" idx="13" hasCustomPrompt="1"/>
          </p:nvPr>
        </p:nvSpPr>
        <p:spPr>
          <a:xfrm>
            <a:off x="950976" y="2019102"/>
            <a:ext cx="102870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7" name="Picture Placeholder 6">
            <a:extLst>
              <a:ext uri="{FF2B5EF4-FFF2-40B4-BE49-F238E27FC236}">
                <a16:creationId xmlns:a16="http://schemas.microsoft.com/office/drawing/2014/main" id="{DC79799D-58D1-4E48-9F48-17EB18722F80}"/>
              </a:ext>
            </a:extLst>
          </p:cNvPr>
          <p:cNvSpPr>
            <a:spLocks noGrp="1"/>
          </p:cNvSpPr>
          <p:nvPr>
            <p:ph type="pic" sz="quarter" idx="15"/>
          </p:nvPr>
        </p:nvSpPr>
        <p:spPr>
          <a:xfrm>
            <a:off x="7467600" y="2599000"/>
            <a:ext cx="3771900" cy="3200400"/>
          </a:xfrm>
          <a:prstGeom prst="rect">
            <a:avLst/>
          </a:prstGeom>
        </p:spPr>
        <p:txBody>
          <a:bodyPr/>
          <a:lstStyle>
            <a:lvl1pPr marL="0" indent="0" algn="ctr">
              <a:buNone/>
              <a:defRPr>
                <a:latin typeface="Book Antiqua" panose="02040602050305030304" pitchFamily="18" charset="0"/>
              </a:defRPr>
            </a:lvl1pPr>
          </a:lstStyle>
          <a:p>
            <a:r>
              <a:rPr lang="en-US"/>
              <a:t>Click icon to add picture</a:t>
            </a:r>
            <a:endParaRPr lang="en-US" dirty="0"/>
          </a:p>
        </p:txBody>
      </p:sp>
      <p:sp>
        <p:nvSpPr>
          <p:cNvPr id="9" name="Text Placeholder 3">
            <a:extLst>
              <a:ext uri="{FF2B5EF4-FFF2-40B4-BE49-F238E27FC236}">
                <a16:creationId xmlns:a16="http://schemas.microsoft.com/office/drawing/2014/main" id="{4E825A58-495F-1541-9B26-87B979A1FA25}"/>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10" name="Slide Number Placeholder 7">
            <a:extLst>
              <a:ext uri="{FF2B5EF4-FFF2-40B4-BE49-F238E27FC236}">
                <a16:creationId xmlns:a16="http://schemas.microsoft.com/office/drawing/2014/main" id="{C10D92C5-32EF-4449-8302-C82BD54BD89C}"/>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400944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Slide with 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60F1F-8420-7245-B2FF-0C37EE8D055E}"/>
              </a:ext>
            </a:extLst>
          </p:cNvPr>
          <p:cNvSpPr>
            <a:spLocks noGrp="1"/>
          </p:cNvSpPr>
          <p:nvPr>
            <p:ph idx="1" hasCustomPrompt="1"/>
          </p:nvPr>
        </p:nvSpPr>
        <p:spPr>
          <a:xfrm>
            <a:off x="950976" y="2599000"/>
            <a:ext cx="6058445"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8" name="Title 7">
            <a:extLst>
              <a:ext uri="{FF2B5EF4-FFF2-40B4-BE49-F238E27FC236}">
                <a16:creationId xmlns:a16="http://schemas.microsoft.com/office/drawing/2014/main" id="{C81A84B0-A5FA-E24E-8EA6-2E5D97319469}"/>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1" name="Text Placeholder 10">
            <a:extLst>
              <a:ext uri="{FF2B5EF4-FFF2-40B4-BE49-F238E27FC236}">
                <a16:creationId xmlns:a16="http://schemas.microsoft.com/office/drawing/2014/main" id="{470F6EC1-3445-BE46-BE39-80B2EDCC0EA5}"/>
              </a:ext>
            </a:extLst>
          </p:cNvPr>
          <p:cNvSpPr>
            <a:spLocks noGrp="1"/>
          </p:cNvSpPr>
          <p:nvPr>
            <p:ph type="body" sz="quarter" idx="13" hasCustomPrompt="1"/>
          </p:nvPr>
        </p:nvSpPr>
        <p:spPr>
          <a:xfrm>
            <a:off x="950976" y="2019102"/>
            <a:ext cx="102870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5" name="Table Placeholder 4">
            <a:extLst>
              <a:ext uri="{FF2B5EF4-FFF2-40B4-BE49-F238E27FC236}">
                <a16:creationId xmlns:a16="http://schemas.microsoft.com/office/drawing/2014/main" id="{2D9B7376-5B45-8545-A711-F1B84186DE7E}"/>
              </a:ext>
            </a:extLst>
          </p:cNvPr>
          <p:cNvSpPr>
            <a:spLocks noGrp="1"/>
          </p:cNvSpPr>
          <p:nvPr>
            <p:ph type="tbl" sz="quarter" idx="15"/>
          </p:nvPr>
        </p:nvSpPr>
        <p:spPr>
          <a:xfrm>
            <a:off x="7467600" y="2599000"/>
            <a:ext cx="3771900" cy="3200400"/>
          </a:xfrm>
          <a:prstGeom prst="rect">
            <a:avLst/>
          </a:prstGeom>
        </p:spPr>
        <p:txBody>
          <a:bodyPr/>
          <a:lstStyle>
            <a:lvl1pPr marL="0" indent="0" algn="ctr">
              <a:buNone/>
              <a:defRPr>
                <a:latin typeface="Book Antiqua" panose="02040602050305030304" pitchFamily="18" charset="0"/>
              </a:defRPr>
            </a:lvl1pPr>
          </a:lstStyle>
          <a:p>
            <a:r>
              <a:rPr lang="en-US"/>
              <a:t>Click icon to add table</a:t>
            </a:r>
            <a:endParaRPr lang="en-US" dirty="0"/>
          </a:p>
        </p:txBody>
      </p:sp>
      <p:sp>
        <p:nvSpPr>
          <p:cNvPr id="9" name="Text Placeholder 3">
            <a:extLst>
              <a:ext uri="{FF2B5EF4-FFF2-40B4-BE49-F238E27FC236}">
                <a16:creationId xmlns:a16="http://schemas.microsoft.com/office/drawing/2014/main" id="{A8E79E1B-D091-DE4C-85F3-EED50810B8CF}"/>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10" name="Slide Number Placeholder 7">
            <a:extLst>
              <a:ext uri="{FF2B5EF4-FFF2-40B4-BE49-F238E27FC236}">
                <a16:creationId xmlns:a16="http://schemas.microsoft.com/office/drawing/2014/main" id="{3DB7460E-84CA-344B-84DB-0F840F68A99D}"/>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413969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Slide with Chart">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722F4D4F-8837-6E4B-9002-C2A5B2A2A195}"/>
              </a:ext>
            </a:extLst>
          </p:cNvPr>
          <p:cNvSpPr>
            <a:spLocks noGrp="1"/>
          </p:cNvSpPr>
          <p:nvPr>
            <p:ph type="chart" sz="quarter" idx="16"/>
          </p:nvPr>
        </p:nvSpPr>
        <p:spPr>
          <a:xfrm>
            <a:off x="7467600" y="2587625"/>
            <a:ext cx="3770313" cy="3211513"/>
          </a:xfrm>
          <a:prstGeom prst="rect">
            <a:avLst/>
          </a:prstGeom>
        </p:spPr>
        <p:txBody>
          <a:bodyPr/>
          <a:lstStyle>
            <a:lvl1pPr marL="0" indent="0">
              <a:buNone/>
              <a:defRPr/>
            </a:lvl1pPr>
          </a:lstStyle>
          <a:p>
            <a:r>
              <a:rPr lang="en-US" dirty="0"/>
              <a:t>Click icon to add chart</a:t>
            </a:r>
          </a:p>
        </p:txBody>
      </p:sp>
      <p:sp>
        <p:nvSpPr>
          <p:cNvPr id="3" name="Content Placeholder 2">
            <a:extLst>
              <a:ext uri="{FF2B5EF4-FFF2-40B4-BE49-F238E27FC236}">
                <a16:creationId xmlns:a16="http://schemas.microsoft.com/office/drawing/2014/main" id="{FB760F1F-8420-7245-B2FF-0C37EE8D055E}"/>
              </a:ext>
            </a:extLst>
          </p:cNvPr>
          <p:cNvSpPr>
            <a:spLocks noGrp="1"/>
          </p:cNvSpPr>
          <p:nvPr>
            <p:ph idx="1" hasCustomPrompt="1"/>
          </p:nvPr>
        </p:nvSpPr>
        <p:spPr>
          <a:xfrm>
            <a:off x="950976" y="2599000"/>
            <a:ext cx="6058445"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8" name="Title 7">
            <a:extLst>
              <a:ext uri="{FF2B5EF4-FFF2-40B4-BE49-F238E27FC236}">
                <a16:creationId xmlns:a16="http://schemas.microsoft.com/office/drawing/2014/main" id="{C81A84B0-A5FA-E24E-8EA6-2E5D97319469}"/>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1" name="Text Placeholder 10">
            <a:extLst>
              <a:ext uri="{FF2B5EF4-FFF2-40B4-BE49-F238E27FC236}">
                <a16:creationId xmlns:a16="http://schemas.microsoft.com/office/drawing/2014/main" id="{470F6EC1-3445-BE46-BE39-80B2EDCC0EA5}"/>
              </a:ext>
            </a:extLst>
          </p:cNvPr>
          <p:cNvSpPr>
            <a:spLocks noGrp="1"/>
          </p:cNvSpPr>
          <p:nvPr>
            <p:ph type="body" sz="quarter" idx="13" hasCustomPrompt="1"/>
          </p:nvPr>
        </p:nvSpPr>
        <p:spPr>
          <a:xfrm>
            <a:off x="950976" y="2019102"/>
            <a:ext cx="102870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9" name="Text Placeholder 3">
            <a:extLst>
              <a:ext uri="{FF2B5EF4-FFF2-40B4-BE49-F238E27FC236}">
                <a16:creationId xmlns:a16="http://schemas.microsoft.com/office/drawing/2014/main" id="{A8E79E1B-D091-DE4C-85F3-EED50810B8CF}"/>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10" name="Slide Number Placeholder 7">
            <a:extLst>
              <a:ext uri="{FF2B5EF4-FFF2-40B4-BE49-F238E27FC236}">
                <a16:creationId xmlns:a16="http://schemas.microsoft.com/office/drawing/2014/main" id="{C8A0EF7B-E69F-834F-9EA7-F61834B5E4AD}"/>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205323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43B8-45B4-FA4D-A086-439A61E763C4}"/>
              </a:ext>
            </a:extLst>
          </p:cNvPr>
          <p:cNvSpPr>
            <a:spLocks noGrp="1"/>
          </p:cNvSpPr>
          <p:nvPr>
            <p:ph type="title" hasCustomPrompt="1"/>
          </p:nvPr>
        </p:nvSpPr>
        <p:spPr>
          <a:xfrm>
            <a:off x="950976" y="1417320"/>
            <a:ext cx="10287000" cy="566928"/>
          </a:xfrm>
          <a:prstGeom prst="rect">
            <a:avLst/>
          </a:prstGeom>
        </p:spPr>
        <p:txBody>
          <a:bodyPr/>
          <a:lstStyle>
            <a:lvl1pPr algn="l" defTabSz="914400" rtl="0" eaLnBrk="1" latinLnBrk="0" hangingPunct="1">
              <a:lnSpc>
                <a:spcPct val="90000"/>
              </a:lnSpc>
              <a:spcBef>
                <a:spcPct val="0"/>
              </a:spcBef>
              <a:buNone/>
              <a:defRPr lang="en-US" sz="3200" b="1" i="0" kern="1200" spc="-150" dirty="0">
                <a:solidFill>
                  <a:schemeClr val="accent1"/>
                </a:solidFill>
                <a:latin typeface="Book Antiqua" panose="02040602050305030304" pitchFamily="18" charset="0"/>
                <a:ea typeface="+mj-ea"/>
                <a:cs typeface="+mj-cs"/>
              </a:defRPr>
            </a:lvl1pPr>
          </a:lstStyle>
          <a:p>
            <a:r>
              <a:rPr lang="en-US" dirty="0"/>
              <a:t>Slide header</a:t>
            </a:r>
          </a:p>
        </p:txBody>
      </p:sp>
      <p:sp>
        <p:nvSpPr>
          <p:cNvPr id="10" name="Text Placeholder 3">
            <a:extLst>
              <a:ext uri="{FF2B5EF4-FFF2-40B4-BE49-F238E27FC236}">
                <a16:creationId xmlns:a16="http://schemas.microsoft.com/office/drawing/2014/main" id="{82383ABE-C060-664E-8980-3D13A46D8E4C}"/>
              </a:ext>
            </a:extLst>
          </p:cNvPr>
          <p:cNvSpPr>
            <a:spLocks noGrp="1"/>
          </p:cNvSpPr>
          <p:nvPr>
            <p:ph type="body" sz="quarter" idx="14" hasCustomPrompt="1"/>
          </p:nvPr>
        </p:nvSpPr>
        <p:spPr>
          <a:xfrm>
            <a:off x="6096001" y="484188"/>
            <a:ext cx="5676900" cy="496887"/>
          </a:xfrm>
          <a:prstGeom prst="rect">
            <a:avLst/>
          </a:prstGeom>
        </p:spPr>
        <p:txBody>
          <a:bodyPr/>
          <a:lstStyle>
            <a:lvl1pPr marL="0" indent="0" algn="r">
              <a:buNone/>
              <a:defRPr sz="20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a:t>Slide Subject</a:t>
            </a:r>
          </a:p>
        </p:txBody>
      </p:sp>
      <p:sp>
        <p:nvSpPr>
          <p:cNvPr id="12" name="Content Placeholder 2">
            <a:extLst>
              <a:ext uri="{FF2B5EF4-FFF2-40B4-BE49-F238E27FC236}">
                <a16:creationId xmlns:a16="http://schemas.microsoft.com/office/drawing/2014/main" id="{C24FA213-F778-4BB4-B910-56F96A38962A}"/>
              </a:ext>
            </a:extLst>
          </p:cNvPr>
          <p:cNvSpPr>
            <a:spLocks noGrp="1"/>
          </p:cNvSpPr>
          <p:nvPr>
            <p:ph idx="1" hasCustomPrompt="1"/>
          </p:nvPr>
        </p:nvSpPr>
        <p:spPr>
          <a:xfrm>
            <a:off x="950976" y="2599000"/>
            <a:ext cx="5029200"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13" name="Text Placeholder 10">
            <a:extLst>
              <a:ext uri="{FF2B5EF4-FFF2-40B4-BE49-F238E27FC236}">
                <a16:creationId xmlns:a16="http://schemas.microsoft.com/office/drawing/2014/main" id="{08B0F558-0D32-4E8E-A228-AABD4F16D9E8}"/>
              </a:ext>
            </a:extLst>
          </p:cNvPr>
          <p:cNvSpPr>
            <a:spLocks noGrp="1"/>
          </p:cNvSpPr>
          <p:nvPr>
            <p:ph type="body" sz="quarter" idx="13" hasCustomPrompt="1"/>
          </p:nvPr>
        </p:nvSpPr>
        <p:spPr>
          <a:xfrm>
            <a:off x="950976" y="2019102"/>
            <a:ext cx="50292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14" name="Content Placeholder 2">
            <a:extLst>
              <a:ext uri="{FF2B5EF4-FFF2-40B4-BE49-F238E27FC236}">
                <a16:creationId xmlns:a16="http://schemas.microsoft.com/office/drawing/2014/main" id="{2BABA5D4-38B1-411D-BDB3-6F775DB71014}"/>
              </a:ext>
            </a:extLst>
          </p:cNvPr>
          <p:cNvSpPr>
            <a:spLocks noGrp="1"/>
          </p:cNvSpPr>
          <p:nvPr>
            <p:ph idx="15" hasCustomPrompt="1"/>
          </p:nvPr>
        </p:nvSpPr>
        <p:spPr>
          <a:xfrm>
            <a:off x="6208776" y="2599000"/>
            <a:ext cx="5029200" cy="3199918"/>
          </a:xfrm>
          <a:prstGeom prst="rect">
            <a:avLst/>
          </a:prstGeom>
        </p:spPr>
        <p:txBody>
          <a:bodyPr/>
          <a:lstStyle>
            <a:lvl1pPr>
              <a:buClr>
                <a:schemeClr val="accent1"/>
              </a:buClr>
              <a:buSzPct val="100000"/>
              <a:defRPr sz="2400">
                <a:latin typeface="Book Antiqua" panose="02040602050305030304" pitchFamily="18" charset="0"/>
              </a:defRPr>
            </a:lvl1pPr>
            <a:lvl2pPr marL="685800" indent="-228600">
              <a:buClr>
                <a:schemeClr val="accent2"/>
              </a:buClr>
              <a:buSzPct val="80000"/>
              <a:buFont typeface="Airborne" panose="02000000000000000000" pitchFamily="2" charset="0"/>
              <a:buChar char="&gt;"/>
              <a:defRPr sz="2000">
                <a:latin typeface="Book Antiqua" panose="02040602050305030304" pitchFamily="18" charset="0"/>
              </a:defRPr>
            </a:lvl2pPr>
            <a:lvl3pPr marL="1143000" indent="-228600">
              <a:buClr>
                <a:schemeClr val="accent1"/>
              </a:buClr>
              <a:buSzPct val="60000"/>
              <a:buFont typeface="Courier New" panose="02070309020205020404" pitchFamily="49" charset="0"/>
              <a:buChar char="o"/>
              <a:defRPr sz="1800">
                <a:latin typeface="Book Antiqua" panose="02040602050305030304" pitchFamily="18" charset="0"/>
              </a:defRPr>
            </a:lvl3pPr>
            <a:lvl4pPr marL="1600200" indent="-228600">
              <a:buClr>
                <a:schemeClr val="accent2"/>
              </a:buClr>
              <a:buSzPct val="102000"/>
              <a:buFont typeface="BoomerSerif Book" panose="02000505000000020004" pitchFamily="2" charset="0"/>
              <a:buChar char="−"/>
              <a:defRPr sz="1600">
                <a:latin typeface="Book Antiqua" panose="02040602050305030304" pitchFamily="18" charset="0"/>
              </a:defRPr>
            </a:lvl4pPr>
            <a:lvl5pPr>
              <a:buClr>
                <a:schemeClr val="accent1"/>
              </a:buClr>
              <a:defRPr sz="1600"/>
            </a:lvl5pPr>
          </a:lstStyle>
          <a:p>
            <a:pPr lvl="0"/>
            <a:r>
              <a:rPr lang="en-US" dirty="0"/>
              <a:t>First level of information</a:t>
            </a:r>
          </a:p>
          <a:p>
            <a:pPr lvl="1"/>
            <a:r>
              <a:rPr lang="en-US" dirty="0"/>
              <a:t>Second level of information</a:t>
            </a:r>
          </a:p>
          <a:p>
            <a:pPr lvl="2"/>
            <a:r>
              <a:rPr lang="en-US" dirty="0"/>
              <a:t>Third level of information</a:t>
            </a:r>
          </a:p>
          <a:p>
            <a:pPr lvl="3"/>
            <a:r>
              <a:rPr lang="en-US" dirty="0"/>
              <a:t>Fourth level of information</a:t>
            </a:r>
          </a:p>
        </p:txBody>
      </p:sp>
      <p:sp>
        <p:nvSpPr>
          <p:cNvPr id="15" name="Text Placeholder 10">
            <a:extLst>
              <a:ext uri="{FF2B5EF4-FFF2-40B4-BE49-F238E27FC236}">
                <a16:creationId xmlns:a16="http://schemas.microsoft.com/office/drawing/2014/main" id="{7324AEC5-842A-402E-ACDF-5482807D448A}"/>
              </a:ext>
            </a:extLst>
          </p:cNvPr>
          <p:cNvSpPr>
            <a:spLocks noGrp="1"/>
          </p:cNvSpPr>
          <p:nvPr>
            <p:ph type="body" sz="quarter" idx="16" hasCustomPrompt="1"/>
          </p:nvPr>
        </p:nvSpPr>
        <p:spPr>
          <a:xfrm>
            <a:off x="6208776" y="2019102"/>
            <a:ext cx="5029200" cy="568323"/>
          </a:xfrm>
          <a:prstGeom prst="rect">
            <a:avLst/>
          </a:prstGeom>
        </p:spPr>
        <p:txBody>
          <a:bodyPr tIns="0"/>
          <a:lstStyle>
            <a:lvl1pPr marL="0" marR="0" indent="0" algn="l" defTabSz="914400" rtl="0" eaLnBrk="1" fontAlgn="auto" latinLnBrk="0" hangingPunct="1">
              <a:lnSpc>
                <a:spcPct val="85000"/>
              </a:lnSpc>
              <a:spcBef>
                <a:spcPts val="1000"/>
              </a:spcBef>
              <a:spcAft>
                <a:spcPts val="0"/>
              </a:spcAft>
              <a:buClrTx/>
              <a:buSzTx/>
              <a:buFont typeface="Arial" panose="020B0604020202020204" pitchFamily="34" charset="0"/>
              <a:buNone/>
              <a:tabLst/>
              <a:defRPr sz="2400" b="1" i="1" spc="-150">
                <a:solidFill>
                  <a:schemeClr val="accent1"/>
                </a:solidFill>
                <a:latin typeface="Book Antiqua" panose="02040602050305030304" pitchFamily="18" charset="0"/>
                <a:cs typeface="Times New Roman" panose="02020603050405020304" pitchFamily="18" charset="0"/>
              </a:defRPr>
            </a:lvl1pPr>
            <a:lvl2pPr marL="457200" indent="0">
              <a:buNone/>
              <a:defRPr/>
            </a:lvl2pPr>
          </a:lstStyle>
          <a:p>
            <a:pPr lvl="0"/>
            <a:r>
              <a:rPr lang="en-US" dirty="0" err="1"/>
              <a:t>Subheader</a:t>
            </a:r>
            <a:endParaRPr lang="en-US" dirty="0"/>
          </a:p>
        </p:txBody>
      </p:sp>
      <p:sp>
        <p:nvSpPr>
          <p:cNvPr id="18" name="Slide Number Placeholder 7">
            <a:extLst>
              <a:ext uri="{FF2B5EF4-FFF2-40B4-BE49-F238E27FC236}">
                <a16:creationId xmlns:a16="http://schemas.microsoft.com/office/drawing/2014/main" id="{80EF52E8-C327-4A1D-81C7-7F32E0873D09}"/>
              </a:ext>
            </a:extLst>
          </p:cNvPr>
          <p:cNvSpPr>
            <a:spLocks noGrp="1"/>
          </p:cNvSpPr>
          <p:nvPr>
            <p:ph type="sldNum" sz="quarter" idx="4"/>
          </p:nvPr>
        </p:nvSpPr>
        <p:spPr>
          <a:xfrm>
            <a:off x="11286752" y="6494870"/>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spTree>
    <p:extLst>
      <p:ext uri="{BB962C8B-B14F-4D97-AF65-F5344CB8AC3E}">
        <p14:creationId xmlns:p14="http://schemas.microsoft.com/office/powerpoint/2010/main" val="48475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EC9BF66-9E3A-6C40-8D6A-0552180E9DB0}"/>
              </a:ext>
            </a:extLst>
          </p:cNvPr>
          <p:cNvPicPr>
            <a:picLocks noChangeAspect="1"/>
          </p:cNvPicPr>
          <p:nvPr userDrawn="1"/>
        </p:nvPicPr>
        <p:blipFill rotWithShape="1">
          <a:blip r:embed="rId11"/>
          <a:srcRect t="50976" b="1"/>
          <a:stretch/>
        </p:blipFill>
        <p:spPr>
          <a:xfrm>
            <a:off x="0" y="6418669"/>
            <a:ext cx="12192000" cy="439329"/>
          </a:xfrm>
          <a:prstGeom prst="rect">
            <a:avLst/>
          </a:prstGeom>
        </p:spPr>
      </p:pic>
      <p:sp>
        <p:nvSpPr>
          <p:cNvPr id="8" name="Slide Number Placeholder 7">
            <a:extLst>
              <a:ext uri="{FF2B5EF4-FFF2-40B4-BE49-F238E27FC236}">
                <a16:creationId xmlns:a16="http://schemas.microsoft.com/office/drawing/2014/main" id="{7675F254-FB74-BD49-8D1A-3F46A50EDBAA}"/>
              </a:ext>
            </a:extLst>
          </p:cNvPr>
          <p:cNvSpPr>
            <a:spLocks noGrp="1"/>
          </p:cNvSpPr>
          <p:nvPr>
            <p:ph type="sldNum" sz="quarter" idx="4"/>
          </p:nvPr>
        </p:nvSpPr>
        <p:spPr>
          <a:xfrm>
            <a:off x="11286750" y="6481332"/>
            <a:ext cx="486149" cy="302805"/>
          </a:xfrm>
          <a:prstGeom prst="rect">
            <a:avLst/>
          </a:prstGeom>
        </p:spPr>
        <p:txBody>
          <a:bodyPr vert="horz" lIns="0" tIns="45720" rIns="0" bIns="45720" rtlCol="0" anchor="ctr"/>
          <a:lstStyle>
            <a:lvl1pPr algn="r">
              <a:defRPr sz="1400" b="1" i="0">
                <a:solidFill>
                  <a:schemeClr val="accent1"/>
                </a:solidFill>
                <a:latin typeface="Book Antiqua" panose="02040602050305030304" pitchFamily="18" charset="0"/>
              </a:defRPr>
            </a:lvl1pPr>
          </a:lstStyle>
          <a:p>
            <a:fld id="{2DA5447E-0822-1949-A150-34FFF811F168}" type="slidenum">
              <a:rPr lang="en-US" smtClean="0"/>
              <a:pPr/>
              <a:t>‹#›</a:t>
            </a:fld>
            <a:endParaRPr lang="en-US" dirty="0"/>
          </a:p>
        </p:txBody>
      </p:sp>
      <p:cxnSp>
        <p:nvCxnSpPr>
          <p:cNvPr id="17" name="Straight Connector 16">
            <a:extLst>
              <a:ext uri="{FF2B5EF4-FFF2-40B4-BE49-F238E27FC236}">
                <a16:creationId xmlns:a16="http://schemas.microsoft.com/office/drawing/2014/main" id="{8EF63427-4CF6-EF4D-8E87-1E33DB2D4ECE}"/>
              </a:ext>
            </a:extLst>
          </p:cNvPr>
          <p:cNvCxnSpPr>
            <a:cxnSpLocks/>
          </p:cNvCxnSpPr>
          <p:nvPr/>
        </p:nvCxnSpPr>
        <p:spPr>
          <a:xfrm>
            <a:off x="952500" y="983118"/>
            <a:ext cx="10820400" cy="0"/>
          </a:xfrm>
          <a:prstGeom prst="line">
            <a:avLst/>
          </a:prstGeom>
          <a:ln w="635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F7A1C77-6603-471D-9E54-C966354820EA}"/>
              </a:ext>
            </a:extLst>
          </p:cNvPr>
          <p:cNvPicPr>
            <a:picLocks noChangeAspect="1"/>
          </p:cNvPicPr>
          <p:nvPr/>
        </p:nvPicPr>
        <p:blipFill>
          <a:blip r:embed="rId12"/>
          <a:stretch>
            <a:fillRect/>
          </a:stretch>
        </p:blipFill>
        <p:spPr>
          <a:xfrm>
            <a:off x="420319" y="452568"/>
            <a:ext cx="3840480" cy="540062"/>
          </a:xfrm>
          <a:prstGeom prst="rect">
            <a:avLst/>
          </a:prstGeom>
        </p:spPr>
      </p:pic>
      <p:cxnSp>
        <p:nvCxnSpPr>
          <p:cNvPr id="12" name="Straight Connector 11">
            <a:extLst>
              <a:ext uri="{FF2B5EF4-FFF2-40B4-BE49-F238E27FC236}">
                <a16:creationId xmlns:a16="http://schemas.microsoft.com/office/drawing/2014/main" id="{17AF4AF8-21B4-483F-BCBC-A57BC44CB185}"/>
              </a:ext>
            </a:extLst>
          </p:cNvPr>
          <p:cNvCxnSpPr>
            <a:cxnSpLocks/>
          </p:cNvCxnSpPr>
          <p:nvPr userDrawn="1"/>
        </p:nvCxnSpPr>
        <p:spPr>
          <a:xfrm>
            <a:off x="952500" y="983118"/>
            <a:ext cx="108204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14" name="Footer Placeholder 2">
            <a:extLst>
              <a:ext uri="{FF2B5EF4-FFF2-40B4-BE49-F238E27FC236}">
                <a16:creationId xmlns:a16="http://schemas.microsoft.com/office/drawing/2014/main" id="{A1E16A90-877C-4362-AE12-9BD10D181973}"/>
              </a:ext>
            </a:extLst>
          </p:cNvPr>
          <p:cNvSpPr txBox="1">
            <a:spLocks/>
          </p:cNvSpPr>
          <p:nvPr userDrawn="1"/>
        </p:nvSpPr>
        <p:spPr>
          <a:xfrm>
            <a:off x="419100" y="6450173"/>
            <a:ext cx="952500" cy="365125"/>
          </a:xfrm>
          <a:prstGeom prst="rect">
            <a:avLst/>
          </a:prstGeom>
        </p:spPr>
        <p:txBody>
          <a:bodyPr vert="horz" lIns="0" tIns="45720" rIns="91440" bIns="45720" rtlCol="0" anchor="ctr"/>
          <a:lstStyle>
            <a:defPPr>
              <a:defRPr lang="en-US"/>
            </a:defPPr>
            <a:lvl1pPr marL="0" algn="l" defTabSz="914400" rtl="0" eaLnBrk="1" latinLnBrk="0" hangingPunct="1">
              <a:defRPr sz="1400" b="1" kern="1200">
                <a:solidFill>
                  <a:schemeClr val="accent1"/>
                </a:solidFill>
                <a:latin typeface="Book Antiqua" panose="02040602050305030304"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ncat.edu</a:t>
            </a:r>
          </a:p>
        </p:txBody>
      </p:sp>
      <p:pic>
        <p:nvPicPr>
          <p:cNvPr id="15" name="Picture 14">
            <a:extLst>
              <a:ext uri="{FF2B5EF4-FFF2-40B4-BE49-F238E27FC236}">
                <a16:creationId xmlns:a16="http://schemas.microsoft.com/office/drawing/2014/main" id="{8525D741-6286-464B-B6EE-CC4032072DA6}"/>
              </a:ext>
            </a:extLst>
          </p:cNvPr>
          <p:cNvPicPr>
            <a:picLocks noChangeAspect="1"/>
          </p:cNvPicPr>
          <p:nvPr userDrawn="1"/>
        </p:nvPicPr>
        <p:blipFill>
          <a:blip r:embed="rId12"/>
          <a:stretch>
            <a:fillRect/>
          </a:stretch>
        </p:blipFill>
        <p:spPr>
          <a:xfrm>
            <a:off x="420319" y="452568"/>
            <a:ext cx="3840480" cy="540062"/>
          </a:xfrm>
          <a:prstGeom prst="rect">
            <a:avLst/>
          </a:prstGeom>
        </p:spPr>
      </p:pic>
    </p:spTree>
    <p:extLst>
      <p:ext uri="{BB962C8B-B14F-4D97-AF65-F5344CB8AC3E}">
        <p14:creationId xmlns:p14="http://schemas.microsoft.com/office/powerpoint/2010/main" val="41500830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4"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orient="horz" pos="2160">
          <p15:clr>
            <a:srgbClr val="F26B43"/>
          </p15:clr>
        </p15:guide>
        <p15:guide id="12" pos="3840">
          <p15:clr>
            <a:srgbClr val="F26B43"/>
          </p15:clr>
        </p15:guide>
        <p15:guide id="13" pos="600">
          <p15:clr>
            <a:srgbClr val="F26B43"/>
          </p15:clr>
        </p15:guide>
        <p15:guide id="14" pos="7080">
          <p15:clr>
            <a:srgbClr val="F26B43"/>
          </p15:clr>
        </p15:guide>
        <p15:guide id="15" orient="horz" pos="888">
          <p15:clr>
            <a:srgbClr val="F26B43"/>
          </p15:clr>
        </p15:guide>
        <p15:guide id="16" orient="horz" pos="1248">
          <p15:clr>
            <a:srgbClr val="F26B43"/>
          </p15:clr>
        </p15:guide>
        <p15:guide id="17" orient="horz" pos="1608">
          <p15:clr>
            <a:srgbClr val="F26B43"/>
          </p15:clr>
        </p15:guide>
        <p15:guide id="18" orient="horz" pos="3624">
          <p15:clr>
            <a:srgbClr val="F26B43"/>
          </p15:clr>
        </p15:guide>
        <p15:guide id="19" pos="4416">
          <p15:clr>
            <a:srgbClr val="F26B43"/>
          </p15:clr>
        </p15:guide>
        <p15:guide id="20" pos="47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206957A-81A4-A37E-524D-440E3ACCC68D}"/>
              </a:ext>
            </a:extLst>
          </p:cNvPr>
          <p:cNvSpPr>
            <a:spLocks noGrp="1"/>
          </p:cNvSpPr>
          <p:nvPr>
            <p:ph type="pic" sz="quarter" idx="10"/>
          </p:nvPr>
        </p:nvSpPr>
        <p:spPr>
          <a:xfrm>
            <a:off x="0" y="-60290"/>
            <a:ext cx="12192000" cy="6165850"/>
          </a:xfrm>
        </p:spPr>
        <p:txBody>
          <a:bodyPr/>
          <a:lstStyle/>
          <a:p>
            <a:endParaRPr lang="en-IN" dirty="0"/>
          </a:p>
        </p:txBody>
      </p:sp>
      <p:sp>
        <p:nvSpPr>
          <p:cNvPr id="15" name="Title 14">
            <a:extLst>
              <a:ext uri="{FF2B5EF4-FFF2-40B4-BE49-F238E27FC236}">
                <a16:creationId xmlns:a16="http://schemas.microsoft.com/office/drawing/2014/main" id="{2A7FF9F6-96C2-4997-845F-A5533286A47C}"/>
              </a:ext>
            </a:extLst>
          </p:cNvPr>
          <p:cNvSpPr>
            <a:spLocks noGrp="1"/>
          </p:cNvSpPr>
          <p:nvPr>
            <p:ph type="ctrTitle"/>
          </p:nvPr>
        </p:nvSpPr>
        <p:spPr>
          <a:xfrm>
            <a:off x="100484" y="120579"/>
            <a:ext cx="12192000" cy="4712677"/>
          </a:xfrm>
        </p:spPr>
        <p:txBody>
          <a:bodyPr/>
          <a:lstStyle/>
          <a:p>
            <a:r>
              <a:rPr lang="en-US" sz="6000" b="1" kern="100" dirty="0">
                <a:effectLst/>
                <a:latin typeface="Times New Roman" panose="02020603050405020304" pitchFamily="18" charset="0"/>
                <a:ea typeface="Calibri" panose="020F0502020204030204" pitchFamily="34" charset="0"/>
                <a:cs typeface="Times New Roman" panose="02020603050405020304" pitchFamily="18" charset="0"/>
              </a:rPr>
              <a:t>C</a:t>
            </a:r>
            <a:r>
              <a:rPr lang="en-IN" sz="6000" b="1" kern="100" dirty="0" err="1">
                <a:effectLst/>
                <a:latin typeface="Times New Roman" panose="02020603050405020304" pitchFamily="18" charset="0"/>
                <a:ea typeface="Calibri" panose="020F0502020204030204" pitchFamily="34" charset="0"/>
                <a:cs typeface="Times New Roman" panose="02020603050405020304" pitchFamily="18" charset="0"/>
              </a:rPr>
              <a:t>omparison</a:t>
            </a:r>
            <a:r>
              <a:rPr lang="en-IN" sz="6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000" b="1" kern="1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6000" b="1" kern="100"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6000" b="1" kern="100" dirty="0">
                <a:effectLst/>
                <a:latin typeface="Times New Roman" panose="02020603050405020304" pitchFamily="18" charset="0"/>
                <a:ea typeface="Calibri" panose="020F0502020204030204" pitchFamily="34" charset="0"/>
                <a:cs typeface="Times New Roman" panose="02020603050405020304" pitchFamily="18" charset="0"/>
              </a:rPr>
              <a:t> H</a:t>
            </a:r>
            <a:r>
              <a:rPr lang="en-IN" sz="6000" b="1" kern="100" dirty="0" err="1">
                <a:effectLst/>
                <a:latin typeface="Times New Roman" panose="02020603050405020304" pitchFamily="18" charset="0"/>
                <a:ea typeface="Calibri" panose="020F0502020204030204" pitchFamily="34" charset="0"/>
                <a:cs typeface="Times New Roman" panose="02020603050405020304" pitchFamily="18" charset="0"/>
              </a:rPr>
              <a:t>ousing</a:t>
            </a:r>
            <a:r>
              <a:rPr lang="en-IN" sz="6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000" b="1" kern="100" dirty="0">
                <a:effectLst/>
                <a:latin typeface="Times New Roman" panose="02020603050405020304" pitchFamily="18" charset="0"/>
                <a:ea typeface="Calibri" panose="020F0502020204030204" pitchFamily="34" charset="0"/>
                <a:cs typeface="Times New Roman" panose="02020603050405020304" pitchFamily="18" charset="0"/>
              </a:rPr>
              <a:t>P</a:t>
            </a:r>
            <a:r>
              <a:rPr lang="en-IN" sz="6000" b="1" kern="100" dirty="0">
                <a:effectLst/>
                <a:latin typeface="Times New Roman" panose="02020603050405020304" pitchFamily="18" charset="0"/>
                <a:ea typeface="Calibri" panose="020F0502020204030204" pitchFamily="34" charset="0"/>
                <a:cs typeface="Times New Roman" panose="02020603050405020304" pitchFamily="18" charset="0"/>
              </a:rPr>
              <a:t>rice </a:t>
            </a:r>
            <a:r>
              <a:rPr lang="en-US" sz="6000" b="1" kern="100" dirty="0">
                <a:effectLst/>
                <a:latin typeface="Times New Roman" panose="02020603050405020304" pitchFamily="18" charset="0"/>
                <a:ea typeface="Calibri" panose="020F0502020204030204" pitchFamily="34" charset="0"/>
                <a:cs typeface="Times New Roman" panose="02020603050405020304" pitchFamily="18" charset="0"/>
              </a:rPr>
              <a:t>P</a:t>
            </a:r>
            <a:r>
              <a:rPr lang="en-IN" sz="6000" b="1" kern="100" dirty="0" err="1">
                <a:effectLst/>
                <a:latin typeface="Times New Roman" panose="02020603050405020304" pitchFamily="18" charset="0"/>
                <a:ea typeface="Calibri" panose="020F0502020204030204" pitchFamily="34" charset="0"/>
                <a:cs typeface="Times New Roman" panose="02020603050405020304" pitchFamily="18" charset="0"/>
              </a:rPr>
              <a:t>rediction</a:t>
            </a:r>
            <a:r>
              <a:rPr lang="en-IN" sz="6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000" b="1" kern="100" dirty="0">
                <a:effectLst/>
                <a:latin typeface="Times New Roman" panose="02020603050405020304" pitchFamily="18" charset="0"/>
                <a:ea typeface="Calibri" panose="020F0502020204030204" pitchFamily="34" charset="0"/>
                <a:cs typeface="Times New Roman" panose="02020603050405020304" pitchFamily="18" charset="0"/>
              </a:rPr>
              <a:t>u</a:t>
            </a:r>
            <a:r>
              <a:rPr lang="en-IN" sz="6000" b="1" kern="100" dirty="0">
                <a:effectLst/>
                <a:latin typeface="Times New Roman" panose="02020603050405020304" pitchFamily="18" charset="0"/>
                <a:ea typeface="Calibri" panose="020F0502020204030204" pitchFamily="34" charset="0"/>
                <a:cs typeface="Times New Roman" panose="02020603050405020304" pitchFamily="18" charset="0"/>
              </a:rPr>
              <a:t>sing SVM, RA </a:t>
            </a:r>
            <a:r>
              <a:rPr lang="en-US" sz="6000" b="1" kern="1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6000" b="1" kern="100" dirty="0" err="1">
                <a:effectLst/>
                <a:latin typeface="Times New Roman" panose="02020603050405020304" pitchFamily="18" charset="0"/>
                <a:ea typeface="Calibri" panose="020F0502020204030204" pitchFamily="34" charset="0"/>
                <a:cs typeface="Times New Roman" panose="02020603050405020304" pitchFamily="18" charset="0"/>
              </a:rPr>
              <a:t>nd</a:t>
            </a:r>
            <a:r>
              <a:rPr lang="en-IN" sz="6000" b="1" kern="100" dirty="0">
                <a:effectLst/>
                <a:latin typeface="Times New Roman" panose="02020603050405020304" pitchFamily="18" charset="0"/>
                <a:ea typeface="Calibri" panose="020F0502020204030204" pitchFamily="34" charset="0"/>
                <a:cs typeface="Times New Roman" panose="02020603050405020304" pitchFamily="18" charset="0"/>
              </a:rPr>
              <a:t> LRM </a:t>
            </a:r>
            <a:r>
              <a:rPr lang="en-US" sz="6000" b="1" kern="100" dirty="0">
                <a:effectLst/>
                <a:latin typeface="Times New Roman" panose="02020603050405020304" pitchFamily="18" charset="0"/>
                <a:ea typeface="Calibri" panose="020F0502020204030204" pitchFamily="34" charset="0"/>
                <a:cs typeface="Times New Roman" panose="02020603050405020304" pitchFamily="18" charset="0"/>
              </a:rPr>
              <a:t>M</a:t>
            </a:r>
            <a:r>
              <a:rPr lang="en-IN" sz="6000" b="1" kern="100" dirty="0" err="1">
                <a:effectLst/>
                <a:latin typeface="Times New Roman" panose="02020603050405020304" pitchFamily="18" charset="0"/>
                <a:ea typeface="Calibri" panose="020F0502020204030204" pitchFamily="34" charset="0"/>
                <a:cs typeface="Times New Roman" panose="02020603050405020304" pitchFamily="18" charset="0"/>
              </a:rPr>
              <a:t>odel</a:t>
            </a:r>
            <a:r>
              <a:rPr lang="en-IN" sz="6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000" b="1" kern="100" dirty="0">
                <a:effectLst/>
                <a:latin typeface="Times New Roman" panose="02020603050405020304" pitchFamily="18" charset="0"/>
                <a:ea typeface="Calibri" panose="020F0502020204030204" pitchFamily="34" charset="0"/>
                <a:cs typeface="Times New Roman" panose="02020603050405020304" pitchFamily="18" charset="0"/>
              </a:rPr>
              <a:t>T</a:t>
            </a:r>
            <a:r>
              <a:rPr lang="en-IN" sz="6000" b="1" kern="100" dirty="0" err="1">
                <a:effectLst/>
                <a:latin typeface="Times New Roman" panose="02020603050405020304" pitchFamily="18" charset="0"/>
                <a:ea typeface="Calibri" panose="020F0502020204030204" pitchFamily="34" charset="0"/>
                <a:cs typeface="Times New Roman" panose="02020603050405020304" pitchFamily="18" charset="0"/>
              </a:rPr>
              <a:t>echniques</a:t>
            </a:r>
            <a:r>
              <a:rPr lang="en-IN" sz="60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CC2FC092-8B79-21EA-D83C-9762CC9BB3CD}"/>
              </a:ext>
            </a:extLst>
          </p:cNvPr>
          <p:cNvSpPr>
            <a:spLocks noGrp="1"/>
          </p:cNvSpPr>
          <p:nvPr>
            <p:ph type="body" sz="quarter" idx="11"/>
          </p:nvPr>
        </p:nvSpPr>
        <p:spPr>
          <a:xfrm>
            <a:off x="520700" y="3667649"/>
            <a:ext cx="4292460" cy="1372386"/>
          </a:xfrm>
        </p:spPr>
        <p:txBody>
          <a:bodyPr/>
          <a:lstStyle/>
          <a:p>
            <a:r>
              <a:rPr lang="en-US" dirty="0"/>
              <a:t>Team: Simon Ocansey, Rachana Gudivada, Krishna Ranga and Vamsi </a:t>
            </a:r>
            <a:r>
              <a:rPr lang="en-US" dirty="0" err="1"/>
              <a:t>Satti</a:t>
            </a:r>
            <a:endParaRPr lang="en-US" dirty="0"/>
          </a:p>
          <a:p>
            <a:endParaRPr lang="en-US" dirty="0"/>
          </a:p>
          <a:p>
            <a:r>
              <a:rPr lang="en-US" dirty="0"/>
              <a:t>Course: Machine Learning and Data mining</a:t>
            </a:r>
          </a:p>
          <a:p>
            <a:endParaRPr lang="en-US" dirty="0"/>
          </a:p>
          <a:p>
            <a:r>
              <a:rPr lang="en-US" dirty="0"/>
              <a:t>Instructor:  Eugene </a:t>
            </a:r>
            <a:r>
              <a:rPr lang="en-US" dirty="0" err="1"/>
              <a:t>Uwiragiye</a:t>
            </a:r>
            <a:endParaRPr lang="en-US" dirty="0"/>
          </a:p>
        </p:txBody>
      </p:sp>
      <p:sp>
        <p:nvSpPr>
          <p:cNvPr id="6" name="Text Placeholder 5">
            <a:extLst>
              <a:ext uri="{FF2B5EF4-FFF2-40B4-BE49-F238E27FC236}">
                <a16:creationId xmlns:a16="http://schemas.microsoft.com/office/drawing/2014/main" id="{9AE2B60E-FF33-F9A7-8C71-0A62394FAEA9}"/>
              </a:ext>
            </a:extLst>
          </p:cNvPr>
          <p:cNvSpPr>
            <a:spLocks noGrp="1"/>
          </p:cNvSpPr>
          <p:nvPr>
            <p:ph type="body" sz="quarter" idx="14"/>
          </p:nvPr>
        </p:nvSpPr>
        <p:spPr>
          <a:xfrm>
            <a:off x="520227" y="5124659"/>
            <a:ext cx="3468970" cy="351693"/>
          </a:xfrm>
        </p:spPr>
        <p:txBody>
          <a:bodyPr/>
          <a:lstStyle/>
          <a:p>
            <a:r>
              <a:rPr lang="en-US" dirty="0"/>
              <a:t>Date: 11/15/2023</a:t>
            </a:r>
            <a:endParaRPr lang="en-IN" dirty="0"/>
          </a:p>
        </p:txBody>
      </p:sp>
    </p:spTree>
    <p:extLst>
      <p:ext uri="{BB962C8B-B14F-4D97-AF65-F5344CB8AC3E}">
        <p14:creationId xmlns:p14="http://schemas.microsoft.com/office/powerpoint/2010/main" val="281922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B5C2CF-81E8-2D09-A086-1B6E2630EE64}"/>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70E604C0-E5B0-C38F-ECD9-28EE8F6A5FB1}"/>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384D48FF-27C8-117B-29BE-94798FC73830}"/>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08E659FB-6629-EB59-8F4B-975725968BEF}"/>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E4B432D0-F44E-2149-F10B-D8F6747624D2}"/>
              </a:ext>
            </a:extLst>
          </p:cNvPr>
          <p:cNvSpPr>
            <a:spLocks noGrp="1"/>
          </p:cNvSpPr>
          <p:nvPr>
            <p:ph type="sldNum" sz="quarter" idx="4"/>
          </p:nvPr>
        </p:nvSpPr>
        <p:spPr/>
        <p:txBody>
          <a:bodyPr/>
          <a:lstStyle/>
          <a:p>
            <a:fld id="{2DA5447E-0822-1949-A150-34FFF811F168}" type="slidenum">
              <a:rPr lang="en-US" smtClean="0"/>
              <a:pPr/>
              <a:t>10</a:t>
            </a:fld>
            <a:endParaRPr lang="en-US" dirty="0"/>
          </a:p>
        </p:txBody>
      </p:sp>
      <p:pic>
        <p:nvPicPr>
          <p:cNvPr id="7" name="Picture 6" descr="A screenshot of a computer&#10;&#10;Description automatically generated">
            <a:extLst>
              <a:ext uri="{FF2B5EF4-FFF2-40B4-BE49-F238E27FC236}">
                <a16:creationId xmlns:a16="http://schemas.microsoft.com/office/drawing/2014/main" id="{7FF0D8FE-AF63-44BF-829F-B60DBB04CF6F}"/>
              </a:ext>
            </a:extLst>
          </p:cNvPr>
          <p:cNvPicPr>
            <a:picLocks noChangeAspect="1"/>
          </p:cNvPicPr>
          <p:nvPr/>
        </p:nvPicPr>
        <p:blipFill>
          <a:blip r:embed="rId2"/>
          <a:stretch>
            <a:fillRect/>
          </a:stretch>
        </p:blipFill>
        <p:spPr>
          <a:xfrm>
            <a:off x="950976" y="2139306"/>
            <a:ext cx="9940183" cy="2824881"/>
          </a:xfrm>
          <a:prstGeom prst="rect">
            <a:avLst/>
          </a:prstGeom>
        </p:spPr>
      </p:pic>
    </p:spTree>
    <p:extLst>
      <p:ext uri="{BB962C8B-B14F-4D97-AF65-F5344CB8AC3E}">
        <p14:creationId xmlns:p14="http://schemas.microsoft.com/office/powerpoint/2010/main" val="404854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F607BF-D0E6-E6DA-AF7D-78F4250E062E}"/>
              </a:ext>
            </a:extLst>
          </p:cNvPr>
          <p:cNvSpPr>
            <a:spLocks noGrp="1"/>
          </p:cNvSpPr>
          <p:nvPr>
            <p:ph idx="1"/>
          </p:nvPr>
        </p:nvSpPr>
        <p:spPr>
          <a:xfrm>
            <a:off x="783771" y="1984248"/>
            <a:ext cx="10892414" cy="3768852"/>
          </a:xfrm>
        </p:spPr>
        <p:txBody>
          <a:bodyPr/>
          <a:lstStyle/>
          <a:p>
            <a:r>
              <a:rPr lang="en-US" sz="1800" dirty="0">
                <a:effectLst/>
                <a:latin typeface="Times New Roman" panose="02020603050405020304" pitchFamily="18" charset="0"/>
                <a:ea typeface="Calibri" panose="020F0502020204030204" pitchFamily="34" charset="0"/>
              </a:rPr>
              <a:t>Data visualization was executed by generating various plots to extract insights like the histograms, scatter plots, line plots, heatmaps, clustering plots </a:t>
            </a:r>
            <a:r>
              <a:rPr lang="en-US" sz="1800" dirty="0" err="1">
                <a:effectLst/>
                <a:latin typeface="Times New Roman" panose="02020603050405020304" pitchFamily="18" charset="0"/>
                <a:ea typeface="Calibri" panose="020F0502020204030204" pitchFamily="34" charset="0"/>
              </a:rPr>
              <a:t>etc</a:t>
            </a:r>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Model evaluation was carried out by assessing model performance using different metrics like MAE, RMSE, R-squared, precision-recall </a:t>
            </a:r>
            <a:r>
              <a:rPr lang="en-US" sz="1800" dirty="0" err="1">
                <a:effectLst/>
                <a:latin typeface="Times New Roman" panose="02020603050405020304" pitchFamily="18" charset="0"/>
                <a:ea typeface="Calibri" panose="020F0502020204030204" pitchFamily="34" charset="0"/>
              </a:rPr>
              <a:t>etc</a:t>
            </a:r>
            <a:r>
              <a:rPr lang="en-US" sz="1800" dirty="0">
                <a:effectLst/>
                <a:latin typeface="Times New Roman" panose="02020603050405020304" pitchFamily="18" charset="0"/>
                <a:ea typeface="Calibri" panose="020F0502020204030204" pitchFamily="34" charset="0"/>
              </a:rPr>
              <a:t> . </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On the model selection, we split the data to allow for training and testing of the dataset</a:t>
            </a:r>
          </a:p>
          <a:p>
            <a:r>
              <a:rPr lang="en-US" sz="1800" dirty="0">
                <a:effectLst/>
                <a:latin typeface="Times New Roman" panose="02020603050405020304" pitchFamily="18" charset="0"/>
                <a:ea typeface="Calibri" panose="020F0502020204030204" pitchFamily="34" charset="0"/>
              </a:rPr>
              <a:t>Again, based on the dataset we had three types of regressions like: linear regression, random forest, and SVM are discussed.</a:t>
            </a:r>
            <a:endParaRPr lang="en-IN" dirty="0"/>
          </a:p>
        </p:txBody>
      </p:sp>
      <p:sp>
        <p:nvSpPr>
          <p:cNvPr id="3" name="Title 2">
            <a:extLst>
              <a:ext uri="{FF2B5EF4-FFF2-40B4-BE49-F238E27FC236}">
                <a16:creationId xmlns:a16="http://schemas.microsoft.com/office/drawing/2014/main" id="{68E1CB10-88BB-789E-8FF3-1E88061C3C4A}"/>
              </a:ext>
            </a:extLst>
          </p:cNvPr>
          <p:cNvSpPr>
            <a:spLocks noGrp="1"/>
          </p:cNvSpPr>
          <p:nvPr>
            <p:ph type="title"/>
          </p:nvPr>
        </p:nvSpPr>
        <p:spPr/>
        <p:txBody>
          <a:bodyPr/>
          <a:lstStyle/>
          <a:p>
            <a:r>
              <a:rPr lang="en-US" dirty="0"/>
              <a:t>Data Analysis </a:t>
            </a:r>
            <a:endParaRPr lang="en-IN" dirty="0"/>
          </a:p>
        </p:txBody>
      </p:sp>
      <p:sp>
        <p:nvSpPr>
          <p:cNvPr id="5" name="Text Placeholder 4">
            <a:extLst>
              <a:ext uri="{FF2B5EF4-FFF2-40B4-BE49-F238E27FC236}">
                <a16:creationId xmlns:a16="http://schemas.microsoft.com/office/drawing/2014/main" id="{B1DB6228-7F50-2C92-DCD8-D95A25691E86}"/>
              </a:ext>
            </a:extLst>
          </p:cNvPr>
          <p:cNvSpPr>
            <a:spLocks noGrp="1"/>
          </p:cNvSpPr>
          <p:nvPr>
            <p:ph type="body" sz="quarter" idx="14"/>
          </p:nvPr>
        </p:nvSpPr>
        <p:spPr/>
        <p:txBody>
          <a:bodyPr/>
          <a:lstStyle/>
          <a:p>
            <a:r>
              <a:rPr lang="en-US" dirty="0"/>
              <a:t>Data Analysis </a:t>
            </a:r>
            <a:endParaRPr lang="en-IN" dirty="0"/>
          </a:p>
        </p:txBody>
      </p:sp>
      <p:sp>
        <p:nvSpPr>
          <p:cNvPr id="6" name="Slide Number Placeholder 5">
            <a:extLst>
              <a:ext uri="{FF2B5EF4-FFF2-40B4-BE49-F238E27FC236}">
                <a16:creationId xmlns:a16="http://schemas.microsoft.com/office/drawing/2014/main" id="{38A9C227-95A9-CA28-5487-8087FC67D62B}"/>
              </a:ext>
            </a:extLst>
          </p:cNvPr>
          <p:cNvSpPr>
            <a:spLocks noGrp="1"/>
          </p:cNvSpPr>
          <p:nvPr>
            <p:ph type="sldNum" sz="quarter" idx="4"/>
          </p:nvPr>
        </p:nvSpPr>
        <p:spPr/>
        <p:txBody>
          <a:bodyPr/>
          <a:lstStyle/>
          <a:p>
            <a:fld id="{2DA5447E-0822-1949-A150-34FFF811F168}" type="slidenum">
              <a:rPr lang="en-US" smtClean="0"/>
              <a:pPr/>
              <a:t>11</a:t>
            </a:fld>
            <a:endParaRPr lang="en-US" dirty="0"/>
          </a:p>
        </p:txBody>
      </p:sp>
    </p:spTree>
    <p:extLst>
      <p:ext uri="{BB962C8B-B14F-4D97-AF65-F5344CB8AC3E}">
        <p14:creationId xmlns:p14="http://schemas.microsoft.com/office/powerpoint/2010/main" val="84681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D5928B-B786-9C60-FAD6-56380792A5DF}"/>
              </a:ext>
            </a:extLst>
          </p:cNvPr>
          <p:cNvSpPr>
            <a:spLocks noGrp="1"/>
          </p:cNvSpPr>
          <p:nvPr>
            <p:ph idx="1"/>
          </p:nvPr>
        </p:nvSpPr>
        <p:spPr>
          <a:xfrm>
            <a:off x="950976" y="1984248"/>
            <a:ext cx="10287000" cy="3768852"/>
          </a:xfrm>
        </p:spPr>
        <p:txBody>
          <a:bodyPr/>
          <a:lstStyle/>
          <a:p>
            <a:r>
              <a:rPr lang="en-US" sz="1800" dirty="0">
                <a:effectLst/>
                <a:latin typeface="Times New Roman" panose="02020603050405020304" pitchFamily="18" charset="0"/>
                <a:ea typeface="Calibri" panose="020F0502020204030204" pitchFamily="34" charset="0"/>
              </a:rPr>
              <a:t>Linear regression was implemented as a baseline modeling technique for the housing price prediction task</a:t>
            </a:r>
          </a:p>
          <a:p>
            <a:r>
              <a:rPr lang="en-US" sz="1800" dirty="0">
                <a:effectLst/>
                <a:latin typeface="Times New Roman" panose="02020603050405020304" pitchFamily="18" charset="0"/>
                <a:ea typeface="Calibri" panose="020F0502020204030204" pitchFamily="34" charset="0"/>
              </a:rPr>
              <a:t>The </a:t>
            </a:r>
            <a:r>
              <a:rPr lang="en-US" sz="1800" dirty="0" err="1">
                <a:effectLst/>
                <a:latin typeface="Times New Roman" panose="02020603050405020304" pitchFamily="18" charset="0"/>
                <a:ea typeface="Calibri" panose="020F0502020204030204" pitchFamily="34" charset="0"/>
              </a:rPr>
              <a:t>sklearn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LinearRegression</a:t>
            </a:r>
            <a:r>
              <a:rPr lang="en-US" sz="1800" dirty="0">
                <a:effectLst/>
                <a:latin typeface="Times New Roman" panose="02020603050405020304" pitchFamily="18" charset="0"/>
                <a:ea typeface="Calibri" panose="020F0502020204030204" pitchFamily="34" charset="0"/>
              </a:rPr>
              <a:t> class was used to fit a linear model between the input housing features and the target price variable</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Key assumptions of linear regression are that the relationship between the independent variables and dependent variables is approximately linear, and that the data is homoscedastic</a:t>
            </a:r>
          </a:p>
          <a:p>
            <a:endParaRPr lang="en-IN" dirty="0"/>
          </a:p>
        </p:txBody>
      </p:sp>
      <p:sp>
        <p:nvSpPr>
          <p:cNvPr id="5" name="Text Placeholder 4">
            <a:extLst>
              <a:ext uri="{FF2B5EF4-FFF2-40B4-BE49-F238E27FC236}">
                <a16:creationId xmlns:a16="http://schemas.microsoft.com/office/drawing/2014/main" id="{CF60383D-143F-952A-D6CD-7B8F1242B539}"/>
              </a:ext>
            </a:extLst>
          </p:cNvPr>
          <p:cNvSpPr>
            <a:spLocks noGrp="1"/>
          </p:cNvSpPr>
          <p:nvPr>
            <p:ph type="body" sz="quarter" idx="14"/>
          </p:nvPr>
        </p:nvSpPr>
        <p:spPr/>
        <p:txBody>
          <a:bodyPr/>
          <a:lstStyle/>
          <a:p>
            <a:r>
              <a:rPr lang="en-US" dirty="0"/>
              <a:t>Linear Regression</a:t>
            </a:r>
            <a:endParaRPr lang="en-IN" dirty="0"/>
          </a:p>
        </p:txBody>
      </p:sp>
      <p:sp>
        <p:nvSpPr>
          <p:cNvPr id="6" name="Slide Number Placeholder 5">
            <a:extLst>
              <a:ext uri="{FF2B5EF4-FFF2-40B4-BE49-F238E27FC236}">
                <a16:creationId xmlns:a16="http://schemas.microsoft.com/office/drawing/2014/main" id="{36E45E8C-BF79-901B-CDC3-949E8C7F58B6}"/>
              </a:ext>
            </a:extLst>
          </p:cNvPr>
          <p:cNvSpPr>
            <a:spLocks noGrp="1"/>
          </p:cNvSpPr>
          <p:nvPr>
            <p:ph type="sldNum" sz="quarter" idx="4"/>
          </p:nvPr>
        </p:nvSpPr>
        <p:spPr/>
        <p:txBody>
          <a:bodyPr/>
          <a:lstStyle/>
          <a:p>
            <a:fld id="{2DA5447E-0822-1949-A150-34FFF811F168}" type="slidenum">
              <a:rPr lang="en-US" smtClean="0"/>
              <a:pPr/>
              <a:t>12</a:t>
            </a:fld>
            <a:endParaRPr lang="en-US" dirty="0"/>
          </a:p>
        </p:txBody>
      </p:sp>
      <p:sp>
        <p:nvSpPr>
          <p:cNvPr id="8" name="Title 7">
            <a:extLst>
              <a:ext uri="{FF2B5EF4-FFF2-40B4-BE49-F238E27FC236}">
                <a16:creationId xmlns:a16="http://schemas.microsoft.com/office/drawing/2014/main" id="{03D79C1A-65EE-2E2E-5560-00A24B284DC2}"/>
              </a:ext>
            </a:extLst>
          </p:cNvPr>
          <p:cNvSpPr>
            <a:spLocks noGrp="1"/>
          </p:cNvSpPr>
          <p:nvPr>
            <p:ph type="title"/>
          </p:nvPr>
        </p:nvSpPr>
        <p:spPr/>
        <p:txBody>
          <a:bodyPr/>
          <a:lstStyle/>
          <a:p>
            <a:r>
              <a:rPr lang="en-US" dirty="0"/>
              <a:t>Linear Regression</a:t>
            </a:r>
            <a:endParaRPr lang="en-IN" dirty="0"/>
          </a:p>
        </p:txBody>
      </p:sp>
    </p:spTree>
    <p:extLst>
      <p:ext uri="{BB962C8B-B14F-4D97-AF65-F5344CB8AC3E}">
        <p14:creationId xmlns:p14="http://schemas.microsoft.com/office/powerpoint/2010/main" val="2835441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B5C814-9E90-C18A-263F-CAF6EA839E1F}"/>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EFB0F9D1-7DF7-456C-FF3E-1B1CDD34F014}"/>
              </a:ext>
            </a:extLst>
          </p:cNvPr>
          <p:cNvSpPr>
            <a:spLocks noGrp="1"/>
          </p:cNvSpPr>
          <p:nvPr>
            <p:ph type="title"/>
          </p:nvPr>
        </p:nvSpPr>
        <p:spPr/>
        <p:txBody>
          <a:bodyPr/>
          <a:lstStyle/>
          <a:p>
            <a:r>
              <a:rPr lang="en-US" dirty="0"/>
              <a:t>Linear Regression</a:t>
            </a:r>
            <a:endParaRPr lang="en-IN" dirty="0"/>
          </a:p>
        </p:txBody>
      </p:sp>
      <p:sp>
        <p:nvSpPr>
          <p:cNvPr id="4" name="Text Placeholder 3">
            <a:extLst>
              <a:ext uri="{FF2B5EF4-FFF2-40B4-BE49-F238E27FC236}">
                <a16:creationId xmlns:a16="http://schemas.microsoft.com/office/drawing/2014/main" id="{18FE3EFD-AAFF-29F3-1362-A9019DB7A1C7}"/>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2DAC77B2-6A61-DECD-07C3-1C10B2BE778B}"/>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AA8C3DAD-F046-9143-9612-959B6B9BE25B}"/>
              </a:ext>
            </a:extLst>
          </p:cNvPr>
          <p:cNvSpPr>
            <a:spLocks noGrp="1"/>
          </p:cNvSpPr>
          <p:nvPr>
            <p:ph type="sldNum" sz="quarter" idx="4"/>
          </p:nvPr>
        </p:nvSpPr>
        <p:spPr/>
        <p:txBody>
          <a:bodyPr/>
          <a:lstStyle/>
          <a:p>
            <a:fld id="{2DA5447E-0822-1949-A150-34FFF811F168}" type="slidenum">
              <a:rPr lang="en-US" smtClean="0"/>
              <a:pPr/>
              <a:t>13</a:t>
            </a:fld>
            <a:endParaRPr lang="en-US" dirty="0"/>
          </a:p>
        </p:txBody>
      </p:sp>
      <p:pic>
        <p:nvPicPr>
          <p:cNvPr id="7" name="Picture 6" descr="A screenshot of a computer&#10;&#10;Description automatically generated">
            <a:extLst>
              <a:ext uri="{FF2B5EF4-FFF2-40B4-BE49-F238E27FC236}">
                <a16:creationId xmlns:a16="http://schemas.microsoft.com/office/drawing/2014/main" id="{B04E0A23-46BD-8821-C8C4-15974D9F3B5A}"/>
              </a:ext>
            </a:extLst>
          </p:cNvPr>
          <p:cNvPicPr>
            <a:picLocks noChangeAspect="1"/>
          </p:cNvPicPr>
          <p:nvPr/>
        </p:nvPicPr>
        <p:blipFill>
          <a:blip r:embed="rId2"/>
          <a:stretch>
            <a:fillRect/>
          </a:stretch>
        </p:blipFill>
        <p:spPr>
          <a:xfrm>
            <a:off x="1768377" y="1984248"/>
            <a:ext cx="8655248" cy="4480200"/>
          </a:xfrm>
          <a:prstGeom prst="rect">
            <a:avLst/>
          </a:prstGeom>
        </p:spPr>
      </p:pic>
    </p:spTree>
    <p:extLst>
      <p:ext uri="{BB962C8B-B14F-4D97-AF65-F5344CB8AC3E}">
        <p14:creationId xmlns:p14="http://schemas.microsoft.com/office/powerpoint/2010/main" val="1076036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E94A39-20A6-8C31-1B07-E6788B82E94C}"/>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CAE0D4B7-A83A-EB72-3047-E64197443A7E}"/>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2C441E3D-5F06-E03A-CBFA-5E9924976E9E}"/>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ED3B18C2-5077-EE53-5506-3711C52229A5}"/>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DD2A7242-D846-3FE6-E41B-096A70C3D909}"/>
              </a:ext>
            </a:extLst>
          </p:cNvPr>
          <p:cNvSpPr>
            <a:spLocks noGrp="1"/>
          </p:cNvSpPr>
          <p:nvPr>
            <p:ph type="sldNum" sz="quarter" idx="4"/>
          </p:nvPr>
        </p:nvSpPr>
        <p:spPr/>
        <p:txBody>
          <a:bodyPr/>
          <a:lstStyle/>
          <a:p>
            <a:fld id="{2DA5447E-0822-1949-A150-34FFF811F168}" type="slidenum">
              <a:rPr lang="en-US" smtClean="0"/>
              <a:pPr/>
              <a:t>14</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EC7F2BA0-7166-09DD-5BA8-D34F97EF4B23}"/>
              </a:ext>
            </a:extLst>
          </p:cNvPr>
          <p:cNvPicPr>
            <a:picLocks noChangeAspect="1"/>
          </p:cNvPicPr>
          <p:nvPr/>
        </p:nvPicPr>
        <p:blipFill>
          <a:blip r:embed="rId2"/>
          <a:stretch>
            <a:fillRect/>
          </a:stretch>
        </p:blipFill>
        <p:spPr>
          <a:xfrm>
            <a:off x="1812664" y="1594163"/>
            <a:ext cx="9150088" cy="3154101"/>
          </a:xfrm>
          <a:prstGeom prst="rect">
            <a:avLst/>
          </a:prstGeom>
        </p:spPr>
      </p:pic>
    </p:spTree>
    <p:extLst>
      <p:ext uri="{BB962C8B-B14F-4D97-AF65-F5344CB8AC3E}">
        <p14:creationId xmlns:p14="http://schemas.microsoft.com/office/powerpoint/2010/main" val="24502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8681B9-F635-35A4-AE54-135917911C14}"/>
              </a:ext>
            </a:extLst>
          </p:cNvPr>
          <p:cNvSpPr>
            <a:spLocks noGrp="1"/>
          </p:cNvSpPr>
          <p:nvPr>
            <p:ph type="title"/>
          </p:nvPr>
        </p:nvSpPr>
        <p:spPr/>
        <p:txBody>
          <a:bodyPr/>
          <a:lstStyle/>
          <a:p>
            <a:r>
              <a:rPr lang="en-US" dirty="0"/>
              <a:t>Graph between Predict value vs True value</a:t>
            </a:r>
            <a:endParaRPr lang="en-IN" dirty="0"/>
          </a:p>
        </p:txBody>
      </p:sp>
      <p:sp>
        <p:nvSpPr>
          <p:cNvPr id="4" name="Text Placeholder 3">
            <a:extLst>
              <a:ext uri="{FF2B5EF4-FFF2-40B4-BE49-F238E27FC236}">
                <a16:creationId xmlns:a16="http://schemas.microsoft.com/office/drawing/2014/main" id="{14168C53-E1CC-6768-2A0E-14F0048DF969}"/>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9D130DB2-F098-709F-F0FC-A8A310709E6C}"/>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27188395-F55D-9E46-06E7-570810E18604}"/>
              </a:ext>
            </a:extLst>
          </p:cNvPr>
          <p:cNvSpPr>
            <a:spLocks noGrp="1"/>
          </p:cNvSpPr>
          <p:nvPr>
            <p:ph type="sldNum" sz="quarter" idx="4"/>
          </p:nvPr>
        </p:nvSpPr>
        <p:spPr/>
        <p:txBody>
          <a:bodyPr/>
          <a:lstStyle/>
          <a:p>
            <a:fld id="{2DA5447E-0822-1949-A150-34FFF811F168}" type="slidenum">
              <a:rPr lang="en-US" smtClean="0"/>
              <a:pPr/>
              <a:t>15</a:t>
            </a:fld>
            <a:endParaRPr lang="en-US" dirty="0"/>
          </a:p>
        </p:txBody>
      </p:sp>
      <p:pic>
        <p:nvPicPr>
          <p:cNvPr id="8" name="Content Placeholder 7" descr="A graph with blue dots&#10;&#10;Description automatically generated">
            <a:extLst>
              <a:ext uri="{FF2B5EF4-FFF2-40B4-BE49-F238E27FC236}">
                <a16:creationId xmlns:a16="http://schemas.microsoft.com/office/drawing/2014/main" id="{CA27F0B6-322F-6CA7-814B-F46EAB625679}"/>
              </a:ext>
            </a:extLst>
          </p:cNvPr>
          <p:cNvPicPr>
            <a:picLocks noGrp="1" noChangeAspect="1"/>
          </p:cNvPicPr>
          <p:nvPr>
            <p:ph idx="1"/>
          </p:nvPr>
        </p:nvPicPr>
        <p:blipFill>
          <a:blip r:embed="rId2"/>
          <a:stretch>
            <a:fillRect/>
          </a:stretch>
        </p:blipFill>
        <p:spPr>
          <a:xfrm>
            <a:off x="715571" y="2587425"/>
            <a:ext cx="4555676" cy="3316772"/>
          </a:xfrm>
          <a:prstGeom prst="rect">
            <a:avLst/>
          </a:prstGeom>
        </p:spPr>
      </p:pic>
      <p:pic>
        <p:nvPicPr>
          <p:cNvPr id="10" name="Picture 9">
            <a:extLst>
              <a:ext uri="{FF2B5EF4-FFF2-40B4-BE49-F238E27FC236}">
                <a16:creationId xmlns:a16="http://schemas.microsoft.com/office/drawing/2014/main" id="{256866DC-EDD3-A079-86F7-5273DE38B272}"/>
              </a:ext>
            </a:extLst>
          </p:cNvPr>
          <p:cNvPicPr>
            <a:picLocks noChangeAspect="1"/>
          </p:cNvPicPr>
          <p:nvPr/>
        </p:nvPicPr>
        <p:blipFill>
          <a:blip r:embed="rId3"/>
          <a:stretch>
            <a:fillRect/>
          </a:stretch>
        </p:blipFill>
        <p:spPr>
          <a:xfrm>
            <a:off x="6032598" y="4137009"/>
            <a:ext cx="3448227" cy="2152761"/>
          </a:xfrm>
          <a:prstGeom prst="rect">
            <a:avLst/>
          </a:prstGeom>
        </p:spPr>
      </p:pic>
      <p:pic>
        <p:nvPicPr>
          <p:cNvPr id="12" name="Picture 11">
            <a:extLst>
              <a:ext uri="{FF2B5EF4-FFF2-40B4-BE49-F238E27FC236}">
                <a16:creationId xmlns:a16="http://schemas.microsoft.com/office/drawing/2014/main" id="{92F50ACD-7C32-9E82-963B-383C9C85AD55}"/>
              </a:ext>
            </a:extLst>
          </p:cNvPr>
          <p:cNvPicPr>
            <a:picLocks noChangeAspect="1"/>
          </p:cNvPicPr>
          <p:nvPr/>
        </p:nvPicPr>
        <p:blipFill>
          <a:blip r:embed="rId4"/>
          <a:stretch>
            <a:fillRect/>
          </a:stretch>
        </p:blipFill>
        <p:spPr>
          <a:xfrm>
            <a:off x="6223108" y="2587425"/>
            <a:ext cx="3257717" cy="1416123"/>
          </a:xfrm>
          <a:prstGeom prst="rect">
            <a:avLst/>
          </a:prstGeom>
        </p:spPr>
      </p:pic>
    </p:spTree>
    <p:extLst>
      <p:ext uri="{BB962C8B-B14F-4D97-AF65-F5344CB8AC3E}">
        <p14:creationId xmlns:p14="http://schemas.microsoft.com/office/powerpoint/2010/main" val="396397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9B517D-9F3E-4D66-00F2-827CD9D364BC}"/>
              </a:ext>
            </a:extLst>
          </p:cNvPr>
          <p:cNvSpPr>
            <a:spLocks noGrp="1"/>
          </p:cNvSpPr>
          <p:nvPr>
            <p:ph idx="1"/>
          </p:nvPr>
        </p:nvSpPr>
        <p:spPr>
          <a:xfrm>
            <a:off x="950975" y="1960628"/>
            <a:ext cx="10906079" cy="4028190"/>
          </a:xfrm>
        </p:spPr>
        <p:txBody>
          <a:bodyPr/>
          <a:lstStyle/>
          <a:p>
            <a:r>
              <a:rPr lang="en-US" sz="1800" dirty="0">
                <a:effectLst/>
                <a:latin typeface="Times New Roman" panose="02020603050405020304" pitchFamily="18" charset="0"/>
                <a:ea typeface="Calibri" panose="020F0502020204030204" pitchFamily="34" charset="0"/>
              </a:rPr>
              <a:t>The random forest ensemble technique was used for regression tasks in the project</a:t>
            </a:r>
          </a:p>
          <a:p>
            <a:r>
              <a:rPr lang="en-US" sz="1800" dirty="0">
                <a:effectLst/>
                <a:latin typeface="Times New Roman" panose="02020603050405020304" pitchFamily="18" charset="0"/>
                <a:ea typeface="Calibri" panose="020F0502020204030204" pitchFamily="34" charset="0"/>
              </a:rPr>
              <a:t>The </a:t>
            </a:r>
            <a:r>
              <a:rPr lang="en-US" sz="1800" dirty="0" err="1">
                <a:effectLst/>
                <a:latin typeface="Times New Roman" panose="02020603050405020304" pitchFamily="18" charset="0"/>
                <a:ea typeface="Calibri" panose="020F0502020204030204" pitchFamily="34" charset="0"/>
              </a:rPr>
              <a:t>sklearn</a:t>
            </a:r>
            <a:r>
              <a:rPr lang="en-US" sz="1800" dirty="0">
                <a:effectLst/>
                <a:latin typeface="Times New Roman" panose="02020603050405020304" pitchFamily="18" charset="0"/>
                <a:ea typeface="Calibri" panose="020F0502020204030204" pitchFamily="34" charset="0"/>
              </a:rPr>
              <a:t> Random Forest Regressor was utilized, training multiple decision trees on bootstrapped samples of the training data</a:t>
            </a:r>
          </a:p>
          <a:p>
            <a:r>
              <a:rPr lang="en-US" sz="1800" dirty="0">
                <a:effectLst/>
                <a:latin typeface="Times New Roman" panose="02020603050405020304" pitchFamily="18" charset="0"/>
                <a:ea typeface="Calibri" panose="020F0502020204030204" pitchFamily="34" charset="0"/>
              </a:rPr>
              <a:t>Two key hyperparameters - number of trees and maximum tree depth - were tuned with cross-validation to boost model performance while avoiding overfitting</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Feature importance was calculated to identify the most relevant input variables for prediction</a:t>
            </a:r>
          </a:p>
          <a:p>
            <a:r>
              <a:rPr lang="en-US" sz="1800" dirty="0">
                <a:effectLst/>
                <a:latin typeface="Times New Roman" panose="02020603050405020304" pitchFamily="18" charset="0"/>
                <a:ea typeface="Calibri" panose="020F0502020204030204" pitchFamily="34" charset="0"/>
              </a:rPr>
              <a:t>Random forest improved on single decision tree performance by aggregating across the ensemble</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Additionally, the hyperparameters like number of trees and maximum depth were tuned using cross-validation to obtain optimal accuracy while avoiding overfitting to the training data</a:t>
            </a:r>
          </a:p>
          <a:p>
            <a:r>
              <a:rPr lang="en-US" sz="1800" dirty="0">
                <a:effectLst/>
                <a:latin typeface="Times New Roman" panose="02020603050405020304" pitchFamily="18" charset="0"/>
                <a:ea typeface="Calibri" panose="020F0502020204030204" pitchFamily="34" charset="0"/>
              </a:rPr>
              <a:t>Random forest's flexibility to capture complex nonlinear relationships, combined with the tuning process, averaging across decorrelated trees, and guarding against overfitting enabled it to outperform other sophisticated techniques like SVM and achieve the highest overall accuracy.</a:t>
            </a:r>
            <a:endParaRPr lang="en-IN" dirty="0"/>
          </a:p>
        </p:txBody>
      </p:sp>
      <p:sp>
        <p:nvSpPr>
          <p:cNvPr id="3" name="Title 2">
            <a:extLst>
              <a:ext uri="{FF2B5EF4-FFF2-40B4-BE49-F238E27FC236}">
                <a16:creationId xmlns:a16="http://schemas.microsoft.com/office/drawing/2014/main" id="{B09146D0-579A-68A8-EEC1-F49E21534D71}"/>
              </a:ext>
            </a:extLst>
          </p:cNvPr>
          <p:cNvSpPr>
            <a:spLocks noGrp="1"/>
          </p:cNvSpPr>
          <p:nvPr>
            <p:ph type="title"/>
          </p:nvPr>
        </p:nvSpPr>
        <p:spPr/>
        <p:txBody>
          <a:bodyPr/>
          <a:lstStyle/>
          <a:p>
            <a:r>
              <a:rPr lang="en-US" dirty="0"/>
              <a:t>Random Forest</a:t>
            </a:r>
            <a:endParaRPr lang="en-IN" dirty="0"/>
          </a:p>
        </p:txBody>
      </p:sp>
      <p:sp>
        <p:nvSpPr>
          <p:cNvPr id="5" name="Text Placeholder 4">
            <a:extLst>
              <a:ext uri="{FF2B5EF4-FFF2-40B4-BE49-F238E27FC236}">
                <a16:creationId xmlns:a16="http://schemas.microsoft.com/office/drawing/2014/main" id="{5A100613-6ABA-ED09-2047-8C6372F3A8BF}"/>
              </a:ext>
            </a:extLst>
          </p:cNvPr>
          <p:cNvSpPr>
            <a:spLocks noGrp="1"/>
          </p:cNvSpPr>
          <p:nvPr>
            <p:ph type="body" sz="quarter" idx="14"/>
          </p:nvPr>
        </p:nvSpPr>
        <p:spPr/>
        <p:txBody>
          <a:bodyPr/>
          <a:lstStyle/>
          <a:p>
            <a:r>
              <a:rPr lang="en-US" dirty="0"/>
              <a:t>Random Forest</a:t>
            </a:r>
            <a:endParaRPr lang="en-IN" dirty="0"/>
          </a:p>
        </p:txBody>
      </p:sp>
      <p:sp>
        <p:nvSpPr>
          <p:cNvPr id="6" name="Slide Number Placeholder 5">
            <a:extLst>
              <a:ext uri="{FF2B5EF4-FFF2-40B4-BE49-F238E27FC236}">
                <a16:creationId xmlns:a16="http://schemas.microsoft.com/office/drawing/2014/main" id="{F7411EBF-9FA8-4A8D-8E57-2EE5D6D1C788}"/>
              </a:ext>
            </a:extLst>
          </p:cNvPr>
          <p:cNvSpPr>
            <a:spLocks noGrp="1"/>
          </p:cNvSpPr>
          <p:nvPr>
            <p:ph type="sldNum" sz="quarter" idx="4"/>
          </p:nvPr>
        </p:nvSpPr>
        <p:spPr/>
        <p:txBody>
          <a:bodyPr/>
          <a:lstStyle/>
          <a:p>
            <a:fld id="{2DA5447E-0822-1949-A150-34FFF811F168}" type="slidenum">
              <a:rPr lang="en-US" smtClean="0"/>
              <a:pPr/>
              <a:t>16</a:t>
            </a:fld>
            <a:endParaRPr lang="en-US" dirty="0"/>
          </a:p>
        </p:txBody>
      </p:sp>
    </p:spTree>
    <p:extLst>
      <p:ext uri="{BB962C8B-B14F-4D97-AF65-F5344CB8AC3E}">
        <p14:creationId xmlns:p14="http://schemas.microsoft.com/office/powerpoint/2010/main" val="245830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261BDA-B05D-7222-E169-C6F7D553E5B0}"/>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F27BB3A1-755B-7A7C-F779-2D66DC878CFB}"/>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EBED030F-4E17-4846-B770-7536AA8D6E89}"/>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1BB583BD-8C97-D710-A710-E43B5F73C0F6}"/>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06D7EDD8-8670-3691-8598-B33CE1001029}"/>
              </a:ext>
            </a:extLst>
          </p:cNvPr>
          <p:cNvSpPr>
            <a:spLocks noGrp="1"/>
          </p:cNvSpPr>
          <p:nvPr>
            <p:ph type="sldNum" sz="quarter" idx="4"/>
          </p:nvPr>
        </p:nvSpPr>
        <p:spPr/>
        <p:txBody>
          <a:bodyPr/>
          <a:lstStyle/>
          <a:p>
            <a:fld id="{2DA5447E-0822-1949-A150-34FFF811F168}" type="slidenum">
              <a:rPr lang="en-US" smtClean="0"/>
              <a:pPr/>
              <a:t>17</a:t>
            </a:fld>
            <a:endParaRPr lang="en-US" dirty="0"/>
          </a:p>
        </p:txBody>
      </p:sp>
      <p:pic>
        <p:nvPicPr>
          <p:cNvPr id="7" name="Picture 6" descr="A screenshot of a computer&#10;&#10;Description automatically generated">
            <a:extLst>
              <a:ext uri="{FF2B5EF4-FFF2-40B4-BE49-F238E27FC236}">
                <a16:creationId xmlns:a16="http://schemas.microsoft.com/office/drawing/2014/main" id="{AF57086F-E453-5053-8F1F-38A1DEBCE8CD}"/>
              </a:ext>
            </a:extLst>
          </p:cNvPr>
          <p:cNvPicPr>
            <a:picLocks noChangeAspect="1"/>
          </p:cNvPicPr>
          <p:nvPr/>
        </p:nvPicPr>
        <p:blipFill>
          <a:blip r:embed="rId2"/>
          <a:stretch>
            <a:fillRect/>
          </a:stretch>
        </p:blipFill>
        <p:spPr>
          <a:xfrm>
            <a:off x="1516463" y="1492751"/>
            <a:ext cx="8963967" cy="4324923"/>
          </a:xfrm>
          <a:prstGeom prst="rect">
            <a:avLst/>
          </a:prstGeom>
        </p:spPr>
      </p:pic>
    </p:spTree>
    <p:extLst>
      <p:ext uri="{BB962C8B-B14F-4D97-AF65-F5344CB8AC3E}">
        <p14:creationId xmlns:p14="http://schemas.microsoft.com/office/powerpoint/2010/main" val="3155922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3D62EB-2438-459B-9D60-25EEEAE723EA}"/>
              </a:ext>
            </a:extLst>
          </p:cNvPr>
          <p:cNvSpPr>
            <a:spLocks noGrp="1"/>
          </p:cNvSpPr>
          <p:nvPr>
            <p:ph idx="1"/>
          </p:nvPr>
        </p:nvSpPr>
        <p:spPr/>
        <p:txBody>
          <a:bodyPr/>
          <a:lstStyle/>
          <a:p>
            <a:endParaRPr lang="en-IN" dirty="0"/>
          </a:p>
        </p:txBody>
      </p:sp>
      <p:sp>
        <p:nvSpPr>
          <p:cNvPr id="3" name="Title 2">
            <a:extLst>
              <a:ext uri="{FF2B5EF4-FFF2-40B4-BE49-F238E27FC236}">
                <a16:creationId xmlns:a16="http://schemas.microsoft.com/office/drawing/2014/main" id="{AE16D260-A592-ED8E-8AA9-1BDF0C1FFAF1}"/>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06D972BF-7ADE-42C0-B341-ED6E39C54B8F}"/>
              </a:ext>
            </a:extLst>
          </p:cNvPr>
          <p:cNvSpPr>
            <a:spLocks noGrp="1"/>
          </p:cNvSpPr>
          <p:nvPr>
            <p:ph type="body" sz="quarter" idx="13"/>
          </p:nvPr>
        </p:nvSpPr>
        <p:spPr/>
        <p:txBody>
          <a:bodyPr/>
          <a:lstStyle/>
          <a:p>
            <a:endParaRPr lang="en-IN" dirty="0"/>
          </a:p>
        </p:txBody>
      </p:sp>
      <p:sp>
        <p:nvSpPr>
          <p:cNvPr id="5" name="Text Placeholder 4">
            <a:extLst>
              <a:ext uri="{FF2B5EF4-FFF2-40B4-BE49-F238E27FC236}">
                <a16:creationId xmlns:a16="http://schemas.microsoft.com/office/drawing/2014/main" id="{A4E2F285-E721-69B8-FDEA-97755BC0E722}"/>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22B8A941-3FF4-AF24-6AA1-BDE1D9B09574}"/>
              </a:ext>
            </a:extLst>
          </p:cNvPr>
          <p:cNvSpPr>
            <a:spLocks noGrp="1"/>
          </p:cNvSpPr>
          <p:nvPr>
            <p:ph type="sldNum" sz="quarter" idx="4"/>
          </p:nvPr>
        </p:nvSpPr>
        <p:spPr/>
        <p:txBody>
          <a:bodyPr/>
          <a:lstStyle/>
          <a:p>
            <a:fld id="{2DA5447E-0822-1949-A150-34FFF811F168}" type="slidenum">
              <a:rPr lang="en-US" smtClean="0"/>
              <a:pPr/>
              <a:t>18</a:t>
            </a:fld>
            <a:endParaRPr lang="en-US" dirty="0"/>
          </a:p>
        </p:txBody>
      </p:sp>
      <p:pic>
        <p:nvPicPr>
          <p:cNvPr id="7" name="Picture 6" descr="A screenshot of a computer&#10;&#10;Description automatically generated">
            <a:extLst>
              <a:ext uri="{FF2B5EF4-FFF2-40B4-BE49-F238E27FC236}">
                <a16:creationId xmlns:a16="http://schemas.microsoft.com/office/drawing/2014/main" id="{A1B6FEB7-8490-64CA-89F3-B8617339778B}"/>
              </a:ext>
            </a:extLst>
          </p:cNvPr>
          <p:cNvPicPr>
            <a:picLocks noChangeAspect="1"/>
          </p:cNvPicPr>
          <p:nvPr/>
        </p:nvPicPr>
        <p:blipFill>
          <a:blip r:embed="rId2"/>
          <a:stretch>
            <a:fillRect/>
          </a:stretch>
        </p:blipFill>
        <p:spPr>
          <a:xfrm>
            <a:off x="1410135" y="1414975"/>
            <a:ext cx="9368681" cy="4588251"/>
          </a:xfrm>
          <a:prstGeom prst="rect">
            <a:avLst/>
          </a:prstGeom>
        </p:spPr>
      </p:pic>
    </p:spTree>
    <p:extLst>
      <p:ext uri="{BB962C8B-B14F-4D97-AF65-F5344CB8AC3E}">
        <p14:creationId xmlns:p14="http://schemas.microsoft.com/office/powerpoint/2010/main" val="1316663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8644A2-2C90-B511-158B-C7ACDE304719}"/>
              </a:ext>
            </a:extLst>
          </p:cNvPr>
          <p:cNvSpPr>
            <a:spLocks noGrp="1"/>
          </p:cNvSpPr>
          <p:nvPr>
            <p:ph type="title"/>
          </p:nvPr>
        </p:nvSpPr>
        <p:spPr/>
        <p:txBody>
          <a:bodyPr/>
          <a:lstStyle/>
          <a:p>
            <a:r>
              <a:rPr lang="en-US" dirty="0"/>
              <a:t>Scatter plot </a:t>
            </a:r>
            <a:endParaRPr lang="en-IN" dirty="0"/>
          </a:p>
        </p:txBody>
      </p:sp>
      <p:sp>
        <p:nvSpPr>
          <p:cNvPr id="4" name="Text Placeholder 3">
            <a:extLst>
              <a:ext uri="{FF2B5EF4-FFF2-40B4-BE49-F238E27FC236}">
                <a16:creationId xmlns:a16="http://schemas.microsoft.com/office/drawing/2014/main" id="{AB8FF0A1-D9FC-4EF8-FF7E-C76A92BB3AED}"/>
              </a:ext>
            </a:extLst>
          </p:cNvPr>
          <p:cNvSpPr>
            <a:spLocks noGrp="1"/>
          </p:cNvSpPr>
          <p:nvPr>
            <p:ph type="body" sz="quarter" idx="13"/>
          </p:nvPr>
        </p:nvSpPr>
        <p:spPr/>
        <p:txBody>
          <a:bodyPr/>
          <a:lstStyle/>
          <a:p>
            <a:endParaRPr lang="en-IN" dirty="0"/>
          </a:p>
        </p:txBody>
      </p:sp>
      <p:sp>
        <p:nvSpPr>
          <p:cNvPr id="5" name="Text Placeholder 4">
            <a:extLst>
              <a:ext uri="{FF2B5EF4-FFF2-40B4-BE49-F238E27FC236}">
                <a16:creationId xmlns:a16="http://schemas.microsoft.com/office/drawing/2014/main" id="{37CED773-79B4-4466-D582-E2247BA7FD2B}"/>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78029202-541F-A848-45AE-5E8D79F62D6A}"/>
              </a:ext>
            </a:extLst>
          </p:cNvPr>
          <p:cNvSpPr>
            <a:spLocks noGrp="1"/>
          </p:cNvSpPr>
          <p:nvPr>
            <p:ph type="sldNum" sz="quarter" idx="4"/>
          </p:nvPr>
        </p:nvSpPr>
        <p:spPr/>
        <p:txBody>
          <a:bodyPr/>
          <a:lstStyle/>
          <a:p>
            <a:fld id="{2DA5447E-0822-1949-A150-34FFF811F168}" type="slidenum">
              <a:rPr lang="en-US" smtClean="0"/>
              <a:pPr/>
              <a:t>19</a:t>
            </a:fld>
            <a:endParaRPr lang="en-US" dirty="0"/>
          </a:p>
        </p:txBody>
      </p:sp>
      <p:pic>
        <p:nvPicPr>
          <p:cNvPr id="7" name="Content Placeholder 6" descr="A screen shot of a graph&#10;&#10;Description automatically generated">
            <a:extLst>
              <a:ext uri="{FF2B5EF4-FFF2-40B4-BE49-F238E27FC236}">
                <a16:creationId xmlns:a16="http://schemas.microsoft.com/office/drawing/2014/main" id="{AD6D4536-EF19-0D93-E6B4-F0ADB52D4C8C}"/>
              </a:ext>
            </a:extLst>
          </p:cNvPr>
          <p:cNvPicPr>
            <a:picLocks noGrp="1" noChangeAspect="1"/>
          </p:cNvPicPr>
          <p:nvPr>
            <p:ph idx="1"/>
          </p:nvPr>
        </p:nvPicPr>
        <p:blipFill>
          <a:blip r:embed="rId2"/>
          <a:stretch>
            <a:fillRect/>
          </a:stretch>
        </p:blipFill>
        <p:spPr>
          <a:xfrm>
            <a:off x="807022" y="1308348"/>
            <a:ext cx="5676900" cy="3154362"/>
          </a:xfrm>
          <a:prstGeom prst="rect">
            <a:avLst/>
          </a:prstGeom>
        </p:spPr>
      </p:pic>
      <p:pic>
        <p:nvPicPr>
          <p:cNvPr id="2" name="Picture 1" descr="A screen shot of a graph&#10;&#10;Description automatically generated">
            <a:extLst>
              <a:ext uri="{FF2B5EF4-FFF2-40B4-BE49-F238E27FC236}">
                <a16:creationId xmlns:a16="http://schemas.microsoft.com/office/drawing/2014/main" id="{7D957B27-EBF9-06D4-32B2-DB195D70DE4D}"/>
              </a:ext>
            </a:extLst>
          </p:cNvPr>
          <p:cNvPicPr>
            <a:picLocks noChangeAspect="1"/>
          </p:cNvPicPr>
          <p:nvPr/>
        </p:nvPicPr>
        <p:blipFill>
          <a:blip r:embed="rId3"/>
          <a:stretch>
            <a:fillRect/>
          </a:stretch>
        </p:blipFill>
        <p:spPr>
          <a:xfrm>
            <a:off x="5748617" y="1308348"/>
            <a:ext cx="5943600" cy="3924554"/>
          </a:xfrm>
          <a:prstGeom prst="rect">
            <a:avLst/>
          </a:prstGeom>
        </p:spPr>
      </p:pic>
    </p:spTree>
    <p:extLst>
      <p:ext uri="{BB962C8B-B14F-4D97-AF65-F5344CB8AC3E}">
        <p14:creationId xmlns:p14="http://schemas.microsoft.com/office/powerpoint/2010/main" val="155351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013784A-3EE9-3825-CF88-E6094A11B732}"/>
              </a:ext>
            </a:extLst>
          </p:cNvPr>
          <p:cNvSpPr>
            <a:spLocks noGrp="1"/>
          </p:cNvSpPr>
          <p:nvPr>
            <p:ph type="pic" sz="quarter" idx="10"/>
          </p:nvPr>
        </p:nvSpPr>
        <p:spPr/>
        <p:txBody>
          <a:bodyPr/>
          <a:lstStyle/>
          <a:p>
            <a:endParaRPr lang="en-IN"/>
          </a:p>
        </p:txBody>
      </p:sp>
      <p:sp>
        <p:nvSpPr>
          <p:cNvPr id="3" name="Title 2">
            <a:extLst>
              <a:ext uri="{FF2B5EF4-FFF2-40B4-BE49-F238E27FC236}">
                <a16:creationId xmlns:a16="http://schemas.microsoft.com/office/drawing/2014/main" id="{8BCFB682-CE1E-4D46-E770-71A43334074C}"/>
              </a:ext>
            </a:extLst>
          </p:cNvPr>
          <p:cNvSpPr>
            <a:spLocks noGrp="1"/>
          </p:cNvSpPr>
          <p:nvPr>
            <p:ph type="ctrTitle"/>
          </p:nvPr>
        </p:nvSpPr>
        <p:spPr>
          <a:xfrm>
            <a:off x="100484" y="70338"/>
            <a:ext cx="12007779" cy="5978770"/>
          </a:xfrm>
        </p:spPr>
        <p:txBody>
          <a:bodyPr/>
          <a:lstStyle/>
          <a:p>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Table of contents:</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1. Abstract</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2. Introduction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3. Linear Regression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4. Random Forest</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5. Support </a:t>
            </a:r>
            <a:r>
              <a:rPr lang="en-US" sz="3600">
                <a:latin typeface="Times New Roman" panose="02020603050405020304" pitchFamily="18" charset="0"/>
                <a:cs typeface="Times New Roman" panose="02020603050405020304" pitchFamily="18" charset="0"/>
              </a:rPr>
              <a:t>Vector Machines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6. Discussions and Conclusions</a:t>
            </a:r>
            <a:br>
              <a:rPr lang="en-US" dirty="0"/>
            </a:br>
            <a:br>
              <a:rPr lang="en-US" dirty="0"/>
            </a:br>
            <a:br>
              <a:rPr lang="en-US" dirty="0"/>
            </a:br>
            <a:br>
              <a:rPr lang="en-US" dirty="0"/>
            </a:br>
            <a:endParaRPr lang="en-IN" dirty="0"/>
          </a:p>
        </p:txBody>
      </p:sp>
    </p:spTree>
    <p:extLst>
      <p:ext uri="{BB962C8B-B14F-4D97-AF65-F5344CB8AC3E}">
        <p14:creationId xmlns:p14="http://schemas.microsoft.com/office/powerpoint/2010/main" val="366362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C5D264-C253-8683-2619-60277309A8DC}"/>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80179C5C-F064-272E-AB5B-E4E8E12D35FB}"/>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B30BF953-33DB-C07E-B2C0-5498DEC77F19}"/>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A705186F-88C4-221D-584C-8B32F59E79E0}"/>
              </a:ext>
            </a:extLst>
          </p:cNvPr>
          <p:cNvSpPr>
            <a:spLocks noGrp="1"/>
          </p:cNvSpPr>
          <p:nvPr>
            <p:ph type="sldNum" sz="quarter" idx="4"/>
          </p:nvPr>
        </p:nvSpPr>
        <p:spPr/>
        <p:txBody>
          <a:bodyPr/>
          <a:lstStyle/>
          <a:p>
            <a:fld id="{2DA5447E-0822-1949-A150-34FFF811F168}" type="slidenum">
              <a:rPr lang="en-US" smtClean="0"/>
              <a:pPr/>
              <a:t>20</a:t>
            </a:fld>
            <a:endParaRPr lang="en-US" dirty="0"/>
          </a:p>
        </p:txBody>
      </p:sp>
      <p:sp>
        <p:nvSpPr>
          <p:cNvPr id="10" name="Content Placeholder 9">
            <a:extLst>
              <a:ext uri="{FF2B5EF4-FFF2-40B4-BE49-F238E27FC236}">
                <a16:creationId xmlns:a16="http://schemas.microsoft.com/office/drawing/2014/main" id="{FA665833-9002-25B7-8055-7557C40B8D71}"/>
              </a:ext>
            </a:extLst>
          </p:cNvPr>
          <p:cNvSpPr>
            <a:spLocks noGrp="1"/>
          </p:cNvSpPr>
          <p:nvPr>
            <p:ph idx="1"/>
          </p:nvPr>
        </p:nvSpPr>
        <p:spPr>
          <a:xfrm>
            <a:off x="952501" y="2582547"/>
            <a:ext cx="10287000" cy="3154100"/>
          </a:xfrm>
        </p:spPr>
        <p:txBody>
          <a:bodyPr/>
          <a:lstStyle/>
          <a:p>
            <a:endParaRPr lang="en-GH" dirty="0"/>
          </a:p>
        </p:txBody>
      </p:sp>
      <p:pic>
        <p:nvPicPr>
          <p:cNvPr id="12" name="Picture 11">
            <a:extLst>
              <a:ext uri="{FF2B5EF4-FFF2-40B4-BE49-F238E27FC236}">
                <a16:creationId xmlns:a16="http://schemas.microsoft.com/office/drawing/2014/main" id="{84CB5ECE-ACB8-CAF7-E564-554E301A820D}"/>
              </a:ext>
            </a:extLst>
          </p:cNvPr>
          <p:cNvPicPr>
            <a:picLocks noChangeAspect="1"/>
          </p:cNvPicPr>
          <p:nvPr/>
        </p:nvPicPr>
        <p:blipFill>
          <a:blip r:embed="rId2"/>
          <a:stretch>
            <a:fillRect/>
          </a:stretch>
        </p:blipFill>
        <p:spPr>
          <a:xfrm>
            <a:off x="781363" y="1190600"/>
            <a:ext cx="4664696" cy="3683153"/>
          </a:xfrm>
          <a:prstGeom prst="rect">
            <a:avLst/>
          </a:prstGeom>
        </p:spPr>
      </p:pic>
      <p:pic>
        <p:nvPicPr>
          <p:cNvPr id="14" name="Picture 13">
            <a:extLst>
              <a:ext uri="{FF2B5EF4-FFF2-40B4-BE49-F238E27FC236}">
                <a16:creationId xmlns:a16="http://schemas.microsoft.com/office/drawing/2014/main" id="{D2F86D7C-9F15-F685-4659-57EA86173535}"/>
              </a:ext>
            </a:extLst>
          </p:cNvPr>
          <p:cNvPicPr>
            <a:picLocks noChangeAspect="1"/>
          </p:cNvPicPr>
          <p:nvPr/>
        </p:nvPicPr>
        <p:blipFill>
          <a:blip r:embed="rId3"/>
          <a:stretch>
            <a:fillRect/>
          </a:stretch>
        </p:blipFill>
        <p:spPr>
          <a:xfrm>
            <a:off x="6220462" y="1190600"/>
            <a:ext cx="5066290" cy="3892388"/>
          </a:xfrm>
          <a:prstGeom prst="rect">
            <a:avLst/>
          </a:prstGeom>
        </p:spPr>
      </p:pic>
    </p:spTree>
    <p:extLst>
      <p:ext uri="{BB962C8B-B14F-4D97-AF65-F5344CB8AC3E}">
        <p14:creationId xmlns:p14="http://schemas.microsoft.com/office/powerpoint/2010/main" val="1763648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2F7BE7-D64A-F257-4175-A988289B1525}"/>
              </a:ext>
            </a:extLst>
          </p:cNvPr>
          <p:cNvSpPr>
            <a:spLocks noGrp="1"/>
          </p:cNvSpPr>
          <p:nvPr>
            <p:ph idx="1"/>
          </p:nvPr>
        </p:nvSpPr>
        <p:spPr>
          <a:xfrm>
            <a:off x="950976" y="1984248"/>
            <a:ext cx="10287000" cy="3768852"/>
          </a:xfrm>
        </p:spPr>
        <p:txBody>
          <a:bodyPr/>
          <a:lstStyle/>
          <a:p>
            <a:r>
              <a:rPr lang="en-US" sz="1800" dirty="0">
                <a:effectLst/>
                <a:latin typeface="Times New Roman" panose="02020603050405020304" pitchFamily="18" charset="0"/>
                <a:ea typeface="Calibri" panose="020F0502020204030204" pitchFamily="34" charset="0"/>
              </a:rPr>
              <a:t>For regression problems, support vector regression was implemented using </a:t>
            </a:r>
            <a:r>
              <a:rPr lang="en-US" sz="1800" dirty="0" err="1">
                <a:effectLst/>
                <a:latin typeface="Times New Roman" panose="02020603050405020304" pitchFamily="18" charset="0"/>
                <a:ea typeface="Calibri" panose="020F0502020204030204" pitchFamily="34" charset="0"/>
              </a:rPr>
              <a:t>sklearn's</a:t>
            </a:r>
            <a:r>
              <a:rPr lang="en-US" sz="1800" dirty="0">
                <a:effectLst/>
                <a:latin typeface="Times New Roman" panose="02020603050405020304" pitchFamily="18" charset="0"/>
                <a:ea typeface="Calibri" panose="020F0502020204030204" pitchFamily="34" charset="0"/>
              </a:rPr>
              <a:t> SVR model. Both linear and non-linear RBF kernels were evaluated</a:t>
            </a:r>
          </a:p>
          <a:p>
            <a:r>
              <a:rPr lang="en-US" sz="1800" dirty="0">
                <a:effectLst/>
                <a:latin typeface="Times New Roman" panose="02020603050405020304" pitchFamily="18" charset="0"/>
                <a:ea typeface="Calibri" panose="020F0502020204030204" pitchFamily="34" charset="0"/>
              </a:rPr>
              <a:t>The RBF kernel was able to model complex non-linear relationships by projecting the data into higher dimensions. Grid search with cross-validation was used to tune the regularization strength C and insensitive loss parameter epsilon</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SVM provided flexibility to fit the data well. Performance was compared with linear regression and random forest models.</a:t>
            </a:r>
            <a:endParaRPr lang="en-IN" dirty="0"/>
          </a:p>
        </p:txBody>
      </p:sp>
      <p:sp>
        <p:nvSpPr>
          <p:cNvPr id="3" name="Title 2">
            <a:extLst>
              <a:ext uri="{FF2B5EF4-FFF2-40B4-BE49-F238E27FC236}">
                <a16:creationId xmlns:a16="http://schemas.microsoft.com/office/drawing/2014/main" id="{08432CEE-03F8-5C62-21E6-327D4F93842B}"/>
              </a:ext>
            </a:extLst>
          </p:cNvPr>
          <p:cNvSpPr>
            <a:spLocks noGrp="1"/>
          </p:cNvSpPr>
          <p:nvPr>
            <p:ph type="title"/>
          </p:nvPr>
        </p:nvSpPr>
        <p:spPr/>
        <p:txBody>
          <a:bodyPr/>
          <a:lstStyle/>
          <a:p>
            <a:r>
              <a:rPr lang="en-US" dirty="0"/>
              <a:t>Support Vector Machines</a:t>
            </a:r>
            <a:endParaRPr lang="en-IN" dirty="0"/>
          </a:p>
        </p:txBody>
      </p:sp>
      <p:sp>
        <p:nvSpPr>
          <p:cNvPr id="5" name="Text Placeholder 4">
            <a:extLst>
              <a:ext uri="{FF2B5EF4-FFF2-40B4-BE49-F238E27FC236}">
                <a16:creationId xmlns:a16="http://schemas.microsoft.com/office/drawing/2014/main" id="{6A5CFFCD-7CBD-8B0F-3A11-777808E91119}"/>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B9839436-E61A-40DB-FE35-0CE721269FAC}"/>
              </a:ext>
            </a:extLst>
          </p:cNvPr>
          <p:cNvSpPr>
            <a:spLocks noGrp="1"/>
          </p:cNvSpPr>
          <p:nvPr>
            <p:ph type="sldNum" sz="quarter" idx="4"/>
          </p:nvPr>
        </p:nvSpPr>
        <p:spPr/>
        <p:txBody>
          <a:bodyPr/>
          <a:lstStyle/>
          <a:p>
            <a:fld id="{2DA5447E-0822-1949-A150-34FFF811F168}" type="slidenum">
              <a:rPr lang="en-US" smtClean="0"/>
              <a:pPr/>
              <a:t>21</a:t>
            </a:fld>
            <a:endParaRPr lang="en-US" dirty="0"/>
          </a:p>
        </p:txBody>
      </p:sp>
    </p:spTree>
    <p:extLst>
      <p:ext uri="{BB962C8B-B14F-4D97-AF65-F5344CB8AC3E}">
        <p14:creationId xmlns:p14="http://schemas.microsoft.com/office/powerpoint/2010/main" val="2454794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60A279-59C6-307F-0978-D7E4842B68B5}"/>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9653D1E5-FC67-70B3-3F7C-9B3FC337332C}"/>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DD9536F3-4DF5-E583-59B3-51F4F21CC388}"/>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FC89347A-900A-BBBB-CA19-4AFB42F07F11}"/>
              </a:ext>
            </a:extLst>
          </p:cNvPr>
          <p:cNvSpPr>
            <a:spLocks noGrp="1"/>
          </p:cNvSpPr>
          <p:nvPr>
            <p:ph type="sldNum" sz="quarter" idx="4"/>
          </p:nvPr>
        </p:nvSpPr>
        <p:spPr/>
        <p:txBody>
          <a:bodyPr/>
          <a:lstStyle/>
          <a:p>
            <a:fld id="{2DA5447E-0822-1949-A150-34FFF811F168}" type="slidenum">
              <a:rPr lang="en-US" smtClean="0"/>
              <a:pPr/>
              <a:t>22</a:t>
            </a:fld>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C8B8B798-153B-3344-99E5-2556F86F78DA}"/>
              </a:ext>
            </a:extLst>
          </p:cNvPr>
          <p:cNvPicPr>
            <a:picLocks noGrp="1" noChangeAspect="1"/>
          </p:cNvPicPr>
          <p:nvPr>
            <p:ph idx="1"/>
          </p:nvPr>
        </p:nvPicPr>
        <p:blipFill>
          <a:blip r:embed="rId2"/>
          <a:stretch>
            <a:fillRect/>
          </a:stretch>
        </p:blipFill>
        <p:spPr>
          <a:xfrm>
            <a:off x="876269" y="1417320"/>
            <a:ext cx="9594113" cy="3154362"/>
          </a:xfrm>
          <a:prstGeom prst="rect">
            <a:avLst/>
          </a:prstGeom>
        </p:spPr>
      </p:pic>
    </p:spTree>
    <p:extLst>
      <p:ext uri="{BB962C8B-B14F-4D97-AF65-F5344CB8AC3E}">
        <p14:creationId xmlns:p14="http://schemas.microsoft.com/office/powerpoint/2010/main" val="2151942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D8E31A-C681-E78C-64BC-93877C2648D5}"/>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92181B74-7B21-E9F5-8A8F-9278386205E9}"/>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8F80A01D-32CA-21FA-E4C2-B4D253F42022}"/>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E3FCF46E-EB9C-D5C7-D3F0-5A65787F5011}"/>
              </a:ext>
            </a:extLst>
          </p:cNvPr>
          <p:cNvSpPr>
            <a:spLocks noGrp="1"/>
          </p:cNvSpPr>
          <p:nvPr>
            <p:ph type="sldNum" sz="quarter" idx="4"/>
          </p:nvPr>
        </p:nvSpPr>
        <p:spPr/>
        <p:txBody>
          <a:bodyPr/>
          <a:lstStyle/>
          <a:p>
            <a:fld id="{2DA5447E-0822-1949-A150-34FFF811F168}" type="slidenum">
              <a:rPr lang="en-US" smtClean="0"/>
              <a:pPr/>
              <a:t>23</a:t>
            </a:fld>
            <a:endParaRPr lang="en-US" dirty="0"/>
          </a:p>
        </p:txBody>
      </p:sp>
      <p:pic>
        <p:nvPicPr>
          <p:cNvPr id="9" name="Picture 8">
            <a:extLst>
              <a:ext uri="{FF2B5EF4-FFF2-40B4-BE49-F238E27FC236}">
                <a16:creationId xmlns:a16="http://schemas.microsoft.com/office/drawing/2014/main" id="{4D8900C9-882F-0EBE-5EC6-BE62227456A0}"/>
              </a:ext>
            </a:extLst>
          </p:cNvPr>
          <p:cNvPicPr>
            <a:picLocks noChangeAspect="1"/>
          </p:cNvPicPr>
          <p:nvPr/>
        </p:nvPicPr>
        <p:blipFill>
          <a:blip r:embed="rId2"/>
          <a:stretch>
            <a:fillRect/>
          </a:stretch>
        </p:blipFill>
        <p:spPr>
          <a:xfrm>
            <a:off x="471801" y="1370037"/>
            <a:ext cx="5950256" cy="3503716"/>
          </a:xfrm>
          <a:prstGeom prst="rect">
            <a:avLst/>
          </a:prstGeom>
        </p:spPr>
      </p:pic>
      <p:sp>
        <p:nvSpPr>
          <p:cNvPr id="16" name="Content Placeholder 15">
            <a:extLst>
              <a:ext uri="{FF2B5EF4-FFF2-40B4-BE49-F238E27FC236}">
                <a16:creationId xmlns:a16="http://schemas.microsoft.com/office/drawing/2014/main" id="{C67E25CF-726F-18EF-1E74-3A3389ACE420}"/>
              </a:ext>
            </a:extLst>
          </p:cNvPr>
          <p:cNvSpPr>
            <a:spLocks noGrp="1"/>
          </p:cNvSpPr>
          <p:nvPr>
            <p:ph idx="1"/>
          </p:nvPr>
        </p:nvSpPr>
        <p:spPr/>
        <p:txBody>
          <a:bodyPr/>
          <a:lstStyle/>
          <a:p>
            <a:endParaRPr lang="en-GH" dirty="0"/>
          </a:p>
        </p:txBody>
      </p:sp>
      <p:pic>
        <p:nvPicPr>
          <p:cNvPr id="18" name="Picture 17">
            <a:extLst>
              <a:ext uri="{FF2B5EF4-FFF2-40B4-BE49-F238E27FC236}">
                <a16:creationId xmlns:a16="http://schemas.microsoft.com/office/drawing/2014/main" id="{72526692-7314-3DE8-F71F-FCACC5C273A5}"/>
              </a:ext>
            </a:extLst>
          </p:cNvPr>
          <p:cNvPicPr>
            <a:picLocks noChangeAspect="1"/>
          </p:cNvPicPr>
          <p:nvPr/>
        </p:nvPicPr>
        <p:blipFill>
          <a:blip r:embed="rId3"/>
          <a:stretch>
            <a:fillRect/>
          </a:stretch>
        </p:blipFill>
        <p:spPr>
          <a:xfrm>
            <a:off x="6636774" y="1417320"/>
            <a:ext cx="4719267" cy="4023360"/>
          </a:xfrm>
          <a:prstGeom prst="rect">
            <a:avLst/>
          </a:prstGeom>
        </p:spPr>
      </p:pic>
    </p:spTree>
    <p:extLst>
      <p:ext uri="{BB962C8B-B14F-4D97-AF65-F5344CB8AC3E}">
        <p14:creationId xmlns:p14="http://schemas.microsoft.com/office/powerpoint/2010/main" val="1664482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EE70C5-570C-330E-2471-B0A871D4FC2C}"/>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751B2BE9-6066-9BD0-C40A-560BE49795C9}"/>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FA6070CD-79EB-A453-476C-D9AF128AE511}"/>
              </a:ext>
            </a:extLst>
          </p:cNvPr>
          <p:cNvSpPr>
            <a:spLocks noGrp="1"/>
          </p:cNvSpPr>
          <p:nvPr>
            <p:ph type="body" sz="quarter" idx="13"/>
          </p:nvPr>
        </p:nvSpPr>
        <p:spPr/>
        <p:txBody>
          <a:bodyPr/>
          <a:lstStyle/>
          <a:p>
            <a:endParaRPr lang="en-IN" dirty="0"/>
          </a:p>
        </p:txBody>
      </p:sp>
      <p:sp>
        <p:nvSpPr>
          <p:cNvPr id="5" name="Text Placeholder 4">
            <a:extLst>
              <a:ext uri="{FF2B5EF4-FFF2-40B4-BE49-F238E27FC236}">
                <a16:creationId xmlns:a16="http://schemas.microsoft.com/office/drawing/2014/main" id="{EE49DB95-1DC2-DCD6-27CF-DEE333309802}"/>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73E09901-D170-BCBD-128E-CB114C0C7F0B}"/>
              </a:ext>
            </a:extLst>
          </p:cNvPr>
          <p:cNvSpPr>
            <a:spLocks noGrp="1"/>
          </p:cNvSpPr>
          <p:nvPr>
            <p:ph type="sldNum" sz="quarter" idx="4"/>
          </p:nvPr>
        </p:nvSpPr>
        <p:spPr/>
        <p:txBody>
          <a:bodyPr/>
          <a:lstStyle/>
          <a:p>
            <a:fld id="{2DA5447E-0822-1949-A150-34FFF811F168}" type="slidenum">
              <a:rPr lang="en-US" smtClean="0"/>
              <a:pPr/>
              <a:t>24</a:t>
            </a:fld>
            <a:endParaRPr lang="en-US" dirty="0"/>
          </a:p>
        </p:txBody>
      </p:sp>
      <p:pic>
        <p:nvPicPr>
          <p:cNvPr id="8" name="Content Placeholder 10">
            <a:extLst>
              <a:ext uri="{FF2B5EF4-FFF2-40B4-BE49-F238E27FC236}">
                <a16:creationId xmlns:a16="http://schemas.microsoft.com/office/drawing/2014/main" id="{FBC31460-98A6-E46C-FEC5-B3BA4D58EBA1}"/>
              </a:ext>
            </a:extLst>
          </p:cNvPr>
          <p:cNvPicPr>
            <a:picLocks noChangeAspect="1"/>
          </p:cNvPicPr>
          <p:nvPr/>
        </p:nvPicPr>
        <p:blipFill>
          <a:blip r:embed="rId2"/>
          <a:stretch>
            <a:fillRect/>
          </a:stretch>
        </p:blipFill>
        <p:spPr>
          <a:xfrm>
            <a:off x="7131650" y="1250577"/>
            <a:ext cx="4520226" cy="364415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88AD2D7-3AAF-9325-D2BA-93D217CDADB9}"/>
              </a:ext>
            </a:extLst>
          </p:cNvPr>
          <p:cNvPicPr>
            <a:picLocks noChangeAspect="1"/>
          </p:cNvPicPr>
          <p:nvPr/>
        </p:nvPicPr>
        <p:blipFill>
          <a:blip r:embed="rId3"/>
          <a:stretch>
            <a:fillRect/>
          </a:stretch>
        </p:blipFill>
        <p:spPr>
          <a:xfrm>
            <a:off x="349625" y="1130660"/>
            <a:ext cx="6528546" cy="3644152"/>
          </a:xfrm>
          <a:prstGeom prst="rect">
            <a:avLst/>
          </a:prstGeom>
        </p:spPr>
      </p:pic>
    </p:spTree>
    <p:extLst>
      <p:ext uri="{BB962C8B-B14F-4D97-AF65-F5344CB8AC3E}">
        <p14:creationId xmlns:p14="http://schemas.microsoft.com/office/powerpoint/2010/main" val="45733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E3E7B3-228F-74FD-11C0-E077B4B6C5A2}"/>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666D214B-D2C6-6FB0-B866-A2040CFD896C}"/>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8B739799-6A49-4A9E-617D-BC830BDAE1C3}"/>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788E649B-749B-5F11-98BD-EFF0563AA8AF}"/>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7C88BE30-0083-C422-2510-6C1BA2F7B3E9}"/>
              </a:ext>
            </a:extLst>
          </p:cNvPr>
          <p:cNvSpPr>
            <a:spLocks noGrp="1"/>
          </p:cNvSpPr>
          <p:nvPr>
            <p:ph type="sldNum" sz="quarter" idx="4"/>
          </p:nvPr>
        </p:nvSpPr>
        <p:spPr/>
        <p:txBody>
          <a:bodyPr/>
          <a:lstStyle/>
          <a:p>
            <a:fld id="{2DA5447E-0822-1949-A150-34FFF811F168}" type="slidenum">
              <a:rPr lang="en-US" smtClean="0"/>
              <a:pPr/>
              <a:t>25</a:t>
            </a:fld>
            <a:endParaRPr lang="en-US" dirty="0"/>
          </a:p>
        </p:txBody>
      </p:sp>
      <p:pic>
        <p:nvPicPr>
          <p:cNvPr id="7" name="Picture 6" descr="A screen shot of a graph&#10;&#10;Description automatically generated">
            <a:extLst>
              <a:ext uri="{FF2B5EF4-FFF2-40B4-BE49-F238E27FC236}">
                <a16:creationId xmlns:a16="http://schemas.microsoft.com/office/drawing/2014/main" id="{2E7BCE09-BE3A-92EB-8606-7759A996CCFF}"/>
              </a:ext>
            </a:extLst>
          </p:cNvPr>
          <p:cNvPicPr>
            <a:picLocks noChangeAspect="1"/>
          </p:cNvPicPr>
          <p:nvPr/>
        </p:nvPicPr>
        <p:blipFill>
          <a:blip r:embed="rId2"/>
          <a:stretch>
            <a:fillRect/>
          </a:stretch>
        </p:blipFill>
        <p:spPr>
          <a:xfrm>
            <a:off x="2346511" y="1417320"/>
            <a:ext cx="7698441" cy="4335780"/>
          </a:xfrm>
          <a:prstGeom prst="rect">
            <a:avLst/>
          </a:prstGeom>
        </p:spPr>
      </p:pic>
    </p:spTree>
    <p:extLst>
      <p:ext uri="{BB962C8B-B14F-4D97-AF65-F5344CB8AC3E}">
        <p14:creationId xmlns:p14="http://schemas.microsoft.com/office/powerpoint/2010/main" val="1441953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D25405-D5E1-3C87-8521-AC926570B34B}"/>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83C4DC17-AE1B-FF2C-3463-0516342E1778}"/>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AC57CA5E-9EFE-39B3-1323-79097C25F157}"/>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664D0475-BEE5-2609-5FBC-B57D17E39DFB}"/>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70A06B38-066F-BEBB-ABD0-68A6365608EC}"/>
              </a:ext>
            </a:extLst>
          </p:cNvPr>
          <p:cNvSpPr>
            <a:spLocks noGrp="1"/>
          </p:cNvSpPr>
          <p:nvPr>
            <p:ph type="sldNum" sz="quarter" idx="4"/>
          </p:nvPr>
        </p:nvSpPr>
        <p:spPr/>
        <p:txBody>
          <a:bodyPr/>
          <a:lstStyle/>
          <a:p>
            <a:fld id="{2DA5447E-0822-1949-A150-34FFF811F168}" type="slidenum">
              <a:rPr lang="en-US" smtClean="0"/>
              <a:pPr/>
              <a:t>26</a:t>
            </a:fld>
            <a:endParaRPr lang="en-US" dirty="0"/>
          </a:p>
        </p:txBody>
      </p:sp>
      <p:pic>
        <p:nvPicPr>
          <p:cNvPr id="7" name="Picture 6" descr="A screenshot of a computer&#10;&#10;Description automatically generated">
            <a:extLst>
              <a:ext uri="{FF2B5EF4-FFF2-40B4-BE49-F238E27FC236}">
                <a16:creationId xmlns:a16="http://schemas.microsoft.com/office/drawing/2014/main" id="{AEED94D4-8984-6971-19F7-46D138AB0398}"/>
              </a:ext>
            </a:extLst>
          </p:cNvPr>
          <p:cNvPicPr>
            <a:picLocks noChangeAspect="1"/>
          </p:cNvPicPr>
          <p:nvPr/>
        </p:nvPicPr>
        <p:blipFill>
          <a:blip r:embed="rId2"/>
          <a:stretch>
            <a:fillRect/>
          </a:stretch>
        </p:blipFill>
        <p:spPr>
          <a:xfrm>
            <a:off x="1102659" y="1553135"/>
            <a:ext cx="9533965" cy="4289611"/>
          </a:xfrm>
          <a:prstGeom prst="rect">
            <a:avLst/>
          </a:prstGeom>
        </p:spPr>
      </p:pic>
    </p:spTree>
    <p:extLst>
      <p:ext uri="{BB962C8B-B14F-4D97-AF65-F5344CB8AC3E}">
        <p14:creationId xmlns:p14="http://schemas.microsoft.com/office/powerpoint/2010/main" val="2170074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62DEB-3322-FA8D-EC31-FD1502A31CFE}"/>
              </a:ext>
            </a:extLst>
          </p:cNvPr>
          <p:cNvSpPr>
            <a:spLocks noGrp="1"/>
          </p:cNvSpPr>
          <p:nvPr>
            <p:ph type="title"/>
          </p:nvPr>
        </p:nvSpPr>
        <p:spPr>
          <a:xfrm>
            <a:off x="950976" y="1121473"/>
            <a:ext cx="10287000" cy="566928"/>
          </a:xfrm>
        </p:spPr>
        <p:txBody>
          <a:bodyPr/>
          <a:lstStyle/>
          <a:p>
            <a:r>
              <a:rPr lang="en-US" dirty="0"/>
              <a:t>Conclusions</a:t>
            </a:r>
            <a:endParaRPr lang="en-IN" dirty="0"/>
          </a:p>
        </p:txBody>
      </p:sp>
      <p:sp>
        <p:nvSpPr>
          <p:cNvPr id="5" name="Text Placeholder 4">
            <a:extLst>
              <a:ext uri="{FF2B5EF4-FFF2-40B4-BE49-F238E27FC236}">
                <a16:creationId xmlns:a16="http://schemas.microsoft.com/office/drawing/2014/main" id="{D1A47F3F-557F-E9F8-ABD8-779C2F534871}"/>
              </a:ext>
            </a:extLst>
          </p:cNvPr>
          <p:cNvSpPr>
            <a:spLocks noGrp="1"/>
          </p:cNvSpPr>
          <p:nvPr>
            <p:ph type="body" sz="quarter" idx="14"/>
          </p:nvPr>
        </p:nvSpPr>
        <p:spPr/>
        <p:txBody>
          <a:bodyPr/>
          <a:lstStyle/>
          <a:p>
            <a:r>
              <a:rPr lang="en-US" dirty="0"/>
              <a:t>Conclusions</a:t>
            </a:r>
            <a:endParaRPr lang="en-IN" dirty="0"/>
          </a:p>
        </p:txBody>
      </p:sp>
      <p:sp>
        <p:nvSpPr>
          <p:cNvPr id="6" name="Slide Number Placeholder 5">
            <a:extLst>
              <a:ext uri="{FF2B5EF4-FFF2-40B4-BE49-F238E27FC236}">
                <a16:creationId xmlns:a16="http://schemas.microsoft.com/office/drawing/2014/main" id="{A3CC2301-4359-4A0D-CC5C-68AD0CBA2A97}"/>
              </a:ext>
            </a:extLst>
          </p:cNvPr>
          <p:cNvSpPr>
            <a:spLocks noGrp="1"/>
          </p:cNvSpPr>
          <p:nvPr>
            <p:ph type="sldNum" sz="quarter" idx="4"/>
          </p:nvPr>
        </p:nvSpPr>
        <p:spPr/>
        <p:txBody>
          <a:bodyPr/>
          <a:lstStyle/>
          <a:p>
            <a:fld id="{2DA5447E-0822-1949-A150-34FFF811F168}" type="slidenum">
              <a:rPr lang="en-US" smtClean="0"/>
              <a:pPr/>
              <a:t>27</a:t>
            </a:fld>
            <a:endParaRPr lang="en-US" dirty="0"/>
          </a:p>
        </p:txBody>
      </p:sp>
      <p:sp>
        <p:nvSpPr>
          <p:cNvPr id="9" name="Content Placeholder 8">
            <a:extLst>
              <a:ext uri="{FF2B5EF4-FFF2-40B4-BE49-F238E27FC236}">
                <a16:creationId xmlns:a16="http://schemas.microsoft.com/office/drawing/2014/main" id="{912B5D9E-9A21-8CAA-D32D-55F368F5F813}"/>
              </a:ext>
            </a:extLst>
          </p:cNvPr>
          <p:cNvSpPr>
            <a:spLocks noGrp="1"/>
          </p:cNvSpPr>
          <p:nvPr>
            <p:ph idx="1"/>
          </p:nvPr>
        </p:nvSpPr>
        <p:spPr>
          <a:xfrm>
            <a:off x="950976" y="1828799"/>
            <a:ext cx="10654870" cy="4270549"/>
          </a:xfrm>
        </p:spPr>
        <p:txBody>
          <a:bodyPr/>
          <a:lstStyle/>
          <a:p>
            <a:r>
              <a:rPr lang="en-US" sz="1800" b="1"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This project demonstrated a typical machine learning workflow for a regression prediction problem. </a:t>
            </a:r>
          </a:p>
          <a:p>
            <a:r>
              <a:rPr lang="en-US" sz="1800" dirty="0">
                <a:effectLst/>
                <a:latin typeface="Times New Roman" panose="02020603050405020304" pitchFamily="18" charset="0"/>
                <a:ea typeface="Calibri" panose="020F0502020204030204" pitchFamily="34" charset="0"/>
              </a:rPr>
              <a:t>The data was processed, analyzed, and used to train and tune multiple types of regression models. Based on the evaluation metrics, random forest was the optimal algorithm for this dataset and modeling task. </a:t>
            </a:r>
          </a:p>
          <a:p>
            <a:r>
              <a:rPr lang="en-US" sz="1800" dirty="0">
                <a:effectLst/>
                <a:latin typeface="Times New Roman" panose="02020603050405020304" pitchFamily="18" charset="0"/>
                <a:ea typeface="Calibri" panose="020F0502020204030204" pitchFamily="34" charset="0"/>
              </a:rPr>
              <a:t>The results show the importance of trying different algorithms, tuning hyperparameters, and using performance metrics to select the right model. </a:t>
            </a:r>
          </a:p>
          <a:p>
            <a:r>
              <a:rPr lang="en-US" sz="1800" dirty="0">
                <a:effectLst/>
                <a:latin typeface="Times New Roman" panose="02020603050405020304" pitchFamily="18" charset="0"/>
                <a:ea typeface="Calibri" panose="020F0502020204030204" pitchFamily="34" charset="0"/>
              </a:rPr>
              <a:t>The </a:t>
            </a:r>
            <a:r>
              <a:rPr lang="en-US" sz="1800" b="1" dirty="0">
                <a:effectLst/>
                <a:latin typeface="Times New Roman" panose="02020603050405020304" pitchFamily="18" charset="0"/>
                <a:ea typeface="Calibri" panose="020F0502020204030204" pitchFamily="34" charset="0"/>
              </a:rPr>
              <a:t>high accuracy of random forest</a:t>
            </a:r>
            <a:r>
              <a:rPr lang="en-US" sz="1800" dirty="0">
                <a:effectLst/>
                <a:latin typeface="Times New Roman" panose="02020603050405020304" pitchFamily="18" charset="0"/>
                <a:ea typeface="Calibri" panose="020F0502020204030204" pitchFamily="34" charset="0"/>
              </a:rPr>
              <a:t> highlights the power of ensemble techniques for modeling complex data. In future work, additional feature engineering and hyperparameter optimization could potentially improve accuracy further. </a:t>
            </a:r>
          </a:p>
          <a:p>
            <a:r>
              <a:rPr lang="en-US" sz="1800" dirty="0">
                <a:effectLst/>
                <a:latin typeface="Times New Roman" panose="02020603050405020304" pitchFamily="18" charset="0"/>
                <a:ea typeface="Calibri" panose="020F0502020204030204" pitchFamily="34" charset="0"/>
              </a:rPr>
              <a:t>Overall, the project successfully built an accurate regression model using machine learning techniques.</a:t>
            </a:r>
            <a:endParaRPr lang="en-IN" dirty="0"/>
          </a:p>
        </p:txBody>
      </p:sp>
    </p:spTree>
    <p:extLst>
      <p:ext uri="{BB962C8B-B14F-4D97-AF65-F5344CB8AC3E}">
        <p14:creationId xmlns:p14="http://schemas.microsoft.com/office/powerpoint/2010/main" val="676869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62DEB-3322-FA8D-EC31-FD1502A31CFE}"/>
              </a:ext>
            </a:extLst>
          </p:cNvPr>
          <p:cNvSpPr>
            <a:spLocks noGrp="1"/>
          </p:cNvSpPr>
          <p:nvPr>
            <p:ph type="title"/>
          </p:nvPr>
        </p:nvSpPr>
        <p:spPr>
          <a:xfrm>
            <a:off x="950976" y="1121473"/>
            <a:ext cx="10287000" cy="566928"/>
          </a:xfrm>
        </p:spPr>
        <p:txBody>
          <a:bodyPr/>
          <a:lstStyle/>
          <a:p>
            <a:r>
              <a:rPr lang="en-US" dirty="0"/>
              <a:t>References</a:t>
            </a:r>
            <a:endParaRPr lang="en-IN" dirty="0"/>
          </a:p>
        </p:txBody>
      </p:sp>
      <p:sp>
        <p:nvSpPr>
          <p:cNvPr id="5" name="Text Placeholder 4">
            <a:extLst>
              <a:ext uri="{FF2B5EF4-FFF2-40B4-BE49-F238E27FC236}">
                <a16:creationId xmlns:a16="http://schemas.microsoft.com/office/drawing/2014/main" id="{D1A47F3F-557F-E9F8-ABD8-779C2F534871}"/>
              </a:ext>
            </a:extLst>
          </p:cNvPr>
          <p:cNvSpPr>
            <a:spLocks noGrp="1"/>
          </p:cNvSpPr>
          <p:nvPr>
            <p:ph type="body" sz="quarter" idx="14"/>
          </p:nvPr>
        </p:nvSpPr>
        <p:spPr/>
        <p:txBody>
          <a:bodyPr/>
          <a:lstStyle/>
          <a:p>
            <a:r>
              <a:rPr lang="en-US" dirty="0"/>
              <a:t>Conclusions</a:t>
            </a:r>
            <a:endParaRPr lang="en-IN" dirty="0"/>
          </a:p>
        </p:txBody>
      </p:sp>
      <p:sp>
        <p:nvSpPr>
          <p:cNvPr id="6" name="Slide Number Placeholder 5">
            <a:extLst>
              <a:ext uri="{FF2B5EF4-FFF2-40B4-BE49-F238E27FC236}">
                <a16:creationId xmlns:a16="http://schemas.microsoft.com/office/drawing/2014/main" id="{A3CC2301-4359-4A0D-CC5C-68AD0CBA2A97}"/>
              </a:ext>
            </a:extLst>
          </p:cNvPr>
          <p:cNvSpPr>
            <a:spLocks noGrp="1"/>
          </p:cNvSpPr>
          <p:nvPr>
            <p:ph type="sldNum" sz="quarter" idx="4"/>
          </p:nvPr>
        </p:nvSpPr>
        <p:spPr/>
        <p:txBody>
          <a:bodyPr/>
          <a:lstStyle/>
          <a:p>
            <a:fld id="{2DA5447E-0822-1949-A150-34FFF811F168}" type="slidenum">
              <a:rPr lang="en-US" smtClean="0"/>
              <a:pPr/>
              <a:t>28</a:t>
            </a:fld>
            <a:endParaRPr lang="en-US" dirty="0"/>
          </a:p>
        </p:txBody>
      </p:sp>
      <p:sp>
        <p:nvSpPr>
          <p:cNvPr id="9" name="Content Placeholder 8">
            <a:extLst>
              <a:ext uri="{FF2B5EF4-FFF2-40B4-BE49-F238E27FC236}">
                <a16:creationId xmlns:a16="http://schemas.microsoft.com/office/drawing/2014/main" id="{912B5D9E-9A21-8CAA-D32D-55F368F5F813}"/>
              </a:ext>
            </a:extLst>
          </p:cNvPr>
          <p:cNvSpPr>
            <a:spLocks noGrp="1"/>
          </p:cNvSpPr>
          <p:nvPr>
            <p:ph idx="1"/>
          </p:nvPr>
        </p:nvSpPr>
        <p:spPr>
          <a:xfrm>
            <a:off x="950976" y="1828799"/>
            <a:ext cx="10654870" cy="4270549"/>
          </a:xfrm>
        </p:spPr>
        <p:txBody>
          <a:bodyPr/>
          <a:lstStyle/>
          <a:p>
            <a:pPr marL="342900" lvl="0" indent="-342900" fontAlgn="base">
              <a:lnSpc>
                <a:spcPct val="105000"/>
              </a:lnSpc>
              <a:spcAft>
                <a:spcPts val="25"/>
              </a:spcAft>
              <a:buClr>
                <a:srgbClr val="000000"/>
              </a:buClr>
              <a:buSzPts val="800"/>
              <a:buFont typeface="+mj-lt"/>
              <a:buAutoNum type="arabicPeriod"/>
            </a:pPr>
            <a:r>
              <a:rPr lang="en-US" sz="1400" b="1" dirty="0">
                <a:effectLst/>
                <a:latin typeface="Times New Roman" panose="02020603050405020304" pitchFamily="18" charset="0"/>
                <a:ea typeface="Calibri" panose="020F0502020204030204" pitchFamily="34" charset="0"/>
              </a:rPr>
              <a:t>­­­­­­­­­­­­</a:t>
            </a: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House Price Index. Federal Housing Finance Agency. https://www.fhfa.gov/ (accessed September 1, 2019).</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Fan C, Cui Z, Zhong X. House Prices Prediction with Machine Learning Algorithms. Proceedings of the 2018 10th International Conference on Machine Learning and Computing - ICMLC 2018. doi:10.1145/3195106.3195133.</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Phan TD. Housing Price Prediction Using Machine Learning Algorithms: The Case of Melbourne City, Australia. 2018 International Conference on Machine Learning and Data Engineering (ICMLDE) 2018. doi:10.1109/icmlde.2018.00017.</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Mu J, Wu F, Zhang A. Housing Value Forecasting Based on Machine Learning Methods. Abstract and Applied Analysis 2014; 2014:1–7. doi:10.1155/2014/648047.</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Lu S, Li Z, Qin Z, Yang X, Goh RSM. A hybrid regression technique for house prices prediction. 2017 IEEE International Conference on Industrial Engineering and Engineering Management (IEEM) 2017. doi:10.1109/ieem.2017.8289904.</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Ivanov I. </a:t>
            </a:r>
            <a:r>
              <a:rPr lang="en-US" sz="1400" u="none" strike="noStrike" kern="100" dirty="0" err="1">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vecstack</a:t>
            </a: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GitHub 2016. https://github.com/vecxoz/vecstack (accessed June 1, 2019). [Accessed: 01-June-2019].</a:t>
            </a: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Wolpert DH. Stacked generalization. Neural Networks 1992; 5:241–59. doi:10.1016/s0893-6080(05)80023-1.</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Qiu Q. Housing price in Beijing. Kaggle 2018. https://www.kaggle.com/ruiqurm/lianjia/ (accessed June 1, 2019).</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r>
              <a:rPr lang="en-US" sz="1400" u="none" strike="noStrike" kern="100" dirty="0" err="1">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Pedregosa</a:t>
            </a: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F, </a:t>
            </a:r>
            <a:r>
              <a:rPr lang="en-US" sz="1400" u="none" strike="noStrike" kern="100" dirty="0" err="1">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Varoquaux</a:t>
            </a: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G, </a:t>
            </a:r>
            <a:r>
              <a:rPr lang="en-US" sz="1400" u="none" strike="noStrike" kern="100" dirty="0" err="1">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Gramfort</a:t>
            </a: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A, Michel V, </a:t>
            </a:r>
            <a:r>
              <a:rPr lang="en-US" sz="1400" u="none" strike="noStrike" kern="100" dirty="0" err="1">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Thirion</a:t>
            </a:r>
            <a:r>
              <a:rPr lang="en-US" sz="1400" u="none" strike="noStrike" kern="100" dirty="0">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B, Grisel O, et al. Scikit-learn: Machine Learning in Python. The Journal of Machine Learning Research 2011; 12:2825–30.</a:t>
            </a: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5000"/>
              </a:lnSpc>
              <a:spcAft>
                <a:spcPts val="25"/>
              </a:spcAft>
              <a:buClr>
                <a:srgbClr val="000000"/>
              </a:buClr>
              <a:buSzPts val="800"/>
              <a:buFont typeface="+mj-lt"/>
              <a:buAutoNum type="arabicPeriod"/>
            </a:pPr>
            <a:endParaRPr lang="en-GH" sz="14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endParaRPr lang="en-IN" b="1" dirty="0"/>
          </a:p>
        </p:txBody>
      </p:sp>
    </p:spTree>
    <p:extLst>
      <p:ext uri="{BB962C8B-B14F-4D97-AF65-F5344CB8AC3E}">
        <p14:creationId xmlns:p14="http://schemas.microsoft.com/office/powerpoint/2010/main" val="3791972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789F7-511D-7E36-E6D3-701C5B64D8AA}"/>
              </a:ext>
            </a:extLst>
          </p:cNvPr>
          <p:cNvSpPr>
            <a:spLocks noGrp="1"/>
          </p:cNvSpPr>
          <p:nvPr>
            <p:ph type="body" sz="quarter" idx="14"/>
          </p:nvPr>
        </p:nvSpPr>
        <p:spPr/>
        <p:txBody>
          <a:bodyPr/>
          <a:lstStyle/>
          <a:p>
            <a:endParaRPr lang="en-US"/>
          </a:p>
        </p:txBody>
      </p:sp>
      <p:sp>
        <p:nvSpPr>
          <p:cNvPr id="3" name="Slide Number Placeholder 2">
            <a:extLst>
              <a:ext uri="{FF2B5EF4-FFF2-40B4-BE49-F238E27FC236}">
                <a16:creationId xmlns:a16="http://schemas.microsoft.com/office/drawing/2014/main" id="{00371B3A-C4E1-0287-87ED-5959B96467B5}"/>
              </a:ext>
            </a:extLst>
          </p:cNvPr>
          <p:cNvSpPr>
            <a:spLocks noGrp="1"/>
          </p:cNvSpPr>
          <p:nvPr>
            <p:ph type="sldNum" sz="quarter" idx="4"/>
          </p:nvPr>
        </p:nvSpPr>
        <p:spPr/>
        <p:txBody>
          <a:bodyPr/>
          <a:lstStyle/>
          <a:p>
            <a:fld id="{2DA5447E-0822-1949-A150-34FFF811F168}" type="slidenum">
              <a:rPr lang="en-US" smtClean="0"/>
              <a:pPr/>
              <a:t>29</a:t>
            </a:fld>
            <a:endParaRPr lang="en-US" dirty="0"/>
          </a:p>
        </p:txBody>
      </p:sp>
      <p:pic>
        <p:nvPicPr>
          <p:cNvPr id="5" name="Picture 4" descr="A white brick wall with words on it&#10;&#10;Description automatically generated">
            <a:extLst>
              <a:ext uri="{FF2B5EF4-FFF2-40B4-BE49-F238E27FC236}">
                <a16:creationId xmlns:a16="http://schemas.microsoft.com/office/drawing/2014/main" id="{EA71CC08-873A-CCD4-A100-4DD7DB884F4A}"/>
              </a:ext>
            </a:extLst>
          </p:cNvPr>
          <p:cNvPicPr>
            <a:picLocks noChangeAspect="1"/>
          </p:cNvPicPr>
          <p:nvPr/>
        </p:nvPicPr>
        <p:blipFill>
          <a:blip r:embed="rId2"/>
          <a:stretch>
            <a:fillRect/>
          </a:stretch>
        </p:blipFill>
        <p:spPr>
          <a:xfrm>
            <a:off x="1524000" y="1239818"/>
            <a:ext cx="9029252" cy="4900109"/>
          </a:xfrm>
          <a:prstGeom prst="rect">
            <a:avLst/>
          </a:prstGeom>
        </p:spPr>
      </p:pic>
    </p:spTree>
    <p:extLst>
      <p:ext uri="{BB962C8B-B14F-4D97-AF65-F5344CB8AC3E}">
        <p14:creationId xmlns:p14="http://schemas.microsoft.com/office/powerpoint/2010/main" val="272495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87109FDF-6602-847E-6198-8CFD7B4F91D0}"/>
              </a:ext>
            </a:extLst>
          </p:cNvPr>
          <p:cNvSpPr>
            <a:spLocks noGrp="1"/>
          </p:cNvSpPr>
          <p:nvPr>
            <p:ph idx="1"/>
          </p:nvPr>
        </p:nvSpPr>
        <p:spPr>
          <a:xfrm>
            <a:off x="950976" y="1984248"/>
            <a:ext cx="10287000" cy="3768852"/>
          </a:xfrm>
        </p:spPr>
        <p:txBody>
          <a:bodyPr/>
          <a:lstStyle/>
          <a:p>
            <a:r>
              <a:rPr lang="en-US" sz="1800" dirty="0">
                <a:effectLst/>
                <a:latin typeface="Times New Roman" panose="02020603050405020304" pitchFamily="18" charset="0"/>
                <a:ea typeface="Calibri" panose="020F0502020204030204" pitchFamily="34" charset="0"/>
              </a:rPr>
              <a:t>Regardless of one's ability to pay, home prices have an impact on the decision to buy</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Many scholars have studied the prediction of housing prices using the house pricing index (HPI) and various machine learning models to accurately predict house prices</a:t>
            </a:r>
          </a:p>
          <a:p>
            <a:r>
              <a:rPr lang="en-US" sz="1800" dirty="0">
                <a:effectLst/>
                <a:latin typeface="Times New Roman" panose="02020603050405020304" pitchFamily="18" charset="0"/>
                <a:ea typeface="Calibri" panose="020F0502020204030204" pitchFamily="34" charset="0"/>
              </a:rPr>
              <a:t>Using secondary data from the Boston Housing dataset, this project attempts to perform a comparative analysis of three machine learning models, namely support vector machine (SVM), random forest (RA), and linear regression model (LRM), in the prediction of housing prices.</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To improve the models' prediction, the project will base its model construction on characteristics such as the typical number of rooms, highway accessibility, crime rate, house-age etc.</a:t>
            </a:r>
          </a:p>
          <a:p>
            <a:r>
              <a:rPr lang="en-US" sz="1800" dirty="0">
                <a:latin typeface="Times New Roman" panose="02020603050405020304" pitchFamily="18" charset="0"/>
                <a:ea typeface="Calibri" panose="020F0502020204030204" pitchFamily="34" charset="0"/>
              </a:rPr>
              <a:t>Python code </a:t>
            </a:r>
            <a:endParaRPr lang="en-IN" dirty="0"/>
          </a:p>
        </p:txBody>
      </p:sp>
      <p:sp>
        <p:nvSpPr>
          <p:cNvPr id="9" name="Title 8">
            <a:extLst>
              <a:ext uri="{FF2B5EF4-FFF2-40B4-BE49-F238E27FC236}">
                <a16:creationId xmlns:a16="http://schemas.microsoft.com/office/drawing/2014/main" id="{E728BFB3-40B2-E2BA-8EF3-8267A91EE605}"/>
              </a:ext>
            </a:extLst>
          </p:cNvPr>
          <p:cNvSpPr>
            <a:spLocks noGrp="1"/>
          </p:cNvSpPr>
          <p:nvPr>
            <p:ph type="title"/>
          </p:nvPr>
        </p:nvSpPr>
        <p:spPr/>
        <p:txBody>
          <a:bodyPr/>
          <a:lstStyle/>
          <a:p>
            <a:r>
              <a:rPr lang="en-US" dirty="0"/>
              <a:t>Abstract</a:t>
            </a:r>
            <a:endParaRPr lang="en-IN" dirty="0"/>
          </a:p>
        </p:txBody>
      </p:sp>
      <p:sp>
        <p:nvSpPr>
          <p:cNvPr id="11" name="Text Placeholder 10">
            <a:extLst>
              <a:ext uri="{FF2B5EF4-FFF2-40B4-BE49-F238E27FC236}">
                <a16:creationId xmlns:a16="http://schemas.microsoft.com/office/drawing/2014/main" id="{B6687B59-4EB7-AD14-89AF-9EF1DDA13D9B}"/>
              </a:ext>
            </a:extLst>
          </p:cNvPr>
          <p:cNvSpPr>
            <a:spLocks noGrp="1"/>
          </p:cNvSpPr>
          <p:nvPr>
            <p:ph type="body" sz="quarter" idx="14"/>
          </p:nvPr>
        </p:nvSpPr>
        <p:spPr/>
        <p:txBody>
          <a:bodyPr/>
          <a:lstStyle/>
          <a:p>
            <a:r>
              <a:rPr lang="en-US" sz="2000" dirty="0"/>
              <a:t>Abstract</a:t>
            </a:r>
            <a:r>
              <a:rPr lang="en-US" dirty="0"/>
              <a:t> </a:t>
            </a:r>
            <a:endParaRPr lang="en-IN" dirty="0"/>
          </a:p>
          <a:p>
            <a:endParaRPr lang="en-IN" dirty="0"/>
          </a:p>
        </p:txBody>
      </p:sp>
    </p:spTree>
    <p:extLst>
      <p:ext uri="{BB962C8B-B14F-4D97-AF65-F5344CB8AC3E}">
        <p14:creationId xmlns:p14="http://schemas.microsoft.com/office/powerpoint/2010/main" val="4113601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26E736-5C41-EE12-C1C3-4107F92E1162}"/>
              </a:ext>
            </a:extLst>
          </p:cNvPr>
          <p:cNvSpPr>
            <a:spLocks noGrp="1"/>
          </p:cNvSpPr>
          <p:nvPr>
            <p:ph type="body" sz="quarter" idx="14"/>
          </p:nvPr>
        </p:nvSpPr>
        <p:spPr/>
        <p:txBody>
          <a:bodyPr/>
          <a:lstStyle/>
          <a:p>
            <a:endParaRPr lang="en-US" dirty="0"/>
          </a:p>
        </p:txBody>
      </p:sp>
      <p:sp>
        <p:nvSpPr>
          <p:cNvPr id="3" name="Slide Number Placeholder 2">
            <a:extLst>
              <a:ext uri="{FF2B5EF4-FFF2-40B4-BE49-F238E27FC236}">
                <a16:creationId xmlns:a16="http://schemas.microsoft.com/office/drawing/2014/main" id="{1F5479B1-E320-D142-B91E-0F91D69477EB}"/>
              </a:ext>
            </a:extLst>
          </p:cNvPr>
          <p:cNvSpPr>
            <a:spLocks noGrp="1"/>
          </p:cNvSpPr>
          <p:nvPr>
            <p:ph type="sldNum" sz="quarter" idx="4"/>
          </p:nvPr>
        </p:nvSpPr>
        <p:spPr/>
        <p:txBody>
          <a:bodyPr/>
          <a:lstStyle/>
          <a:p>
            <a:fld id="{2DA5447E-0822-1949-A150-34FFF811F168}" type="slidenum">
              <a:rPr lang="en-US" smtClean="0"/>
              <a:pPr/>
              <a:t>30</a:t>
            </a:fld>
            <a:endParaRPr lang="en-US" dirty="0"/>
          </a:p>
        </p:txBody>
      </p:sp>
      <p:pic>
        <p:nvPicPr>
          <p:cNvPr id="5" name="Picture 4" descr="A white person with a question mark&#10;&#10;Description automatically generated">
            <a:extLst>
              <a:ext uri="{FF2B5EF4-FFF2-40B4-BE49-F238E27FC236}">
                <a16:creationId xmlns:a16="http://schemas.microsoft.com/office/drawing/2014/main" id="{9C96648C-62A5-FB41-8751-E4FCF735E23F}"/>
              </a:ext>
            </a:extLst>
          </p:cNvPr>
          <p:cNvPicPr>
            <a:picLocks noChangeAspect="1"/>
          </p:cNvPicPr>
          <p:nvPr/>
        </p:nvPicPr>
        <p:blipFill>
          <a:blip r:embed="rId2"/>
          <a:stretch>
            <a:fillRect/>
          </a:stretch>
        </p:blipFill>
        <p:spPr>
          <a:xfrm>
            <a:off x="3076687" y="1164514"/>
            <a:ext cx="6465346" cy="4849011"/>
          </a:xfrm>
          <a:prstGeom prst="rect">
            <a:avLst/>
          </a:prstGeom>
        </p:spPr>
      </p:pic>
    </p:spTree>
    <p:extLst>
      <p:ext uri="{BB962C8B-B14F-4D97-AF65-F5344CB8AC3E}">
        <p14:creationId xmlns:p14="http://schemas.microsoft.com/office/powerpoint/2010/main" val="346665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711E40-B9D5-05EF-BE16-737524A91FDC}"/>
              </a:ext>
            </a:extLst>
          </p:cNvPr>
          <p:cNvSpPr>
            <a:spLocks noGrp="1"/>
          </p:cNvSpPr>
          <p:nvPr>
            <p:ph idx="1"/>
          </p:nvPr>
        </p:nvSpPr>
        <p:spPr>
          <a:xfrm>
            <a:off x="950976" y="1889090"/>
            <a:ext cx="10287000" cy="3864010"/>
          </a:xfrm>
        </p:spPr>
        <p:txBody>
          <a:bodyPr/>
          <a:lstStyle/>
          <a:p>
            <a:r>
              <a:rPr lang="en-US" sz="1800" dirty="0">
                <a:effectLst/>
                <a:latin typeface="Times New Roman" panose="02020603050405020304" pitchFamily="18" charset="0"/>
                <a:ea typeface="Calibri" panose="020F0502020204030204" pitchFamily="34" charset="0"/>
              </a:rPr>
              <a:t>Housing price prediction is an important problem in real estate that can guide investment decisions.</a:t>
            </a:r>
          </a:p>
          <a:p>
            <a:r>
              <a:rPr lang="en-US" sz="1800" dirty="0">
                <a:latin typeface="Times New Roman" panose="02020603050405020304" pitchFamily="18" charset="0"/>
                <a:ea typeface="Calibri" panose="020F0502020204030204" pitchFamily="34" charset="0"/>
              </a:rPr>
              <a:t>W</a:t>
            </a:r>
            <a:r>
              <a:rPr lang="en-US" sz="1800" dirty="0">
                <a:effectLst/>
                <a:latin typeface="Times New Roman" panose="02020603050405020304" pitchFamily="18" charset="0"/>
                <a:ea typeface="Calibri" panose="020F0502020204030204" pitchFamily="34" charset="0"/>
              </a:rPr>
              <a:t>e compare three machine learning models for predicting house prices </a:t>
            </a:r>
          </a:p>
          <a:p>
            <a:pPr marL="0" indent="0">
              <a:buNone/>
            </a:pPr>
            <a:r>
              <a:rPr lang="en-US" sz="1800" dirty="0">
                <a:latin typeface="Times New Roman" panose="02020603050405020304" pitchFamily="18" charset="0"/>
                <a:ea typeface="Calibri" panose="020F0502020204030204" pitchFamily="34" charset="0"/>
              </a:rPr>
              <a:t>1. L</a:t>
            </a:r>
            <a:r>
              <a:rPr lang="en-US" sz="1800" dirty="0">
                <a:effectLst/>
                <a:latin typeface="Times New Roman" panose="02020603050405020304" pitchFamily="18" charset="0"/>
                <a:ea typeface="Calibri" panose="020F0502020204030204" pitchFamily="34" charset="0"/>
              </a:rPr>
              <a:t>inear regression, </a:t>
            </a:r>
          </a:p>
          <a:p>
            <a:pPr marL="0" indent="0">
              <a:buNone/>
            </a:pPr>
            <a:r>
              <a:rPr lang="en-US" sz="1800" dirty="0">
                <a:latin typeface="Times New Roman" panose="02020603050405020304" pitchFamily="18" charset="0"/>
                <a:ea typeface="Calibri" panose="020F0502020204030204" pitchFamily="34" charset="0"/>
              </a:rPr>
              <a:t>2. R</a:t>
            </a:r>
            <a:r>
              <a:rPr lang="en-US" sz="1800" dirty="0">
                <a:effectLst/>
                <a:latin typeface="Times New Roman" panose="02020603050405020304" pitchFamily="18" charset="0"/>
                <a:ea typeface="Calibri" panose="020F0502020204030204" pitchFamily="34" charset="0"/>
              </a:rPr>
              <a:t>egression trees, </a:t>
            </a:r>
            <a:r>
              <a:rPr lang="en-US" sz="1800" dirty="0" err="1">
                <a:effectLst/>
                <a:latin typeface="Times New Roman" panose="02020603050405020304" pitchFamily="18" charset="0"/>
                <a:ea typeface="Calibri" panose="020F0502020204030204" pitchFamily="34" charset="0"/>
              </a:rPr>
              <a:t>ie</a:t>
            </a:r>
            <a:r>
              <a:rPr lang="en-US" sz="1800" dirty="0">
                <a:effectLst/>
                <a:latin typeface="Times New Roman" panose="02020603050405020304" pitchFamily="18" charset="0"/>
                <a:ea typeface="Calibri" panose="020F0502020204030204" pitchFamily="34" charset="0"/>
              </a:rPr>
              <a:t> Random Forest</a:t>
            </a:r>
          </a:p>
          <a:p>
            <a:pPr marL="0" indent="0">
              <a:buNone/>
            </a:pPr>
            <a:r>
              <a:rPr lang="en-US" sz="1800" dirty="0">
                <a:latin typeface="Times New Roman" panose="02020603050405020304" pitchFamily="18" charset="0"/>
                <a:ea typeface="Calibri" panose="020F0502020204030204" pitchFamily="34" charset="0"/>
              </a:rPr>
              <a:t>3. </a:t>
            </a:r>
            <a:r>
              <a:rPr lang="en-US" sz="1800" dirty="0">
                <a:effectLst/>
                <a:latin typeface="Times New Roman" panose="02020603050405020304" pitchFamily="18" charset="0"/>
                <a:ea typeface="Calibri" panose="020F0502020204030204" pitchFamily="34" charset="0"/>
              </a:rPr>
              <a:t>Support Vector Machine</a:t>
            </a:r>
          </a:p>
          <a:p>
            <a:r>
              <a:rPr lang="en-US" sz="1800" dirty="0">
                <a:effectLst/>
                <a:latin typeface="Times New Roman" panose="02020603050405020304" pitchFamily="18" charset="0"/>
                <a:ea typeface="Calibri" panose="020F0502020204030204" pitchFamily="34" charset="0"/>
              </a:rPr>
              <a:t>Using a housing dataset with attributes like square footage, location, etc.</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we train each model and evaluate their accuracy at forecasting prices on a holdout test set</a:t>
            </a:r>
          </a:p>
          <a:p>
            <a:r>
              <a:rPr lang="en-US" sz="1800" dirty="0">
                <a:effectLst/>
                <a:latin typeface="Times New Roman" panose="02020603050405020304" pitchFamily="18" charset="0"/>
                <a:ea typeface="Calibri" panose="020F0502020204030204" pitchFamily="34" charset="0"/>
              </a:rPr>
              <a:t>By analyzing performance metrics like mean absolute error, we aim to determine the strengths and weaknesses of each approach</a:t>
            </a:r>
          </a:p>
          <a:p>
            <a:r>
              <a:rPr lang="en-US" sz="1800" dirty="0">
                <a:effectLst/>
                <a:latin typeface="Times New Roman" panose="02020603050405020304" pitchFamily="18" charset="0"/>
                <a:ea typeface="Calibri" panose="020F0502020204030204" pitchFamily="34" charset="0"/>
              </a:rPr>
              <a:t>The results will provide insights into which machine learning techniques are best suited for housing price prediction based on predictive accuracy. </a:t>
            </a:r>
            <a:endParaRPr lang="en-US" sz="1800" dirty="0">
              <a:latin typeface="Times New Roman" panose="02020603050405020304" pitchFamily="18" charset="0"/>
              <a:ea typeface="Calibri" panose="020F0502020204030204" pitchFamily="34" charset="0"/>
            </a:endParaRPr>
          </a:p>
        </p:txBody>
      </p:sp>
      <p:sp>
        <p:nvSpPr>
          <p:cNvPr id="3" name="Title 2">
            <a:extLst>
              <a:ext uri="{FF2B5EF4-FFF2-40B4-BE49-F238E27FC236}">
                <a16:creationId xmlns:a16="http://schemas.microsoft.com/office/drawing/2014/main" id="{3D87045D-84C8-1CEB-8C2E-12A0FA772CB9}"/>
              </a:ext>
            </a:extLst>
          </p:cNvPr>
          <p:cNvSpPr>
            <a:spLocks noGrp="1"/>
          </p:cNvSpPr>
          <p:nvPr>
            <p:ph type="title"/>
          </p:nvPr>
        </p:nvSpPr>
        <p:spPr/>
        <p:txBody>
          <a:bodyPr/>
          <a:lstStyle/>
          <a:p>
            <a:r>
              <a:rPr lang="en-US" dirty="0"/>
              <a:t>Introduction</a:t>
            </a:r>
            <a:endParaRPr lang="en-IN" dirty="0"/>
          </a:p>
        </p:txBody>
      </p:sp>
      <p:sp>
        <p:nvSpPr>
          <p:cNvPr id="5" name="Text Placeholder 4">
            <a:extLst>
              <a:ext uri="{FF2B5EF4-FFF2-40B4-BE49-F238E27FC236}">
                <a16:creationId xmlns:a16="http://schemas.microsoft.com/office/drawing/2014/main" id="{F7493CDC-C354-2AD0-D1D0-A551DAB8C5B8}"/>
              </a:ext>
            </a:extLst>
          </p:cNvPr>
          <p:cNvSpPr>
            <a:spLocks noGrp="1"/>
          </p:cNvSpPr>
          <p:nvPr>
            <p:ph type="body" sz="quarter" idx="14"/>
          </p:nvPr>
        </p:nvSpPr>
        <p:spPr/>
        <p:txBody>
          <a:bodyPr/>
          <a:lstStyle/>
          <a:p>
            <a:r>
              <a:rPr lang="en-US" dirty="0"/>
              <a:t>Introduction</a:t>
            </a:r>
            <a:endParaRPr lang="en-IN" dirty="0"/>
          </a:p>
        </p:txBody>
      </p:sp>
      <p:sp>
        <p:nvSpPr>
          <p:cNvPr id="6" name="Slide Number Placeholder 5">
            <a:extLst>
              <a:ext uri="{FF2B5EF4-FFF2-40B4-BE49-F238E27FC236}">
                <a16:creationId xmlns:a16="http://schemas.microsoft.com/office/drawing/2014/main" id="{0D2979A7-0EAB-26BA-3A74-587B7568C408}"/>
              </a:ext>
            </a:extLst>
          </p:cNvPr>
          <p:cNvSpPr>
            <a:spLocks noGrp="1"/>
          </p:cNvSpPr>
          <p:nvPr>
            <p:ph type="sldNum" sz="quarter" idx="4"/>
          </p:nvPr>
        </p:nvSpPr>
        <p:spPr/>
        <p:txBody>
          <a:bodyPr/>
          <a:lstStyle/>
          <a:p>
            <a:fld id="{2DA5447E-0822-1949-A150-34FFF811F168}" type="slidenum">
              <a:rPr lang="en-US" smtClean="0"/>
              <a:pPr/>
              <a:t>4</a:t>
            </a:fld>
            <a:endParaRPr lang="en-US" dirty="0"/>
          </a:p>
        </p:txBody>
      </p:sp>
    </p:spTree>
    <p:extLst>
      <p:ext uri="{BB962C8B-B14F-4D97-AF65-F5344CB8AC3E}">
        <p14:creationId xmlns:p14="http://schemas.microsoft.com/office/powerpoint/2010/main" val="64155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7BFDB5-6EBC-D9B0-000D-54384A089457}"/>
              </a:ext>
            </a:extLst>
          </p:cNvPr>
          <p:cNvSpPr>
            <a:spLocks noGrp="1"/>
          </p:cNvSpPr>
          <p:nvPr>
            <p:ph idx="1"/>
          </p:nvPr>
        </p:nvSpPr>
        <p:spPr>
          <a:xfrm>
            <a:off x="950976" y="1984248"/>
            <a:ext cx="10287000" cy="3768852"/>
          </a:xfrm>
        </p:spPr>
        <p:txBody>
          <a:bodyPr/>
          <a:lstStyle/>
          <a:p>
            <a:r>
              <a:rPr lang="en-US" dirty="0"/>
              <a:t>Data Processing</a:t>
            </a:r>
          </a:p>
          <a:p>
            <a:r>
              <a:rPr lang="en-US" sz="1800" dirty="0">
                <a:effectLst/>
                <a:latin typeface="Times New Roman" panose="02020603050405020304" pitchFamily="18" charset="0"/>
                <a:ea typeface="Calibri" panose="020F0502020204030204" pitchFamily="34" charset="0"/>
              </a:rPr>
              <a:t>Data analysis and visualization were done using Python and associated libraries like Pandas, Matplotlib, etc. as shown</a:t>
            </a:r>
          </a:p>
          <a:p>
            <a:r>
              <a:rPr lang="en-US" sz="1800" dirty="0">
                <a:effectLst/>
                <a:latin typeface="Times New Roman" panose="02020603050405020304" pitchFamily="18" charset="0"/>
                <a:ea typeface="Calibri" panose="020F0502020204030204" pitchFamily="34" charset="0"/>
              </a:rPr>
              <a:t>The code snippets show importing these libraries. Loading and exploring a dataset</a:t>
            </a:r>
          </a:p>
          <a:p>
            <a:r>
              <a:rPr lang="en-US" sz="1800" dirty="0">
                <a:effectLst/>
                <a:latin typeface="Times New Roman" panose="02020603050405020304" pitchFamily="18" charset="0"/>
                <a:ea typeface="Calibri" panose="020F0502020204030204" pitchFamily="34" charset="0"/>
              </a:rPr>
              <a:t>The screenshots show data frames and initial plots to understand the data.</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Cleaning/pre-processing the data involved the handling of missing values, converting data types, </a:t>
            </a:r>
            <a:r>
              <a:rPr lang="en-US" sz="1800" dirty="0" err="1">
                <a:effectLst/>
                <a:latin typeface="Times New Roman" panose="02020603050405020304" pitchFamily="18" charset="0"/>
                <a:ea typeface="Calibri" panose="020F0502020204030204" pitchFamily="34" charset="0"/>
              </a:rPr>
              <a:t>etc</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p:txBody>
      </p:sp>
      <p:sp>
        <p:nvSpPr>
          <p:cNvPr id="3" name="Title 2">
            <a:extLst>
              <a:ext uri="{FF2B5EF4-FFF2-40B4-BE49-F238E27FC236}">
                <a16:creationId xmlns:a16="http://schemas.microsoft.com/office/drawing/2014/main" id="{30C1E370-DD03-D6E1-8035-F860FD94B2FA}"/>
              </a:ext>
            </a:extLst>
          </p:cNvPr>
          <p:cNvSpPr>
            <a:spLocks noGrp="1"/>
          </p:cNvSpPr>
          <p:nvPr>
            <p:ph type="title"/>
          </p:nvPr>
        </p:nvSpPr>
        <p:spPr/>
        <p:txBody>
          <a:bodyPr/>
          <a:lstStyle/>
          <a:p>
            <a:r>
              <a:rPr lang="en-US" dirty="0"/>
              <a:t>Methodology</a:t>
            </a:r>
            <a:endParaRPr lang="en-IN" dirty="0"/>
          </a:p>
        </p:txBody>
      </p:sp>
      <p:sp>
        <p:nvSpPr>
          <p:cNvPr id="5" name="Text Placeholder 4">
            <a:extLst>
              <a:ext uri="{FF2B5EF4-FFF2-40B4-BE49-F238E27FC236}">
                <a16:creationId xmlns:a16="http://schemas.microsoft.com/office/drawing/2014/main" id="{5B8CDC84-5EE6-353F-7366-E9C0A7E6CD45}"/>
              </a:ext>
            </a:extLst>
          </p:cNvPr>
          <p:cNvSpPr>
            <a:spLocks noGrp="1"/>
          </p:cNvSpPr>
          <p:nvPr>
            <p:ph type="body" sz="quarter" idx="14"/>
          </p:nvPr>
        </p:nvSpPr>
        <p:spPr/>
        <p:txBody>
          <a:bodyPr/>
          <a:lstStyle/>
          <a:p>
            <a:r>
              <a:rPr lang="en-US" dirty="0"/>
              <a:t>Methodology</a:t>
            </a:r>
            <a:endParaRPr lang="en-IN" dirty="0"/>
          </a:p>
        </p:txBody>
      </p:sp>
      <p:sp>
        <p:nvSpPr>
          <p:cNvPr id="6" name="Slide Number Placeholder 5">
            <a:extLst>
              <a:ext uri="{FF2B5EF4-FFF2-40B4-BE49-F238E27FC236}">
                <a16:creationId xmlns:a16="http://schemas.microsoft.com/office/drawing/2014/main" id="{E9C6247F-45CB-8160-6C8E-A41941C2723B}"/>
              </a:ext>
            </a:extLst>
          </p:cNvPr>
          <p:cNvSpPr>
            <a:spLocks noGrp="1"/>
          </p:cNvSpPr>
          <p:nvPr>
            <p:ph type="sldNum" sz="quarter" idx="4"/>
          </p:nvPr>
        </p:nvSpPr>
        <p:spPr/>
        <p:txBody>
          <a:bodyPr/>
          <a:lstStyle/>
          <a:p>
            <a:fld id="{2DA5447E-0822-1949-A150-34FFF811F168}" type="slidenum">
              <a:rPr lang="en-US" smtClean="0"/>
              <a:pPr/>
              <a:t>5</a:t>
            </a:fld>
            <a:endParaRPr lang="en-US" dirty="0"/>
          </a:p>
        </p:txBody>
      </p:sp>
    </p:spTree>
    <p:extLst>
      <p:ext uri="{BB962C8B-B14F-4D97-AF65-F5344CB8AC3E}">
        <p14:creationId xmlns:p14="http://schemas.microsoft.com/office/powerpoint/2010/main" val="86394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02A478-EE1D-DB43-8C77-1F63C60672AD}"/>
              </a:ext>
            </a:extLst>
          </p:cNvPr>
          <p:cNvSpPr>
            <a:spLocks noGrp="1"/>
          </p:cNvSpPr>
          <p:nvPr>
            <p:ph type="title"/>
          </p:nvPr>
        </p:nvSpPr>
        <p:spPr/>
        <p:txBody>
          <a:bodyPr/>
          <a:lstStyle/>
          <a:p>
            <a:r>
              <a:rPr lang="en-US" dirty="0"/>
              <a:t>Code snippet</a:t>
            </a:r>
            <a:endParaRPr lang="en-IN" dirty="0"/>
          </a:p>
        </p:txBody>
      </p:sp>
      <p:sp>
        <p:nvSpPr>
          <p:cNvPr id="5" name="Text Placeholder 4">
            <a:extLst>
              <a:ext uri="{FF2B5EF4-FFF2-40B4-BE49-F238E27FC236}">
                <a16:creationId xmlns:a16="http://schemas.microsoft.com/office/drawing/2014/main" id="{E180C819-5458-EF1C-606F-67035BE564D7}"/>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A6D1E78D-85D7-E144-E3EB-EBDEC0173067}"/>
              </a:ext>
            </a:extLst>
          </p:cNvPr>
          <p:cNvSpPr>
            <a:spLocks noGrp="1"/>
          </p:cNvSpPr>
          <p:nvPr>
            <p:ph type="sldNum" sz="quarter" idx="4"/>
          </p:nvPr>
        </p:nvSpPr>
        <p:spPr/>
        <p:txBody>
          <a:bodyPr/>
          <a:lstStyle/>
          <a:p>
            <a:fld id="{2DA5447E-0822-1949-A150-34FFF811F168}" type="slidenum">
              <a:rPr lang="en-US" smtClean="0"/>
              <a:pPr/>
              <a:t>6</a:t>
            </a:fld>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4ECEC411-C84D-49FB-6BFA-A15288E314F7}"/>
              </a:ext>
            </a:extLst>
          </p:cNvPr>
          <p:cNvPicPr>
            <a:picLocks noGrp="1" noChangeAspect="1"/>
          </p:cNvPicPr>
          <p:nvPr>
            <p:ph idx="1"/>
          </p:nvPr>
        </p:nvPicPr>
        <p:blipFill>
          <a:blip r:embed="rId2"/>
          <a:stretch>
            <a:fillRect/>
          </a:stretch>
        </p:blipFill>
        <p:spPr>
          <a:xfrm>
            <a:off x="950976" y="1984248"/>
            <a:ext cx="10524242" cy="3768852"/>
          </a:xfrm>
          <a:prstGeom prst="rect">
            <a:avLst/>
          </a:prstGeom>
        </p:spPr>
      </p:pic>
    </p:spTree>
    <p:extLst>
      <p:ext uri="{BB962C8B-B14F-4D97-AF65-F5344CB8AC3E}">
        <p14:creationId xmlns:p14="http://schemas.microsoft.com/office/powerpoint/2010/main" val="252420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9691BF-6092-8C3F-9F80-F53B35C80BA5}"/>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B58AEF77-3379-EA31-7165-328EB1AEEA10}"/>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390F907C-7C25-46D8-821F-9237E40B0A19}"/>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D70D9731-D602-E205-EDB4-ABE7260DA02C}"/>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02F06240-15EB-2704-791B-CD09A40CF227}"/>
              </a:ext>
            </a:extLst>
          </p:cNvPr>
          <p:cNvSpPr>
            <a:spLocks noGrp="1"/>
          </p:cNvSpPr>
          <p:nvPr>
            <p:ph type="sldNum" sz="quarter" idx="4"/>
          </p:nvPr>
        </p:nvSpPr>
        <p:spPr/>
        <p:txBody>
          <a:bodyPr/>
          <a:lstStyle/>
          <a:p>
            <a:fld id="{2DA5447E-0822-1949-A150-34FFF811F168}" type="slidenum">
              <a:rPr lang="en-US" smtClean="0"/>
              <a:pPr/>
              <a:t>7</a:t>
            </a:fld>
            <a:endParaRPr lang="en-US" dirty="0"/>
          </a:p>
        </p:txBody>
      </p:sp>
      <p:pic>
        <p:nvPicPr>
          <p:cNvPr id="7" name="Picture 6" descr="A screenshot of a computer&#10;&#10;Description automatically generated">
            <a:extLst>
              <a:ext uri="{FF2B5EF4-FFF2-40B4-BE49-F238E27FC236}">
                <a16:creationId xmlns:a16="http://schemas.microsoft.com/office/drawing/2014/main" id="{CDD826CD-79F2-0032-9260-75DCD5D63F5C}"/>
              </a:ext>
            </a:extLst>
          </p:cNvPr>
          <p:cNvPicPr>
            <a:picLocks noChangeAspect="1"/>
          </p:cNvPicPr>
          <p:nvPr/>
        </p:nvPicPr>
        <p:blipFill>
          <a:blip r:embed="rId2"/>
          <a:stretch>
            <a:fillRect/>
          </a:stretch>
        </p:blipFill>
        <p:spPr>
          <a:xfrm>
            <a:off x="1563924" y="1394389"/>
            <a:ext cx="9539503" cy="3750574"/>
          </a:xfrm>
          <a:prstGeom prst="rect">
            <a:avLst/>
          </a:prstGeom>
        </p:spPr>
      </p:pic>
    </p:spTree>
    <p:extLst>
      <p:ext uri="{BB962C8B-B14F-4D97-AF65-F5344CB8AC3E}">
        <p14:creationId xmlns:p14="http://schemas.microsoft.com/office/powerpoint/2010/main" val="261243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E1C03D-86C8-4ABE-8A09-0B14B758280D}"/>
              </a:ext>
            </a:extLst>
          </p:cNvPr>
          <p:cNvSpPr>
            <a:spLocks noGrp="1"/>
          </p:cNvSpPr>
          <p:nvPr>
            <p:ph type="title"/>
          </p:nvPr>
        </p:nvSpPr>
        <p:spPr/>
        <p:txBody>
          <a:bodyPr/>
          <a:lstStyle/>
          <a:p>
            <a:r>
              <a:rPr lang="en-US" dirty="0"/>
              <a:t>Describing data</a:t>
            </a:r>
            <a:endParaRPr lang="en-IN" dirty="0"/>
          </a:p>
        </p:txBody>
      </p:sp>
      <p:sp>
        <p:nvSpPr>
          <p:cNvPr id="5" name="Text Placeholder 4">
            <a:extLst>
              <a:ext uri="{FF2B5EF4-FFF2-40B4-BE49-F238E27FC236}">
                <a16:creationId xmlns:a16="http://schemas.microsoft.com/office/drawing/2014/main" id="{ABA95A84-0FE7-A0DF-E515-3E0AA0262A5A}"/>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6660D274-176E-8EDE-4A71-675FAC879608}"/>
              </a:ext>
            </a:extLst>
          </p:cNvPr>
          <p:cNvSpPr>
            <a:spLocks noGrp="1"/>
          </p:cNvSpPr>
          <p:nvPr>
            <p:ph type="sldNum" sz="quarter" idx="4"/>
          </p:nvPr>
        </p:nvSpPr>
        <p:spPr/>
        <p:txBody>
          <a:bodyPr/>
          <a:lstStyle/>
          <a:p>
            <a:fld id="{2DA5447E-0822-1949-A150-34FFF811F168}" type="slidenum">
              <a:rPr lang="en-US" smtClean="0"/>
              <a:pPr/>
              <a:t>8</a:t>
            </a:fld>
            <a:endParaRPr lang="en-US" dirty="0"/>
          </a:p>
        </p:txBody>
      </p:sp>
      <p:pic>
        <p:nvPicPr>
          <p:cNvPr id="7" name="Content Placeholder 6" descr="A screenshot of a computer screen&#10;&#10;Description automatically generated">
            <a:extLst>
              <a:ext uri="{FF2B5EF4-FFF2-40B4-BE49-F238E27FC236}">
                <a16:creationId xmlns:a16="http://schemas.microsoft.com/office/drawing/2014/main" id="{DE1EAC05-F5A3-1A63-828A-1D32E5FD99A9}"/>
              </a:ext>
            </a:extLst>
          </p:cNvPr>
          <p:cNvPicPr>
            <a:picLocks noGrp="1" noChangeAspect="1"/>
          </p:cNvPicPr>
          <p:nvPr>
            <p:ph idx="1"/>
          </p:nvPr>
        </p:nvPicPr>
        <p:blipFill>
          <a:blip r:embed="rId2"/>
          <a:stretch>
            <a:fillRect/>
          </a:stretch>
        </p:blipFill>
        <p:spPr>
          <a:xfrm>
            <a:off x="423840" y="1984248"/>
            <a:ext cx="11105986" cy="3964376"/>
          </a:xfrm>
          <a:prstGeom prst="rect">
            <a:avLst/>
          </a:prstGeom>
        </p:spPr>
      </p:pic>
    </p:spTree>
    <p:extLst>
      <p:ext uri="{BB962C8B-B14F-4D97-AF65-F5344CB8AC3E}">
        <p14:creationId xmlns:p14="http://schemas.microsoft.com/office/powerpoint/2010/main" val="261597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B549D1-B732-A1B4-1680-AC6052DA9A6E}"/>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9F6CA9F8-11E3-0082-4FDA-751739A4F116}"/>
              </a:ext>
            </a:extLst>
          </p:cNvPr>
          <p:cNvSpPr>
            <a:spLocks noGrp="1"/>
          </p:cNvSpPr>
          <p:nvPr>
            <p:ph type="title"/>
          </p:nvPr>
        </p:nvSpPr>
        <p:spPr/>
        <p:txBody>
          <a:bodyPr/>
          <a:lstStyle/>
          <a:p>
            <a:endParaRPr lang="en-IN"/>
          </a:p>
        </p:txBody>
      </p:sp>
      <p:sp>
        <p:nvSpPr>
          <p:cNvPr id="4" name="Text Placeholder 3">
            <a:extLst>
              <a:ext uri="{FF2B5EF4-FFF2-40B4-BE49-F238E27FC236}">
                <a16:creationId xmlns:a16="http://schemas.microsoft.com/office/drawing/2014/main" id="{4062AD4C-0AB6-720E-7479-3BE70E366481}"/>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E8BB23D2-5323-AE0E-4FEC-35ADD6A61C1C}"/>
              </a:ext>
            </a:extLst>
          </p:cNvPr>
          <p:cNvSpPr>
            <a:spLocks noGrp="1"/>
          </p:cNvSpPr>
          <p:nvPr>
            <p:ph type="body" sz="quarter" idx="14"/>
          </p:nvPr>
        </p:nvSpPr>
        <p:spPr/>
        <p:txBody>
          <a:bodyPr/>
          <a:lstStyle/>
          <a:p>
            <a:endParaRPr lang="en-IN"/>
          </a:p>
        </p:txBody>
      </p:sp>
      <p:sp>
        <p:nvSpPr>
          <p:cNvPr id="6" name="Slide Number Placeholder 5">
            <a:extLst>
              <a:ext uri="{FF2B5EF4-FFF2-40B4-BE49-F238E27FC236}">
                <a16:creationId xmlns:a16="http://schemas.microsoft.com/office/drawing/2014/main" id="{8F9A468C-2EBB-4B45-20DB-289F3E33B51B}"/>
              </a:ext>
            </a:extLst>
          </p:cNvPr>
          <p:cNvSpPr>
            <a:spLocks noGrp="1"/>
          </p:cNvSpPr>
          <p:nvPr>
            <p:ph type="sldNum" sz="quarter" idx="4"/>
          </p:nvPr>
        </p:nvSpPr>
        <p:spPr/>
        <p:txBody>
          <a:bodyPr/>
          <a:lstStyle/>
          <a:p>
            <a:fld id="{2DA5447E-0822-1949-A150-34FFF811F168}" type="slidenum">
              <a:rPr lang="en-US" smtClean="0"/>
              <a:pPr/>
              <a:t>9</a:t>
            </a:fld>
            <a:endParaRPr lang="en-US" dirty="0"/>
          </a:p>
        </p:txBody>
      </p:sp>
      <p:pic>
        <p:nvPicPr>
          <p:cNvPr id="7" name="Picture 6" descr="A screenshot of a computer&#10;&#10;Description automatically generated">
            <a:extLst>
              <a:ext uri="{FF2B5EF4-FFF2-40B4-BE49-F238E27FC236}">
                <a16:creationId xmlns:a16="http://schemas.microsoft.com/office/drawing/2014/main" id="{945DD1F2-5B8C-A567-6CAB-9C58FDE15C97}"/>
              </a:ext>
            </a:extLst>
          </p:cNvPr>
          <p:cNvPicPr>
            <a:picLocks noChangeAspect="1"/>
          </p:cNvPicPr>
          <p:nvPr/>
        </p:nvPicPr>
        <p:blipFill>
          <a:blip r:embed="rId2"/>
          <a:stretch>
            <a:fillRect/>
          </a:stretch>
        </p:blipFill>
        <p:spPr>
          <a:xfrm>
            <a:off x="764848" y="1417320"/>
            <a:ext cx="10473128" cy="2853256"/>
          </a:xfrm>
          <a:prstGeom prst="rect">
            <a:avLst/>
          </a:prstGeom>
        </p:spPr>
      </p:pic>
    </p:spTree>
    <p:extLst>
      <p:ext uri="{BB962C8B-B14F-4D97-AF65-F5344CB8AC3E}">
        <p14:creationId xmlns:p14="http://schemas.microsoft.com/office/powerpoint/2010/main" val="3957137735"/>
      </p:ext>
    </p:extLst>
  </p:cSld>
  <p:clrMapOvr>
    <a:masterClrMapping/>
  </p:clrMapOvr>
</p:sld>
</file>

<file path=ppt/theme/theme1.xml><?xml version="1.0" encoding="utf-8"?>
<a:theme xmlns:a="http://schemas.openxmlformats.org/drawingml/2006/main" name="NCAT_Internal_V1">
  <a:themeElements>
    <a:clrScheme name="Custom 18">
      <a:dk1>
        <a:srgbClr val="4C4C4C"/>
      </a:dk1>
      <a:lt1>
        <a:srgbClr val="FFFFFF"/>
      </a:lt1>
      <a:dk2>
        <a:srgbClr val="44546A"/>
      </a:dk2>
      <a:lt2>
        <a:srgbClr val="C2C2C2"/>
      </a:lt2>
      <a:accent1>
        <a:srgbClr val="004684"/>
      </a:accent1>
      <a:accent2>
        <a:srgbClr val="FDB927"/>
      </a:accent2>
      <a:accent3>
        <a:srgbClr val="666666"/>
      </a:accent3>
      <a:accent4>
        <a:srgbClr val="FDB927"/>
      </a:accent4>
      <a:accent5>
        <a:srgbClr val="5B9BD5"/>
      </a:accent5>
      <a:accent6>
        <a:srgbClr val="70AD47"/>
      </a:accent6>
      <a:hlink>
        <a:srgbClr val="004683"/>
      </a:hlink>
      <a:folHlink>
        <a:srgbClr val="004683"/>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CAT_Internal" id="{D878A52E-B5C2-4D87-B609-BB644BDD8A0E}" vid="{20844186-CA95-40D6-AEF1-4D66699A3C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NCAT_Internal</Template>
  <TotalTime>8501</TotalTime>
  <Words>1266</Words>
  <Application>Microsoft Office PowerPoint</Application>
  <PresentationFormat>Widescreen</PresentationFormat>
  <Paragraphs>107</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Airborne</vt:lpstr>
      <vt:lpstr>Arial</vt:lpstr>
      <vt:lpstr>Book Antiqua</vt:lpstr>
      <vt:lpstr>BoomerSerif Book</vt:lpstr>
      <vt:lpstr>Calibri</vt:lpstr>
      <vt:lpstr>Courier New</vt:lpstr>
      <vt:lpstr>Palatino Linotype</vt:lpstr>
      <vt:lpstr>Times New Roman</vt:lpstr>
      <vt:lpstr>NCAT_Internal_V1</vt:lpstr>
      <vt:lpstr>Comparison of Housing Price Prediction using SVM, RA and LRM Model Techniques. </vt:lpstr>
      <vt:lpstr>    Table of contents:  1. Abstract 2. Introduction 3. Linear Regression 4. Random Forest 5. Support Vector Machines 6. Discussions and Conclusions    </vt:lpstr>
      <vt:lpstr>Abstract</vt:lpstr>
      <vt:lpstr>Introduction</vt:lpstr>
      <vt:lpstr>Methodology</vt:lpstr>
      <vt:lpstr>Code snippet</vt:lpstr>
      <vt:lpstr>PowerPoint Presentation</vt:lpstr>
      <vt:lpstr>Describing data</vt:lpstr>
      <vt:lpstr>PowerPoint Presentation</vt:lpstr>
      <vt:lpstr>PowerPoint Presentation</vt:lpstr>
      <vt:lpstr>Data Analysis </vt:lpstr>
      <vt:lpstr>Linear Regression</vt:lpstr>
      <vt:lpstr>Linear Regression</vt:lpstr>
      <vt:lpstr>PowerPoint Presentation</vt:lpstr>
      <vt:lpstr>Graph between Predict value vs True value</vt:lpstr>
      <vt:lpstr>Random Forest</vt:lpstr>
      <vt:lpstr>PowerPoint Presentation</vt:lpstr>
      <vt:lpstr>PowerPoint Presentation</vt:lpstr>
      <vt:lpstr>Scatter plot </vt:lpstr>
      <vt:lpstr>PowerPoint Presentation</vt:lpstr>
      <vt:lpstr>Support Vector Machines</vt:lpstr>
      <vt:lpstr>PowerPoint Presentation</vt:lpstr>
      <vt:lpstr>PowerPoint Presentation</vt:lpstr>
      <vt:lpstr>PowerPoint Presentation</vt:lpstr>
      <vt:lpstr>PowerPoint Presentation</vt:lpstr>
      <vt:lpstr>PowerPoint Presentation</vt:lpstr>
      <vt:lpstr>Conclusions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Simon Ocansey</cp:lastModifiedBy>
  <cp:revision>141</cp:revision>
  <cp:lastPrinted>2018-07-11T15:24:00Z</cp:lastPrinted>
  <dcterms:created xsi:type="dcterms:W3CDTF">2018-07-09T14:47:23Z</dcterms:created>
  <dcterms:modified xsi:type="dcterms:W3CDTF">2023-11-14T15:08:59Z</dcterms:modified>
</cp:coreProperties>
</file>