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60" r:id="rId3"/>
    <p:sldId id="264" r:id="rId4"/>
    <p:sldId id="263" r:id="rId5"/>
    <p:sldId id="262" r:id="rId6"/>
    <p:sldId id="257" r:id="rId7"/>
    <p:sldId id="258" r:id="rId8"/>
    <p:sldId id="259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5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25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3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6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0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8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7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7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1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 of banknote using machine learning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297497"/>
            <a:ext cx="9001462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Presented by- </a:t>
            </a:r>
            <a:r>
              <a:rPr lang="en-US" dirty="0" err="1" smtClean="0"/>
              <a:t>Rachana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 (1503029)</a:t>
            </a:r>
          </a:p>
          <a:p>
            <a:r>
              <a:rPr lang="en-US" dirty="0" smtClean="0"/>
              <a:t>		    	        </a:t>
            </a:r>
            <a:r>
              <a:rPr lang="en-US" dirty="0" err="1" smtClean="0"/>
              <a:t>Vishakha</a:t>
            </a:r>
            <a:r>
              <a:rPr lang="en-US" dirty="0" smtClean="0"/>
              <a:t> </a:t>
            </a:r>
            <a:r>
              <a:rPr lang="en-US" dirty="0" err="1" smtClean="0"/>
              <a:t>Kesarkar</a:t>
            </a:r>
            <a:r>
              <a:rPr lang="en-US" dirty="0" smtClean="0"/>
              <a:t> (1503030)</a:t>
            </a:r>
          </a:p>
          <a:p>
            <a:r>
              <a:rPr lang="en-US" dirty="0" smtClean="0"/>
              <a:t>			  </a:t>
            </a:r>
            <a:r>
              <a:rPr lang="en-US" dirty="0" err="1" smtClean="0"/>
              <a:t>Shahida</a:t>
            </a:r>
            <a:r>
              <a:rPr lang="en-US" dirty="0" smtClean="0"/>
              <a:t> </a:t>
            </a:r>
            <a:r>
              <a:rPr lang="en-US" dirty="0" err="1" smtClean="0"/>
              <a:t>Momin</a:t>
            </a:r>
            <a:r>
              <a:rPr lang="en-US" dirty="0" smtClean="0"/>
              <a:t> (1503034)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can be used for both regression and classification tasks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Very </a:t>
            </a:r>
            <a:r>
              <a:rPr lang="en-US" dirty="0"/>
              <a:t>handy and easy to use algorithm, because it’s default </a:t>
            </a:r>
            <a:r>
              <a:rPr lang="en-US" dirty="0" err="1"/>
              <a:t>hyperparameters</a:t>
            </a:r>
            <a:r>
              <a:rPr lang="en-US" dirty="0"/>
              <a:t> often produce a good prediction result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Individual decision trees can be trained in parallel</a:t>
            </a:r>
          </a:p>
          <a:p>
            <a:r>
              <a:rPr lang="en-US" dirty="0"/>
              <a:t>Random forests are widely </a:t>
            </a:r>
            <a:r>
              <a:rPr lang="en-US" dirty="0" smtClean="0"/>
              <a:t>used</a:t>
            </a:r>
          </a:p>
          <a:p>
            <a:r>
              <a:rPr lang="en-US" dirty="0"/>
              <a:t>For applications in classification problems, Random Forest algorithm will avoid the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smtClean="0"/>
              <a:t>problem.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2" y="2760372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09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Banknote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been a drastic increase in the rate of fake notes in the market. Fake money is an imitation of the genuine notes and is created illegally for various motives. </a:t>
            </a:r>
          </a:p>
          <a:p>
            <a:r>
              <a:rPr lang="en-US" dirty="0"/>
              <a:t> It is difficult for human-eye to recognize a fake note because they are created with great accuracy to look alike a genuine note.</a:t>
            </a:r>
          </a:p>
          <a:p>
            <a:r>
              <a:rPr lang="en-US" dirty="0"/>
              <a:t> Security aspects of banknotes have to be considered and security features are to be introduced to mitigate fake currency. Hence, there is a dire need in banks and ATM machines to implement a system that classifies a note as genuine or fake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or Support Vector Machine is a linear model for classification and regression problems. It can solve linear and non-linear problems and work well for many practical problems.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of SVM is simple: </a:t>
            </a:r>
            <a:r>
              <a:rPr lang="en-US" dirty="0" smtClean="0"/>
              <a:t>the algorithm takes </a:t>
            </a:r>
            <a:r>
              <a:rPr lang="en-US" dirty="0"/>
              <a:t>the data as an input  </a:t>
            </a:r>
            <a:r>
              <a:rPr lang="en-US" dirty="0" smtClean="0"/>
              <a:t>and gives output by creating </a:t>
            </a:r>
            <a:r>
              <a:rPr lang="en-US" dirty="0"/>
              <a:t>a line or a </a:t>
            </a:r>
            <a:r>
              <a:rPr lang="en-US" dirty="0" err="1"/>
              <a:t>hyperplane</a:t>
            </a:r>
            <a:r>
              <a:rPr lang="en-US" dirty="0"/>
              <a:t> which separates the data into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9" y="2891575"/>
            <a:ext cx="4533900" cy="323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5" y="2911267"/>
            <a:ext cx="4416716" cy="3218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1341" y="853178"/>
            <a:ext cx="8925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</a:t>
            </a:r>
            <a:r>
              <a:rPr lang="en-US" dirty="0"/>
              <a:t>Vector Machines are based on the concept of decision planes that define decision boundaries. A decision plane is one that separates between a set of objects having different class memberships. A schematic example is shown in the illustration below.</a:t>
            </a:r>
          </a:p>
        </p:txBody>
      </p:sp>
    </p:spTree>
    <p:extLst>
      <p:ext uri="{BB962C8B-B14F-4D97-AF65-F5344CB8AC3E}">
        <p14:creationId xmlns:p14="http://schemas.microsoft.com/office/powerpoint/2010/main" val="23593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42295"/>
            <a:ext cx="4705350" cy="3248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55" y="342294"/>
            <a:ext cx="4705350" cy="324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80" y="3738765"/>
            <a:ext cx="4705350" cy="30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is a supervised learning algorithm. It can be used both for classification and regression. It is also the most flexible and easy to use algorithm</a:t>
            </a:r>
            <a:r>
              <a:rPr lang="en-US" dirty="0" smtClean="0"/>
              <a:t>.</a:t>
            </a:r>
          </a:p>
          <a:p>
            <a:r>
              <a:rPr lang="en-US" dirty="0"/>
              <a:t>Random forests creates decision trees on randomly selected data samples, gets prediction from each tree and selects the best solution by means of voting. </a:t>
            </a:r>
            <a:endParaRPr lang="en-US" dirty="0" smtClean="0"/>
          </a:p>
          <a:p>
            <a:r>
              <a:rPr lang="en-US" dirty="0"/>
              <a:t>Random forests has a variety of applications, such as recommendation engines, image classification and feature selection. It can be used to classify loyal loan applicants, identify fraudulent activity and predict diseases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503" y="519448"/>
            <a:ext cx="7045348" cy="1326321"/>
          </a:xfrm>
        </p:spPr>
        <p:txBody>
          <a:bodyPr/>
          <a:lstStyle/>
          <a:p>
            <a:r>
              <a:rPr lang="en-US" dirty="0" smtClean="0"/>
              <a:t>How algorithm works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64" y="2193750"/>
            <a:ext cx="6727369" cy="440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93750"/>
            <a:ext cx="5140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Pick N random records from the </a:t>
            </a:r>
            <a:r>
              <a:rPr lang="en-US" dirty="0" smtClean="0"/>
              <a:t>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a decision tree based on these N records.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the number of trees you want in your algorithm and repeat steps 1 and 2.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case of a regression problem, for a new record, each tree in the forest predicts a value for Y (output). The final value can be calculated by taking the average of all the values predicted by all the trees in </a:t>
            </a:r>
            <a:r>
              <a:rPr lang="en-US" dirty="0" smtClean="0"/>
              <a:t>forest.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</a:t>
            </a:r>
            <a:r>
              <a:rPr lang="en-US" dirty="0"/>
              <a:t>, in case of a classification problem, each tree in the forest predicts the category to which the new record belongs. Finally, the new record is assigned to the category that wins the majority vote. </a:t>
            </a:r>
          </a:p>
        </p:txBody>
      </p:sp>
    </p:spTree>
    <p:extLst>
      <p:ext uri="{BB962C8B-B14F-4D97-AF65-F5344CB8AC3E}">
        <p14:creationId xmlns:p14="http://schemas.microsoft.com/office/powerpoint/2010/main" val="1127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68" y="2399727"/>
            <a:ext cx="5718220" cy="4458273"/>
          </a:xfrm>
        </p:spPr>
      </p:pic>
      <p:sp>
        <p:nvSpPr>
          <p:cNvPr id="7" name="TextBox 6"/>
          <p:cNvSpPr txBox="1"/>
          <p:nvPr/>
        </p:nvSpPr>
        <p:spPr>
          <a:xfrm>
            <a:off x="1880316" y="785613"/>
            <a:ext cx="929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take an example, suppose you’re </a:t>
            </a:r>
            <a:r>
              <a:rPr lang="en-US" dirty="0"/>
              <a:t>looking to buy a house, but you’re unable to decide which one to buy. So, you consult a few agents and they give you a list of parameters that you should consider before buying a house.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9420" y="1944710"/>
            <a:ext cx="393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Using Decision tree </a:t>
            </a:r>
            <a:r>
              <a:rPr lang="en-US" dirty="0" err="1" smtClean="0"/>
              <a:t>alogorithm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708"/>
            <a:ext cx="12192000" cy="2700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5635" y="1184856"/>
            <a:ext cx="4732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Random Forest Algorithm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98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130</TotalTime>
  <Words>554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Authentication of banknote using machine learning algorithms</vt:lpstr>
      <vt:lpstr>Analysis on Banknote</vt:lpstr>
      <vt:lpstr>Support vector machine</vt:lpstr>
      <vt:lpstr>PowerPoint Presentation</vt:lpstr>
      <vt:lpstr>PowerPoint Presentation</vt:lpstr>
      <vt:lpstr>Random forest algorithm</vt:lpstr>
      <vt:lpstr>How algorithm works ?</vt:lpstr>
      <vt:lpstr>PowerPoint Presentation</vt:lpstr>
      <vt:lpstr>PowerPoint Presentation</vt:lpstr>
      <vt:lpstr>advantages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of bank note using machine learning algorithms</dc:title>
  <dc:creator>Microsoft</dc:creator>
  <cp:lastModifiedBy>Microsoft</cp:lastModifiedBy>
  <cp:revision>9</cp:revision>
  <dcterms:created xsi:type="dcterms:W3CDTF">2019-04-04T12:50:15Z</dcterms:created>
  <dcterms:modified xsi:type="dcterms:W3CDTF">2019-04-09T06:14:37Z</dcterms:modified>
</cp:coreProperties>
</file>