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Grainpalette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Deep Learning Odyssey in Rice Type Classification through Transfer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Grainpalette is a deep learning-based approach for rice type classification using transfer learning. This project aims to enhance classification accuracy and reduce manual efforts by leveraging pre-trained CNN models.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Rice classification is crucial for quality control. Manual methods are error-prone and time-consuming. Deep learning offers automation and accuracy improvements for this task.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Develop an image-based classification model</a:t>
            </a:r>
          </a:p>
          <a:p>
            <a:r>
              <a:t>- Implement transfer learning with a pre-trained CNN</a:t>
            </a:r>
          </a:p>
          <a:p>
            <a:r>
              <a:t>- Evaluate model accuracy and performance</a:t>
            </a:r>
          </a:p>
          <a:p>
            <a:r>
              <a:t>- Build a scalable solution for agricultural use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