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3" r:id="rId1"/>
  </p:sldMasterIdLst>
  <p:sldIdLst>
    <p:sldId id="256" r:id="rId2"/>
    <p:sldId id="259" r:id="rId3"/>
    <p:sldId id="272" r:id="rId4"/>
    <p:sldId id="273" r:id="rId5"/>
    <p:sldId id="274" r:id="rId6"/>
    <p:sldId id="275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E78E-F0A1-441A-8F88-1595DBC3B129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856B-1382-4620-9654-6B771ECB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E78E-F0A1-441A-8F88-1595DBC3B129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856B-1382-4620-9654-6B771ECB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0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E78E-F0A1-441A-8F88-1595DBC3B129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856B-1382-4620-9654-6B771ECB045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0122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E78E-F0A1-441A-8F88-1595DBC3B129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856B-1382-4620-9654-6B771ECB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14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E78E-F0A1-441A-8F88-1595DBC3B129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856B-1382-4620-9654-6B771ECB045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0543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E78E-F0A1-441A-8F88-1595DBC3B129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856B-1382-4620-9654-6B771ECB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1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E78E-F0A1-441A-8F88-1595DBC3B129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856B-1382-4620-9654-6B771ECB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00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E78E-F0A1-441A-8F88-1595DBC3B129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856B-1382-4620-9654-6B771ECB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63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E78E-F0A1-441A-8F88-1595DBC3B129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856B-1382-4620-9654-6B771ECB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8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E78E-F0A1-441A-8F88-1595DBC3B129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856B-1382-4620-9654-6B771ECB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3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E78E-F0A1-441A-8F88-1595DBC3B129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856B-1382-4620-9654-6B771ECB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4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E78E-F0A1-441A-8F88-1595DBC3B129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856B-1382-4620-9654-6B771ECB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9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E78E-F0A1-441A-8F88-1595DBC3B129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856B-1382-4620-9654-6B771ECB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5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E78E-F0A1-441A-8F88-1595DBC3B129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856B-1382-4620-9654-6B771ECB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7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E78E-F0A1-441A-8F88-1595DBC3B129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856B-1382-4620-9654-6B771ECB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2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856B-1382-4620-9654-6B771ECB045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E78E-F0A1-441A-8F88-1595DBC3B129}" type="datetimeFigureOut">
              <a:rPr lang="en-US" smtClean="0"/>
              <a:t>7/11/2015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6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FE78E-F0A1-441A-8F88-1595DBC3B129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6E856B-1382-4620-9654-6B771ECB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5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  <p:sldLayoutId id="2147484126" r:id="rId13"/>
    <p:sldLayoutId id="2147484127" r:id="rId14"/>
    <p:sldLayoutId id="2147484128" r:id="rId15"/>
    <p:sldLayoutId id="21474841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892" y="774549"/>
            <a:ext cx="8161167" cy="1948119"/>
          </a:xfrm>
        </p:spPr>
        <p:txBody>
          <a:bodyPr>
            <a:normAutofit/>
          </a:bodyPr>
          <a:lstStyle/>
          <a:p>
            <a:r>
              <a:rPr lang="en-IN" dirty="0" smtClean="0"/>
              <a:t>Big Data Analytics</a:t>
            </a:r>
            <a:br>
              <a:rPr lang="en-IN" dirty="0" smtClean="0"/>
            </a:br>
            <a:r>
              <a:rPr lang="en-IN" sz="2400" dirty="0" smtClean="0"/>
              <a:t>Midterm Presentation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252" y="3550024"/>
            <a:ext cx="8825658" cy="2291377"/>
          </a:xfrm>
        </p:spPr>
        <p:txBody>
          <a:bodyPr>
            <a:normAutofit/>
          </a:bodyPr>
          <a:lstStyle/>
          <a:p>
            <a:r>
              <a:rPr lang="en-IN" dirty="0" smtClean="0"/>
              <a:t>Team: </a:t>
            </a:r>
          </a:p>
          <a:p>
            <a:r>
              <a:rPr lang="en-IN" dirty="0" err="1" smtClean="0"/>
              <a:t>Rachan</a:t>
            </a:r>
            <a:r>
              <a:rPr lang="en-IN" dirty="0" smtClean="0"/>
              <a:t> </a:t>
            </a:r>
            <a:r>
              <a:rPr lang="en-IN" dirty="0" err="1" smtClean="0"/>
              <a:t>Hegde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Balamanikandan</a:t>
            </a:r>
            <a:r>
              <a:rPr lang="en-IN" dirty="0" smtClean="0"/>
              <a:t> Gopalakrishnan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0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Case 1 – Predicting Movie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2803"/>
            <a:ext cx="8596668" cy="4919066"/>
          </a:xfrm>
        </p:spPr>
        <p:txBody>
          <a:bodyPr>
            <a:normAutofit/>
          </a:bodyPr>
          <a:lstStyle/>
          <a:p>
            <a:r>
              <a:rPr lang="en-IN" dirty="0" smtClean="0"/>
              <a:t>Pre Processing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Data Exploration: </a:t>
            </a:r>
            <a:r>
              <a:rPr lang="en-US" b="1" dirty="0" smtClean="0"/>
              <a:t>Stratified Sampling </a:t>
            </a:r>
            <a:r>
              <a:rPr lang="en-US" dirty="0" smtClean="0"/>
              <a:t>with duplicates was used to increase the occurrences of #movies before 1965. </a:t>
            </a:r>
          </a:p>
          <a:p>
            <a:pPr lvl="1"/>
            <a:r>
              <a:rPr lang="en-US" dirty="0" smtClean="0"/>
              <a:t>Feature Scaling: </a:t>
            </a:r>
            <a:r>
              <a:rPr lang="en-US" b="1" dirty="0" smtClean="0"/>
              <a:t>Scalar normalization</a:t>
            </a:r>
            <a:r>
              <a:rPr lang="en-US" dirty="0" smtClean="0"/>
              <a:t> was chosen to normalize the data</a:t>
            </a:r>
          </a:p>
          <a:p>
            <a:pPr lvl="1"/>
            <a:r>
              <a:rPr lang="en-US" dirty="0" smtClean="0"/>
              <a:t>Feature Selection: PCA – Using MLIB Features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Techniques Explored</a:t>
            </a:r>
          </a:p>
          <a:p>
            <a:pPr lvl="1"/>
            <a:r>
              <a:rPr lang="en-IN" dirty="0" smtClean="0"/>
              <a:t>Chi-</a:t>
            </a:r>
            <a:r>
              <a:rPr lang="en-IN" dirty="0" err="1" smtClean="0"/>
              <a:t>Sq</a:t>
            </a:r>
            <a:r>
              <a:rPr lang="en-IN" dirty="0" smtClean="0"/>
              <a:t> Selector: A column with more than 10000 unique values was found in the data set which caused Chi-</a:t>
            </a:r>
            <a:r>
              <a:rPr lang="en-IN" dirty="0" err="1" smtClean="0"/>
              <a:t>Sq</a:t>
            </a:r>
            <a:r>
              <a:rPr lang="en-IN" dirty="0" smtClean="0"/>
              <a:t> selector to crash</a:t>
            </a:r>
          </a:p>
          <a:p>
            <a:pPr lvl="1"/>
            <a:r>
              <a:rPr lang="en-IN" dirty="0" smtClean="0"/>
              <a:t>SVD</a:t>
            </a:r>
            <a:endParaRPr lang="en-IN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843925" y="1384004"/>
            <a:ext cx="3222639" cy="1918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942" y="3406184"/>
            <a:ext cx="3247818" cy="191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4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1 – Predicting Movie Year - Classification</a:t>
            </a:r>
            <a:endParaRPr lang="en-US" dirty="0"/>
          </a:p>
        </p:txBody>
      </p:sp>
      <p:pic>
        <p:nvPicPr>
          <p:cNvPr id="1026" name="Picture 2" descr="C:\Users\Bala\AppData\Local\Temp\SNAGHTML5515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26" y="2246218"/>
            <a:ext cx="375285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166" y="1270000"/>
            <a:ext cx="2409524" cy="3314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2246218"/>
            <a:ext cx="76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MLIB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57304" y="2061552"/>
            <a:ext cx="76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097" y="3420570"/>
            <a:ext cx="1961905" cy="16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7866" y="4584286"/>
            <a:ext cx="1857143" cy="12761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4430" y="5249855"/>
            <a:ext cx="2923809" cy="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Case 2 – Determine Income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r>
              <a:rPr lang="en-IN" dirty="0" smtClean="0"/>
              <a:t>Pre Processing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The data was analyzed for missing/ invalid data and the following columns had missing values</a:t>
            </a:r>
          </a:p>
          <a:p>
            <a:pPr lvl="2"/>
            <a:r>
              <a:rPr lang="en-US" dirty="0" smtClean="0"/>
              <a:t>Country, Work Class. Occupation</a:t>
            </a:r>
            <a:endParaRPr lang="en-US" dirty="0"/>
          </a:p>
          <a:p>
            <a:pPr lvl="1"/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186" y="2067068"/>
            <a:ext cx="5523809" cy="257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4" y="2918024"/>
            <a:ext cx="5809524" cy="2095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566" y="4638497"/>
            <a:ext cx="5571429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Case 2 – Determine Income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r>
              <a:rPr lang="en-IN" dirty="0" smtClean="0"/>
              <a:t>Pre Processing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Feature Selection: </a:t>
            </a:r>
            <a:r>
              <a:rPr lang="en-US" dirty="0"/>
              <a:t>The categorical variables were indexed using map functions and categorical information was passed to the decision trees which handled the transformation of categorical data into columns for prediction</a:t>
            </a:r>
          </a:p>
          <a:p>
            <a:pPr lvl="1"/>
            <a:endParaRPr lang="en-US" dirty="0"/>
          </a:p>
          <a:p>
            <a:pPr lvl="1"/>
            <a:endParaRPr lang="en-I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51" y="2751009"/>
            <a:ext cx="2447619" cy="3266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386" y="2751009"/>
            <a:ext cx="2428571" cy="32095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687" y="6149621"/>
            <a:ext cx="5952381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Case 3 –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r>
              <a:rPr lang="en-IN" dirty="0" smtClean="0"/>
              <a:t>Pre Processing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The data from different sources were aggregated into a single RDD in LIBSVM </a:t>
            </a:r>
            <a:r>
              <a:rPr lang="en-US" dirty="0" smtClean="0"/>
              <a:t>format</a:t>
            </a:r>
          </a:p>
          <a:p>
            <a:pPr lvl="1"/>
            <a:r>
              <a:rPr lang="en-US" dirty="0"/>
              <a:t>There were some missing data but the data type (LIBSVM) automatically handles null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Summarization</a:t>
            </a:r>
          </a:p>
          <a:p>
            <a:pPr lvl="1"/>
            <a:r>
              <a:rPr lang="en-US" dirty="0"/>
              <a:t>K-Means clustering algorithm was used on the consolidated data for clusters. The number of clusters was initially set to 2 and was iteratively increased till 10 and the corresponding WSSSE values were observed.</a:t>
            </a:r>
          </a:p>
          <a:p>
            <a:r>
              <a:rPr lang="en-US" dirty="0" smtClean="0"/>
              <a:t>Techniques Explored</a:t>
            </a:r>
          </a:p>
          <a:p>
            <a:pPr lvl="1"/>
            <a:r>
              <a:rPr lang="en-US" dirty="0" err="1" smtClean="0"/>
              <a:t>Guassian</a:t>
            </a:r>
            <a:r>
              <a:rPr lang="en-US" dirty="0" smtClean="0"/>
              <a:t> Mixture </a:t>
            </a:r>
            <a:endParaRPr lang="en-US" dirty="0"/>
          </a:p>
          <a:p>
            <a:pPr lvl="1"/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235" y="4000857"/>
            <a:ext cx="4600000" cy="2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75" y="5150773"/>
            <a:ext cx="6247619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265" y="1307627"/>
            <a:ext cx="3914286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613</TotalTime>
  <Words>232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Big Data Analytics Midterm Presentation</vt:lpstr>
      <vt:lpstr>Case 1 – Predicting Movie Year</vt:lpstr>
      <vt:lpstr>Case 1 – Predicting Movie Year - Classification</vt:lpstr>
      <vt:lpstr>Case 2 – Determine Income</vt:lpstr>
      <vt:lpstr>Case 2 – Determine Income</vt:lpstr>
      <vt:lpstr>Case 3 – Clustering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 of Internet Traffic Data</dc:title>
  <dc:creator>T.S. Guruprasath</dc:creator>
  <cp:lastModifiedBy>BalaManikandan Gopalakrishnan</cp:lastModifiedBy>
  <cp:revision>41</cp:revision>
  <dcterms:created xsi:type="dcterms:W3CDTF">2015-04-30T21:35:44Z</dcterms:created>
  <dcterms:modified xsi:type="dcterms:W3CDTF">2015-07-11T14:28:03Z</dcterms:modified>
</cp:coreProperties>
</file>