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9F7"/>
    <a:srgbClr val="AC8300"/>
    <a:srgbClr val="EDEFF3"/>
    <a:srgbClr val="334E85"/>
    <a:srgbClr val="2D4575"/>
    <a:srgbClr val="3B5998"/>
    <a:srgbClr val="2B6CED"/>
    <a:srgbClr val="1C85F8"/>
    <a:srgbClr val="4BB2FF"/>
    <a:srgbClr val="5D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FF65-9A4A-4924-99AD-CC286AEFF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24612-CEB3-4D57-9016-0E2026631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2074-984F-4069-8E4A-5BAAC7C5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DECF-6E7A-4D08-A7CC-4945E733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8DDD-72F6-4E30-96A5-4F2BF878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FF85-5FED-4A83-9664-97C921DE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285E2-3B67-458D-B1C1-EFB9113B4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2DDC-4B19-4194-A6D2-F581EE55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3C55-EE10-43A7-AB06-12E38611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AC34B-4B07-4B85-9D0C-D3921478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08DB5-6BA9-47F4-982A-2DDF6DAB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C0D66-05B5-46C6-8974-1C915D8B6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9552-901A-4411-9392-3927D23A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5D02-A5D1-44EF-8C01-06CD2C48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DEBE-920F-497F-948C-47A5B0B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B528-7601-4313-AEDE-94111FA4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2CD4-2654-42D8-81C3-315EB876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1B4F-8569-4299-8F1B-2D95DAC3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12898-D82E-4A5A-8044-852C50D2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1924C-89F5-4E24-BC21-C80C1D17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84C1-B06E-49A4-9C07-ED523D7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EE9CB-BDB8-4F72-8AB4-9E726BBD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F659-E8F3-45A7-8329-6379E56D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5B64-9FB4-4485-B4E2-3C751BC5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07CC-7EDF-4198-B6C7-F50F0669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161E-16DF-44E6-BE57-F6A4631A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17FB-2A2A-41B6-B913-AC66ACF2D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D57A5-A8CD-45DD-8D25-9CE6BC76E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E0D2-A3A3-4229-AFB8-2F674AC8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0F020-C9C2-48C5-A1C4-B3ABE3D3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0EA1-FA57-4F83-9325-5DAB85DD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7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E05-D20E-4452-8764-F4E32F7B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81048-B1E0-4182-A649-95D5E313A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80D12-7FA8-4D62-9610-F829A8A1B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3299E-D50C-453D-9B53-5554E7C0D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04DA8-F543-4511-83B1-733459251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805FB-4644-45E6-8C49-A84166E6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879A3-3006-45C9-A413-CA02B472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19D08-46E5-4902-A593-68A4C9DA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9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C44F-935B-4404-9AC5-E0FC2EDA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BE55C-5F94-4DD4-8088-F8448948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ECD9E-9F89-4782-8B51-B85367B7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DB2C2-46E2-4D1E-93F6-ED57BF14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6A04B-8854-44A3-BD19-D0106900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37075-7A29-4523-B077-3A4F4B74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C69ED-83DA-4703-801F-EDF5CAA4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1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9520-ED97-4804-88D0-ED047A2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45B2-1A22-48B8-B6D2-3CE17502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44A16-0E37-44CD-AC72-4E176C47E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AAD61-9188-498E-A612-4CD934C8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A8040-DA45-491F-83C0-514B18C2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7F579-0862-41A2-8610-C20E31FA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4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802F-3D40-465A-BFB2-737FD099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CA42D-5B92-4AB4-8626-EFCB3B776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A630C-E753-40F2-9EF6-D56A4CF86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3A2AB-C12F-429E-8A10-857D8EC8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5B48-AAAC-4F65-B1D3-774B60C0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0A3C-71C1-45FE-A694-CC37E86C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1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17804-57C3-412D-A404-79C45B23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80AFE-541C-4534-A56B-8B3501AC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250A8-2A81-47CE-AD39-28293008F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493A-A11E-40B5-B94C-FF0D94411AC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EB75-9EFB-4317-BEE8-FEA0E1645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F797-F57D-414A-8C68-A2FE837B6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1FCE-0B97-43CA-BD9B-2E99C82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-31750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69EF8-FDBF-43A7-AD2B-9CB545DC5E27}"/>
              </a:ext>
            </a:extLst>
          </p:cNvPr>
          <p:cNvSpPr/>
          <p:nvPr/>
        </p:nvSpPr>
        <p:spPr>
          <a:xfrm>
            <a:off x="14990" y="0"/>
            <a:ext cx="12162020" cy="824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34E0C-1E44-4F55-8AE4-C054D3DE6227}"/>
              </a:ext>
            </a:extLst>
          </p:cNvPr>
          <p:cNvSpPr/>
          <p:nvPr/>
        </p:nvSpPr>
        <p:spPr>
          <a:xfrm>
            <a:off x="2045961" y="2880840"/>
            <a:ext cx="6370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Arial Narrow" panose="020B0606020202030204" pitchFamily="34" charset="0"/>
              </a:rPr>
              <a:t>Morbi</a:t>
            </a:r>
            <a:r>
              <a:rPr lang="en-US" sz="2400" dirty="0">
                <a:latin typeface="Arial Narrow" panose="020B0606020202030204" pitchFamily="34" charset="0"/>
              </a:rPr>
              <a:t> in </a:t>
            </a:r>
            <a:r>
              <a:rPr lang="en-US" sz="2400" dirty="0" err="1">
                <a:latin typeface="Arial Narrow" panose="020B0606020202030204" pitchFamily="34" charset="0"/>
              </a:rPr>
              <a:t>sem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quis</a:t>
            </a:r>
            <a:r>
              <a:rPr lang="en-US" sz="2400" dirty="0">
                <a:latin typeface="Arial Narrow" panose="020B0606020202030204" pitchFamily="34" charset="0"/>
              </a:rPr>
              <a:t> dui </a:t>
            </a:r>
            <a:r>
              <a:rPr lang="en-US" sz="2400" dirty="0" err="1">
                <a:latin typeface="Arial Narrow" panose="020B0606020202030204" pitchFamily="34" charset="0"/>
              </a:rPr>
              <a:t>placerat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ornare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latin typeface="Arial Narrow" panose="020B0606020202030204" pitchFamily="34" charset="0"/>
              </a:rPr>
              <a:t>Pellentesque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odio</a:t>
            </a:r>
            <a:r>
              <a:rPr lang="en-US" sz="2400" dirty="0">
                <a:latin typeface="Arial Narrow" panose="020B0606020202030204" pitchFamily="34" charset="0"/>
              </a:rPr>
              <a:t> nisi, </a:t>
            </a:r>
            <a:r>
              <a:rPr lang="en-US" sz="2400" dirty="0" err="1">
                <a:latin typeface="Arial Narrow" panose="020B0606020202030204" pitchFamily="34" charset="0"/>
              </a:rPr>
              <a:t>euismod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sed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arcu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cras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consecuat</a:t>
            </a:r>
            <a:r>
              <a:rPr lang="en-US" sz="2400" dirty="0">
                <a:latin typeface="Arial Narrow" panose="020B0606020202030204" pitchFamily="34" charset="0"/>
              </a:rPr>
              <a:t> lorem ipsum dolor sit </a:t>
            </a:r>
            <a:r>
              <a:rPr lang="en-US" sz="2400" dirty="0" err="1">
                <a:latin typeface="Arial Narrow" panose="020B0606020202030204" pitchFamily="34" charset="0"/>
              </a:rPr>
              <a:t>amet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36047C-203F-4C69-9313-683FC5F649E5}"/>
              </a:ext>
            </a:extLst>
          </p:cNvPr>
          <p:cNvSpPr/>
          <p:nvPr/>
        </p:nvSpPr>
        <p:spPr>
          <a:xfrm>
            <a:off x="284813" y="179881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050C5C-D722-452F-8FC3-AD5AF7A85B38}"/>
              </a:ext>
            </a:extLst>
          </p:cNvPr>
          <p:cNvSpPr/>
          <p:nvPr/>
        </p:nvSpPr>
        <p:spPr>
          <a:xfrm>
            <a:off x="284813" y="347804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7BB651-60CE-4EC4-8A60-9570FA9E6D17}"/>
              </a:ext>
            </a:extLst>
          </p:cNvPr>
          <p:cNvSpPr/>
          <p:nvPr/>
        </p:nvSpPr>
        <p:spPr>
          <a:xfrm>
            <a:off x="284813" y="515727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C84876-E80D-4398-839D-9A78166E21DB}"/>
              </a:ext>
            </a:extLst>
          </p:cNvPr>
          <p:cNvSpPr/>
          <p:nvPr/>
        </p:nvSpPr>
        <p:spPr>
          <a:xfrm>
            <a:off x="4009835" y="4304416"/>
            <a:ext cx="2443072" cy="632804"/>
          </a:xfrm>
          <a:prstGeom prst="roundRect">
            <a:avLst>
              <a:gd name="adj" fmla="val 41158"/>
            </a:avLst>
          </a:prstGeom>
          <a:solidFill>
            <a:schemeClr val="accent4">
              <a:lumMod val="75000"/>
            </a:schemeClr>
          </a:solidFill>
          <a:ln w="38100">
            <a:solidFill>
              <a:srgbClr val="AC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GET STARTED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5D0343-B11C-4287-A0AF-9BA995310F55}"/>
              </a:ext>
            </a:extLst>
          </p:cNvPr>
          <p:cNvSpPr/>
          <p:nvPr/>
        </p:nvSpPr>
        <p:spPr>
          <a:xfrm>
            <a:off x="10717968" y="119921"/>
            <a:ext cx="1229193" cy="584618"/>
          </a:xfrm>
          <a:prstGeom prst="roundRect">
            <a:avLst>
              <a:gd name="adj" fmla="val 37875"/>
            </a:avLst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LOG 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E05001-6893-4611-9907-C260B2B3AC7E}"/>
              </a:ext>
            </a:extLst>
          </p:cNvPr>
          <p:cNvSpPr/>
          <p:nvPr/>
        </p:nvSpPr>
        <p:spPr>
          <a:xfrm>
            <a:off x="3637024" y="1557401"/>
            <a:ext cx="31886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PYGG</a:t>
            </a:r>
          </a:p>
        </p:txBody>
      </p:sp>
    </p:spTree>
    <p:extLst>
      <p:ext uri="{BB962C8B-B14F-4D97-AF65-F5344CB8AC3E}">
        <p14:creationId xmlns:p14="http://schemas.microsoft.com/office/powerpoint/2010/main" val="24988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-31750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69EF8-FDBF-43A7-AD2B-9CB545DC5E27}"/>
              </a:ext>
            </a:extLst>
          </p:cNvPr>
          <p:cNvSpPr/>
          <p:nvPr/>
        </p:nvSpPr>
        <p:spPr>
          <a:xfrm>
            <a:off x="14990" y="0"/>
            <a:ext cx="12162020" cy="824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0C990-C56B-471E-B4B7-35FE3D86983F}"/>
              </a:ext>
            </a:extLst>
          </p:cNvPr>
          <p:cNvSpPr/>
          <p:nvPr/>
        </p:nvSpPr>
        <p:spPr>
          <a:xfrm>
            <a:off x="3637024" y="1557401"/>
            <a:ext cx="31886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PYGG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34E0C-1E44-4F55-8AE4-C054D3DE6227}"/>
              </a:ext>
            </a:extLst>
          </p:cNvPr>
          <p:cNvSpPr/>
          <p:nvPr/>
        </p:nvSpPr>
        <p:spPr>
          <a:xfrm>
            <a:off x="2045961" y="2880840"/>
            <a:ext cx="6370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Arial Narrow" panose="020B0606020202030204" pitchFamily="34" charset="0"/>
              </a:rPr>
              <a:t>Morbi</a:t>
            </a:r>
            <a:r>
              <a:rPr lang="en-US" sz="2400" dirty="0">
                <a:latin typeface="Arial Narrow" panose="020B0606020202030204" pitchFamily="34" charset="0"/>
              </a:rPr>
              <a:t> in </a:t>
            </a:r>
            <a:r>
              <a:rPr lang="en-US" sz="2400" dirty="0" err="1">
                <a:latin typeface="Arial Narrow" panose="020B0606020202030204" pitchFamily="34" charset="0"/>
              </a:rPr>
              <a:t>sem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quis</a:t>
            </a:r>
            <a:r>
              <a:rPr lang="en-US" sz="2400" dirty="0">
                <a:latin typeface="Arial Narrow" panose="020B0606020202030204" pitchFamily="34" charset="0"/>
              </a:rPr>
              <a:t> dui </a:t>
            </a:r>
            <a:r>
              <a:rPr lang="en-US" sz="2400" dirty="0" err="1">
                <a:latin typeface="Arial Narrow" panose="020B0606020202030204" pitchFamily="34" charset="0"/>
              </a:rPr>
              <a:t>placerat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ornare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latin typeface="Arial Narrow" panose="020B0606020202030204" pitchFamily="34" charset="0"/>
              </a:rPr>
              <a:t>Pellentesque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odio</a:t>
            </a:r>
            <a:r>
              <a:rPr lang="en-US" sz="2400" dirty="0">
                <a:latin typeface="Arial Narrow" panose="020B0606020202030204" pitchFamily="34" charset="0"/>
              </a:rPr>
              <a:t> nisi, </a:t>
            </a:r>
            <a:r>
              <a:rPr lang="en-US" sz="2400" dirty="0" err="1">
                <a:latin typeface="Arial Narrow" panose="020B0606020202030204" pitchFamily="34" charset="0"/>
              </a:rPr>
              <a:t>euismod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sed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arcu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cras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consecuat</a:t>
            </a:r>
            <a:r>
              <a:rPr lang="en-US" sz="2400" dirty="0">
                <a:latin typeface="Arial Narrow" panose="020B0606020202030204" pitchFamily="34" charset="0"/>
              </a:rPr>
              <a:t> lorem ipsum dolor sit </a:t>
            </a:r>
            <a:r>
              <a:rPr lang="en-US" sz="2400" dirty="0" err="1">
                <a:latin typeface="Arial Narrow" panose="020B0606020202030204" pitchFamily="34" charset="0"/>
              </a:rPr>
              <a:t>amet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36047C-203F-4C69-9313-683FC5F649E5}"/>
              </a:ext>
            </a:extLst>
          </p:cNvPr>
          <p:cNvSpPr/>
          <p:nvPr/>
        </p:nvSpPr>
        <p:spPr>
          <a:xfrm>
            <a:off x="284813" y="179881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050C5C-D722-452F-8FC3-AD5AF7A85B38}"/>
              </a:ext>
            </a:extLst>
          </p:cNvPr>
          <p:cNvSpPr/>
          <p:nvPr/>
        </p:nvSpPr>
        <p:spPr>
          <a:xfrm>
            <a:off x="284813" y="347804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7BB651-60CE-4EC4-8A60-9570FA9E6D17}"/>
              </a:ext>
            </a:extLst>
          </p:cNvPr>
          <p:cNvSpPr/>
          <p:nvPr/>
        </p:nvSpPr>
        <p:spPr>
          <a:xfrm>
            <a:off x="284813" y="515727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2A1CC-4677-47F3-A00A-F31178675134}"/>
              </a:ext>
            </a:extLst>
          </p:cNvPr>
          <p:cNvSpPr/>
          <p:nvPr/>
        </p:nvSpPr>
        <p:spPr>
          <a:xfrm>
            <a:off x="-44970" y="-1"/>
            <a:ext cx="2308485" cy="6858001"/>
          </a:xfrm>
          <a:prstGeom prst="rect">
            <a:avLst/>
          </a:prstGeom>
          <a:solidFill>
            <a:srgbClr val="1C85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1CA4EC-222A-4EE2-BD55-1969CF554638}"/>
              </a:ext>
            </a:extLst>
          </p:cNvPr>
          <p:cNvSpPr/>
          <p:nvPr/>
        </p:nvSpPr>
        <p:spPr>
          <a:xfrm>
            <a:off x="-269820" y="713472"/>
            <a:ext cx="2773180" cy="58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072408-4259-4DA1-8D65-C9584EA50DEA}"/>
              </a:ext>
            </a:extLst>
          </p:cNvPr>
          <p:cNvSpPr/>
          <p:nvPr/>
        </p:nvSpPr>
        <p:spPr>
          <a:xfrm>
            <a:off x="-277318" y="1209576"/>
            <a:ext cx="2773180" cy="58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About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813ED-B677-470B-A1C6-CDA841219A29}"/>
              </a:ext>
            </a:extLst>
          </p:cNvPr>
          <p:cNvSpPr/>
          <p:nvPr/>
        </p:nvSpPr>
        <p:spPr>
          <a:xfrm>
            <a:off x="1798623" y="-113863"/>
            <a:ext cx="494675" cy="58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DF1025-CE4D-4CD7-85C6-B838C38E58E5}"/>
              </a:ext>
            </a:extLst>
          </p:cNvPr>
          <p:cNvSpPr/>
          <p:nvPr/>
        </p:nvSpPr>
        <p:spPr>
          <a:xfrm>
            <a:off x="10717968" y="119921"/>
            <a:ext cx="1229193" cy="584618"/>
          </a:xfrm>
          <a:prstGeom prst="roundRect">
            <a:avLst>
              <a:gd name="adj" fmla="val 37875"/>
            </a:avLst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LOG 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00D1C4-E867-4181-8DB2-566BD14A7B10}"/>
              </a:ext>
            </a:extLst>
          </p:cNvPr>
          <p:cNvSpPr/>
          <p:nvPr/>
        </p:nvSpPr>
        <p:spPr>
          <a:xfrm>
            <a:off x="4009835" y="4304416"/>
            <a:ext cx="2443072" cy="632804"/>
          </a:xfrm>
          <a:prstGeom prst="roundRect">
            <a:avLst>
              <a:gd name="adj" fmla="val 41158"/>
            </a:avLst>
          </a:prstGeom>
          <a:solidFill>
            <a:schemeClr val="accent4">
              <a:lumMod val="75000"/>
            </a:schemeClr>
          </a:solidFill>
          <a:ln w="38100">
            <a:solidFill>
              <a:srgbClr val="AC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GET STARTED</a:t>
            </a:r>
          </a:p>
        </p:txBody>
      </p:sp>
    </p:spTree>
    <p:extLst>
      <p:ext uri="{BB962C8B-B14F-4D97-AF65-F5344CB8AC3E}">
        <p14:creationId xmlns:p14="http://schemas.microsoft.com/office/powerpoint/2010/main" val="128248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-31750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69EF8-FDBF-43A7-AD2B-9CB545DC5E27}"/>
              </a:ext>
            </a:extLst>
          </p:cNvPr>
          <p:cNvSpPr/>
          <p:nvPr/>
        </p:nvSpPr>
        <p:spPr>
          <a:xfrm>
            <a:off x="14990" y="0"/>
            <a:ext cx="12162020" cy="824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463CDF-C20B-45D6-9A64-A62B98C2F219}"/>
              </a:ext>
            </a:extLst>
          </p:cNvPr>
          <p:cNvSpPr/>
          <p:nvPr/>
        </p:nvSpPr>
        <p:spPr>
          <a:xfrm>
            <a:off x="10717968" y="119921"/>
            <a:ext cx="1229193" cy="584618"/>
          </a:xfrm>
          <a:prstGeom prst="roundRect">
            <a:avLst>
              <a:gd name="adj" fmla="val 37875"/>
            </a:avLst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LOG 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36047C-203F-4C69-9313-683FC5F649E5}"/>
              </a:ext>
            </a:extLst>
          </p:cNvPr>
          <p:cNvSpPr/>
          <p:nvPr/>
        </p:nvSpPr>
        <p:spPr>
          <a:xfrm>
            <a:off x="284813" y="224851"/>
            <a:ext cx="494676" cy="538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050C5C-D722-452F-8FC3-AD5AF7A85B38}"/>
              </a:ext>
            </a:extLst>
          </p:cNvPr>
          <p:cNvSpPr/>
          <p:nvPr/>
        </p:nvSpPr>
        <p:spPr>
          <a:xfrm>
            <a:off x="284813" y="347804"/>
            <a:ext cx="494676" cy="538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7BB651-60CE-4EC4-8A60-9570FA9E6D17}"/>
              </a:ext>
            </a:extLst>
          </p:cNvPr>
          <p:cNvSpPr/>
          <p:nvPr/>
        </p:nvSpPr>
        <p:spPr>
          <a:xfrm>
            <a:off x="284813" y="485747"/>
            <a:ext cx="494676" cy="538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7CD43-22FD-4E19-B446-C87AFA14436B}"/>
              </a:ext>
            </a:extLst>
          </p:cNvPr>
          <p:cNvSpPr txBox="1"/>
          <p:nvPr/>
        </p:nvSpPr>
        <p:spPr>
          <a:xfrm>
            <a:off x="2503360" y="2666469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779F7"/>
                </a:solidFill>
              </a:rPr>
              <a:t>Email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922D7-68DE-41E1-9B82-0B0A8F24BC6D}"/>
              </a:ext>
            </a:extLst>
          </p:cNvPr>
          <p:cNvSpPr txBox="1"/>
          <p:nvPr/>
        </p:nvSpPr>
        <p:spPr>
          <a:xfrm>
            <a:off x="2503360" y="3615800"/>
            <a:ext cx="140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779F7"/>
                </a:solidFill>
              </a:rPr>
              <a:t>Password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FA2C6F-D23E-4F5C-936F-2465256FA27F}"/>
              </a:ext>
            </a:extLst>
          </p:cNvPr>
          <p:cNvCxnSpPr/>
          <p:nvPr/>
        </p:nvCxnSpPr>
        <p:spPr>
          <a:xfrm>
            <a:off x="2534356" y="3144287"/>
            <a:ext cx="4796342" cy="0"/>
          </a:xfrm>
          <a:prstGeom prst="line">
            <a:avLst/>
          </a:prstGeom>
          <a:ln w="28575">
            <a:solidFill>
              <a:srgbClr val="0779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DD5EA8-4DD1-48A0-BFBB-CAAACFFAA7EC}"/>
              </a:ext>
            </a:extLst>
          </p:cNvPr>
          <p:cNvCxnSpPr/>
          <p:nvPr/>
        </p:nvCxnSpPr>
        <p:spPr>
          <a:xfrm>
            <a:off x="2503360" y="4122162"/>
            <a:ext cx="4796342" cy="0"/>
          </a:xfrm>
          <a:prstGeom prst="line">
            <a:avLst/>
          </a:prstGeom>
          <a:ln w="28575">
            <a:solidFill>
              <a:srgbClr val="0779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31A60C-BD20-4FC6-AFA6-52B81616ACF2}"/>
              </a:ext>
            </a:extLst>
          </p:cNvPr>
          <p:cNvSpPr/>
          <p:nvPr/>
        </p:nvSpPr>
        <p:spPr>
          <a:xfrm>
            <a:off x="4069958" y="4370522"/>
            <a:ext cx="1326501" cy="632804"/>
          </a:xfrm>
          <a:prstGeom prst="roundRect">
            <a:avLst>
              <a:gd name="adj" fmla="val 41158"/>
            </a:avLst>
          </a:prstGeom>
          <a:solidFill>
            <a:schemeClr val="accent4">
              <a:lumMod val="75000"/>
            </a:schemeClr>
          </a:solidFill>
          <a:ln w="38100">
            <a:solidFill>
              <a:srgbClr val="AC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SIGN UP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FE4AFD-47E6-4C76-A637-E95D3784DAC6}"/>
              </a:ext>
            </a:extLst>
          </p:cNvPr>
          <p:cNvSpPr/>
          <p:nvPr/>
        </p:nvSpPr>
        <p:spPr>
          <a:xfrm>
            <a:off x="3348651" y="5184071"/>
            <a:ext cx="2649193" cy="632937"/>
          </a:xfrm>
          <a:prstGeom prst="roundRect">
            <a:avLst>
              <a:gd name="adj" fmla="val 26462"/>
            </a:avLst>
          </a:prstGeom>
          <a:solidFill>
            <a:srgbClr val="3B5998"/>
          </a:solidFill>
          <a:ln w="38100">
            <a:solidFill>
              <a:srgbClr val="334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 with Facebook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F2771-0BC4-4319-9B78-81169E1666D0}"/>
              </a:ext>
            </a:extLst>
          </p:cNvPr>
          <p:cNvSpPr txBox="1"/>
          <p:nvPr/>
        </p:nvSpPr>
        <p:spPr>
          <a:xfrm>
            <a:off x="2426416" y="5924114"/>
            <a:ext cx="325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Already have an account? Log 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F58FF-60B1-4EEE-BBB0-32BDCC4BE9DD}"/>
              </a:ext>
            </a:extLst>
          </p:cNvPr>
          <p:cNvSpPr txBox="1"/>
          <p:nvPr/>
        </p:nvSpPr>
        <p:spPr>
          <a:xfrm>
            <a:off x="2503360" y="1717138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779F7"/>
                </a:solidFill>
              </a:rPr>
              <a:t>Full Name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65C668-FF6A-4720-A4E9-AEA60851EDA6}"/>
              </a:ext>
            </a:extLst>
          </p:cNvPr>
          <p:cNvCxnSpPr/>
          <p:nvPr/>
        </p:nvCxnSpPr>
        <p:spPr>
          <a:xfrm>
            <a:off x="2534356" y="2194956"/>
            <a:ext cx="4796342" cy="0"/>
          </a:xfrm>
          <a:prstGeom prst="line">
            <a:avLst/>
          </a:prstGeom>
          <a:ln w="28575">
            <a:solidFill>
              <a:srgbClr val="0779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8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-31750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69EF8-FDBF-43A7-AD2B-9CB545DC5E27}"/>
              </a:ext>
            </a:extLst>
          </p:cNvPr>
          <p:cNvSpPr/>
          <p:nvPr/>
        </p:nvSpPr>
        <p:spPr>
          <a:xfrm>
            <a:off x="14990" y="0"/>
            <a:ext cx="12162020" cy="824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463CDF-C20B-45D6-9A64-A62B98C2F219}"/>
              </a:ext>
            </a:extLst>
          </p:cNvPr>
          <p:cNvSpPr/>
          <p:nvPr/>
        </p:nvSpPr>
        <p:spPr>
          <a:xfrm>
            <a:off x="10717968" y="119921"/>
            <a:ext cx="1229193" cy="584618"/>
          </a:xfrm>
          <a:prstGeom prst="roundRect">
            <a:avLst>
              <a:gd name="adj" fmla="val 37875"/>
            </a:avLst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LOG 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36047C-203F-4C69-9313-683FC5F649E5}"/>
              </a:ext>
            </a:extLst>
          </p:cNvPr>
          <p:cNvSpPr/>
          <p:nvPr/>
        </p:nvSpPr>
        <p:spPr>
          <a:xfrm>
            <a:off x="284813" y="179881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050C5C-D722-452F-8FC3-AD5AF7A85B38}"/>
              </a:ext>
            </a:extLst>
          </p:cNvPr>
          <p:cNvSpPr/>
          <p:nvPr/>
        </p:nvSpPr>
        <p:spPr>
          <a:xfrm>
            <a:off x="284813" y="347804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7BB651-60CE-4EC4-8A60-9570FA9E6D17}"/>
              </a:ext>
            </a:extLst>
          </p:cNvPr>
          <p:cNvSpPr/>
          <p:nvPr/>
        </p:nvSpPr>
        <p:spPr>
          <a:xfrm>
            <a:off x="284813" y="515727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7CD43-22FD-4E19-B446-C87AFA14436B}"/>
              </a:ext>
            </a:extLst>
          </p:cNvPr>
          <p:cNvSpPr txBox="1"/>
          <p:nvPr/>
        </p:nvSpPr>
        <p:spPr>
          <a:xfrm>
            <a:off x="2503360" y="1886986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779F7"/>
                </a:solidFill>
              </a:rPr>
              <a:t>Email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922D7-68DE-41E1-9B82-0B0A8F24BC6D}"/>
              </a:ext>
            </a:extLst>
          </p:cNvPr>
          <p:cNvSpPr txBox="1"/>
          <p:nvPr/>
        </p:nvSpPr>
        <p:spPr>
          <a:xfrm>
            <a:off x="2503360" y="3005318"/>
            <a:ext cx="140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779F7"/>
                </a:solidFill>
              </a:rPr>
              <a:t>Password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FA2C6F-D23E-4F5C-936F-2465256FA27F}"/>
              </a:ext>
            </a:extLst>
          </p:cNvPr>
          <p:cNvCxnSpPr/>
          <p:nvPr/>
        </p:nvCxnSpPr>
        <p:spPr>
          <a:xfrm>
            <a:off x="2534356" y="2364804"/>
            <a:ext cx="4796342" cy="0"/>
          </a:xfrm>
          <a:prstGeom prst="line">
            <a:avLst/>
          </a:prstGeom>
          <a:ln w="28575">
            <a:solidFill>
              <a:srgbClr val="0779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DD5EA8-4DD1-48A0-BFBB-CAAACFFAA7EC}"/>
              </a:ext>
            </a:extLst>
          </p:cNvPr>
          <p:cNvCxnSpPr/>
          <p:nvPr/>
        </p:nvCxnSpPr>
        <p:spPr>
          <a:xfrm>
            <a:off x="2503360" y="3511680"/>
            <a:ext cx="4796342" cy="0"/>
          </a:xfrm>
          <a:prstGeom prst="line">
            <a:avLst/>
          </a:prstGeom>
          <a:ln w="28575">
            <a:solidFill>
              <a:srgbClr val="0779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31A60C-BD20-4FC6-AFA6-52B81616ACF2}"/>
              </a:ext>
            </a:extLst>
          </p:cNvPr>
          <p:cNvSpPr/>
          <p:nvPr/>
        </p:nvSpPr>
        <p:spPr>
          <a:xfrm>
            <a:off x="4069958" y="4025752"/>
            <a:ext cx="1245961" cy="632804"/>
          </a:xfrm>
          <a:prstGeom prst="roundRect">
            <a:avLst>
              <a:gd name="adj" fmla="val 41158"/>
            </a:avLst>
          </a:prstGeom>
          <a:solidFill>
            <a:schemeClr val="accent4">
              <a:lumMod val="75000"/>
            </a:schemeClr>
          </a:solidFill>
          <a:ln w="38100">
            <a:solidFill>
              <a:srgbClr val="AC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LOG 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FE4AFD-47E6-4C76-A637-E95D3784DAC6}"/>
              </a:ext>
            </a:extLst>
          </p:cNvPr>
          <p:cNvSpPr/>
          <p:nvPr/>
        </p:nvSpPr>
        <p:spPr>
          <a:xfrm>
            <a:off x="3348651" y="4839301"/>
            <a:ext cx="2649193" cy="632937"/>
          </a:xfrm>
          <a:prstGeom prst="roundRect">
            <a:avLst>
              <a:gd name="adj" fmla="val 26462"/>
            </a:avLst>
          </a:prstGeom>
          <a:solidFill>
            <a:srgbClr val="3B5998"/>
          </a:solidFill>
          <a:ln w="38100">
            <a:solidFill>
              <a:srgbClr val="334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 with Facebook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F2771-0BC4-4319-9B78-81169E1666D0}"/>
              </a:ext>
            </a:extLst>
          </p:cNvPr>
          <p:cNvSpPr txBox="1"/>
          <p:nvPr/>
        </p:nvSpPr>
        <p:spPr>
          <a:xfrm>
            <a:off x="2426416" y="5714254"/>
            <a:ext cx="328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New to PYGG? Create an account</a:t>
            </a:r>
          </a:p>
        </p:txBody>
      </p:sp>
    </p:spTree>
    <p:extLst>
      <p:ext uri="{BB962C8B-B14F-4D97-AF65-F5344CB8AC3E}">
        <p14:creationId xmlns:p14="http://schemas.microsoft.com/office/powerpoint/2010/main" val="6187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36047C-203F-4C69-9313-683FC5F649E5}"/>
              </a:ext>
            </a:extLst>
          </p:cNvPr>
          <p:cNvSpPr/>
          <p:nvPr/>
        </p:nvSpPr>
        <p:spPr>
          <a:xfrm>
            <a:off x="284813" y="179881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050C5C-D722-452F-8FC3-AD5AF7A85B38}"/>
              </a:ext>
            </a:extLst>
          </p:cNvPr>
          <p:cNvSpPr/>
          <p:nvPr/>
        </p:nvSpPr>
        <p:spPr>
          <a:xfrm>
            <a:off x="284813" y="347804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7BB651-60CE-4EC4-8A60-9570FA9E6D17}"/>
              </a:ext>
            </a:extLst>
          </p:cNvPr>
          <p:cNvSpPr/>
          <p:nvPr/>
        </p:nvSpPr>
        <p:spPr>
          <a:xfrm>
            <a:off x="284813" y="515727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2A1CC-4677-47F3-A00A-F31178675134}"/>
              </a:ext>
            </a:extLst>
          </p:cNvPr>
          <p:cNvSpPr/>
          <p:nvPr/>
        </p:nvSpPr>
        <p:spPr>
          <a:xfrm>
            <a:off x="-44970" y="-1"/>
            <a:ext cx="2308485" cy="6858001"/>
          </a:xfrm>
          <a:prstGeom prst="rect">
            <a:avLst/>
          </a:prstGeom>
          <a:solidFill>
            <a:srgbClr val="1C85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2C886E-9758-47CE-9224-FA97ED1AB04C}"/>
              </a:ext>
            </a:extLst>
          </p:cNvPr>
          <p:cNvSpPr/>
          <p:nvPr/>
        </p:nvSpPr>
        <p:spPr>
          <a:xfrm>
            <a:off x="2938072" y="515727"/>
            <a:ext cx="8664315" cy="4805781"/>
          </a:xfrm>
          <a:prstGeom prst="roundRect">
            <a:avLst>
              <a:gd name="adj" fmla="val 85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D9AA4B-96F8-408C-B5A6-CE520A86D618}"/>
              </a:ext>
            </a:extLst>
          </p:cNvPr>
          <p:cNvSpPr/>
          <p:nvPr/>
        </p:nvSpPr>
        <p:spPr>
          <a:xfrm>
            <a:off x="2983042" y="695608"/>
            <a:ext cx="5657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Welcome, </a:t>
            </a:r>
            <a:r>
              <a:rPr lang="en-US" sz="5400" dirty="0">
                <a:ln w="0"/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John!</a:t>
            </a:r>
            <a:endParaRPr lang="en-US" sz="5400" b="0" cap="none" spc="0" dirty="0">
              <a:ln w="0"/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0A22F4-7C77-440E-955D-BBF04A703AC9}"/>
              </a:ext>
            </a:extLst>
          </p:cNvPr>
          <p:cNvSpPr/>
          <p:nvPr/>
        </p:nvSpPr>
        <p:spPr>
          <a:xfrm>
            <a:off x="442209" y="951875"/>
            <a:ext cx="1334125" cy="133412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399F04-DEC4-4916-A4B1-7748BF783038}"/>
              </a:ext>
            </a:extLst>
          </p:cNvPr>
          <p:cNvSpPr/>
          <p:nvPr/>
        </p:nvSpPr>
        <p:spPr>
          <a:xfrm>
            <a:off x="622091" y="2438052"/>
            <a:ext cx="981858" cy="358329"/>
          </a:xfrm>
          <a:prstGeom prst="roundRect">
            <a:avLst>
              <a:gd name="adj" fmla="val 37875"/>
            </a:avLst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Logout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57902F-57E6-4CE6-B0F5-21FE724514EE}"/>
              </a:ext>
            </a:extLst>
          </p:cNvPr>
          <p:cNvSpPr/>
          <p:nvPr/>
        </p:nvSpPr>
        <p:spPr>
          <a:xfrm>
            <a:off x="3406390" y="1678877"/>
            <a:ext cx="5441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You currently have </a:t>
            </a:r>
            <a:r>
              <a:rPr lang="en-US" sz="2400" b="1" dirty="0">
                <a:solidFill>
                  <a:srgbClr val="AC8300"/>
                </a:solidFill>
                <a:latin typeface="Arial Narrow" panose="020B0606020202030204" pitchFamily="34" charset="0"/>
              </a:rPr>
              <a:t>2</a:t>
            </a:r>
            <a:r>
              <a:rPr lang="en-US" sz="2400" dirty="0">
                <a:latin typeface="Arial Narrow" panose="020B0606020202030204" pitchFamily="34" charset="0"/>
              </a:rPr>
              <a:t> open </a:t>
            </a:r>
            <a:r>
              <a:rPr lang="en-US" sz="2400" dirty="0" err="1">
                <a:latin typeface="Arial Narrow" panose="020B0606020202030204" pitchFamily="34" charset="0"/>
              </a:rPr>
              <a:t>pyggie</a:t>
            </a:r>
            <a:r>
              <a:rPr lang="en-US" sz="2400" dirty="0">
                <a:latin typeface="Arial Narrow" panose="020B0606020202030204" pitchFamily="34" charset="0"/>
              </a:rPr>
              <a:t> banks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1BB06E2-8396-42C1-B430-5A33EE448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42" y="2245860"/>
            <a:ext cx="1690354" cy="169035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9C9584-78FB-4862-B41B-9641F276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71" y="2245860"/>
            <a:ext cx="1690354" cy="16903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ED63BB0-AA09-4C2E-9F0E-FF6F6F171901}"/>
              </a:ext>
            </a:extLst>
          </p:cNvPr>
          <p:cNvSpPr txBox="1"/>
          <p:nvPr/>
        </p:nvSpPr>
        <p:spPr>
          <a:xfrm>
            <a:off x="6448956" y="4056134"/>
            <a:ext cx="16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Hawaii Vacation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B08DB4-6208-4C7C-BBAD-A8BEAC19FFF6}"/>
              </a:ext>
            </a:extLst>
          </p:cNvPr>
          <p:cNvSpPr txBox="1"/>
          <p:nvPr/>
        </p:nvSpPr>
        <p:spPr>
          <a:xfrm>
            <a:off x="3884770" y="4003352"/>
            <a:ext cx="2339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Xbox One Gear of War Bundle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AB6EA9-0786-423E-AB36-29E98516C09A}"/>
              </a:ext>
            </a:extLst>
          </p:cNvPr>
          <p:cNvSpPr/>
          <p:nvPr/>
        </p:nvSpPr>
        <p:spPr>
          <a:xfrm>
            <a:off x="-44972" y="3730366"/>
            <a:ext cx="2308485" cy="58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Pyggie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Banks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13B93C-66B3-4609-BC1E-A0DA67BF2E6C}"/>
              </a:ext>
            </a:extLst>
          </p:cNvPr>
          <p:cNvSpPr/>
          <p:nvPr/>
        </p:nvSpPr>
        <p:spPr>
          <a:xfrm>
            <a:off x="-44970" y="3249117"/>
            <a:ext cx="2308485" cy="584618"/>
          </a:xfrm>
          <a:prstGeom prst="rect">
            <a:avLst/>
          </a:prstGeom>
          <a:solidFill>
            <a:srgbClr val="077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708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69D694-13B7-4AC3-B0DE-AFB8B628B71D}"/>
              </a:ext>
            </a:extLst>
          </p:cNvPr>
          <p:cNvSpPr/>
          <p:nvPr/>
        </p:nvSpPr>
        <p:spPr>
          <a:xfrm>
            <a:off x="2938072" y="3833735"/>
            <a:ext cx="8664315" cy="302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36047C-203F-4C69-9313-683FC5F649E5}"/>
              </a:ext>
            </a:extLst>
          </p:cNvPr>
          <p:cNvSpPr/>
          <p:nvPr/>
        </p:nvSpPr>
        <p:spPr>
          <a:xfrm>
            <a:off x="284813" y="179881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050C5C-D722-452F-8FC3-AD5AF7A85B38}"/>
              </a:ext>
            </a:extLst>
          </p:cNvPr>
          <p:cNvSpPr/>
          <p:nvPr/>
        </p:nvSpPr>
        <p:spPr>
          <a:xfrm>
            <a:off x="284813" y="347804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7BB651-60CE-4EC4-8A60-9570FA9E6D17}"/>
              </a:ext>
            </a:extLst>
          </p:cNvPr>
          <p:cNvSpPr/>
          <p:nvPr/>
        </p:nvSpPr>
        <p:spPr>
          <a:xfrm>
            <a:off x="284813" y="515727"/>
            <a:ext cx="674558" cy="10493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2A1CC-4677-47F3-A00A-F31178675134}"/>
              </a:ext>
            </a:extLst>
          </p:cNvPr>
          <p:cNvSpPr/>
          <p:nvPr/>
        </p:nvSpPr>
        <p:spPr>
          <a:xfrm>
            <a:off x="-44970" y="-1"/>
            <a:ext cx="2308485" cy="6858001"/>
          </a:xfrm>
          <a:prstGeom prst="rect">
            <a:avLst/>
          </a:prstGeom>
          <a:solidFill>
            <a:srgbClr val="1C85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2C886E-9758-47CE-9224-FA97ED1AB04C}"/>
              </a:ext>
            </a:extLst>
          </p:cNvPr>
          <p:cNvSpPr/>
          <p:nvPr/>
        </p:nvSpPr>
        <p:spPr>
          <a:xfrm>
            <a:off x="2938072" y="515727"/>
            <a:ext cx="8664315" cy="6342273"/>
          </a:xfrm>
          <a:prstGeom prst="roundRect">
            <a:avLst>
              <a:gd name="adj" fmla="val 85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0A22F4-7C77-440E-955D-BBF04A703AC9}"/>
              </a:ext>
            </a:extLst>
          </p:cNvPr>
          <p:cNvSpPr/>
          <p:nvPr/>
        </p:nvSpPr>
        <p:spPr>
          <a:xfrm>
            <a:off x="442209" y="951875"/>
            <a:ext cx="1334125" cy="133412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399F04-DEC4-4916-A4B1-7748BF783038}"/>
              </a:ext>
            </a:extLst>
          </p:cNvPr>
          <p:cNvSpPr/>
          <p:nvPr/>
        </p:nvSpPr>
        <p:spPr>
          <a:xfrm>
            <a:off x="622091" y="2438052"/>
            <a:ext cx="981858" cy="358329"/>
          </a:xfrm>
          <a:prstGeom prst="roundRect">
            <a:avLst>
              <a:gd name="adj" fmla="val 37875"/>
            </a:avLst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Logout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EEEC95-426E-413F-80D4-4385FE9DA57C}"/>
              </a:ext>
            </a:extLst>
          </p:cNvPr>
          <p:cNvSpPr/>
          <p:nvPr/>
        </p:nvSpPr>
        <p:spPr>
          <a:xfrm>
            <a:off x="-44972" y="3730366"/>
            <a:ext cx="2308485" cy="584618"/>
          </a:xfrm>
          <a:prstGeom prst="rect">
            <a:avLst/>
          </a:prstGeom>
          <a:solidFill>
            <a:srgbClr val="077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Pyggie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Banks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32CF4D-66A2-465E-A84C-1F664EC67081}"/>
              </a:ext>
            </a:extLst>
          </p:cNvPr>
          <p:cNvSpPr/>
          <p:nvPr/>
        </p:nvSpPr>
        <p:spPr>
          <a:xfrm>
            <a:off x="3406390" y="734493"/>
            <a:ext cx="5441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AC8300"/>
                </a:solidFill>
                <a:latin typeface="Arial Narrow" panose="020B0606020202030204" pitchFamily="34" charset="0"/>
              </a:rPr>
              <a:t>2</a:t>
            </a:r>
            <a:r>
              <a:rPr lang="en-US" sz="2400" dirty="0">
                <a:latin typeface="Arial Narrow" panose="020B0606020202030204" pitchFamily="34" charset="0"/>
              </a:rPr>
              <a:t> open </a:t>
            </a:r>
            <a:r>
              <a:rPr lang="en-US" sz="2400" dirty="0" err="1">
                <a:latin typeface="Arial Narrow" panose="020B0606020202030204" pitchFamily="34" charset="0"/>
              </a:rPr>
              <a:t>pyggie</a:t>
            </a:r>
            <a:r>
              <a:rPr lang="en-US" sz="2400" dirty="0">
                <a:latin typeface="Arial Narrow" panose="020B0606020202030204" pitchFamily="34" charset="0"/>
              </a:rPr>
              <a:t> banks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8E6AC-7DF4-4FB9-9CA8-54A9F77BA0B1}"/>
              </a:ext>
            </a:extLst>
          </p:cNvPr>
          <p:cNvSpPr/>
          <p:nvPr/>
        </p:nvSpPr>
        <p:spPr>
          <a:xfrm>
            <a:off x="-44970" y="3249117"/>
            <a:ext cx="2308485" cy="58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81A3F-3482-4F0A-8B8E-F10912CF7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42" y="1301476"/>
            <a:ext cx="1690354" cy="16903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CCA2EC-F580-4106-AA1C-B4BAA073B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71" y="1301476"/>
            <a:ext cx="1690354" cy="16903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EF5B3BE-88E7-4858-ABC3-0025B58F4B6A}"/>
              </a:ext>
            </a:extLst>
          </p:cNvPr>
          <p:cNvSpPr txBox="1"/>
          <p:nvPr/>
        </p:nvSpPr>
        <p:spPr>
          <a:xfrm>
            <a:off x="6448956" y="3111750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Day Hawaii Trip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79F4D-E121-4BD5-95DD-D4D961EDE415}"/>
              </a:ext>
            </a:extLst>
          </p:cNvPr>
          <p:cNvSpPr txBox="1"/>
          <p:nvPr/>
        </p:nvSpPr>
        <p:spPr>
          <a:xfrm>
            <a:off x="3884770" y="3058968"/>
            <a:ext cx="2339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Xbox One Gear of War Bundle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A8893F-AFE2-4D1D-B897-50A4C956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11" y="4334568"/>
            <a:ext cx="1690354" cy="16903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B4915-EEAD-4EE3-95A1-5F85B6A1C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40" y="4334568"/>
            <a:ext cx="1690354" cy="16903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F97649-E72A-4FA0-AB8A-C650ADE7A94E}"/>
              </a:ext>
            </a:extLst>
          </p:cNvPr>
          <p:cNvSpPr txBox="1"/>
          <p:nvPr/>
        </p:nvSpPr>
        <p:spPr>
          <a:xfrm>
            <a:off x="6524925" y="6144842"/>
            <a:ext cx="179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 GB SD Drive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55FCDC-3690-47F2-AF2F-6731604FDE0C}"/>
              </a:ext>
            </a:extLst>
          </p:cNvPr>
          <p:cNvSpPr txBox="1"/>
          <p:nvPr/>
        </p:nvSpPr>
        <p:spPr>
          <a:xfrm>
            <a:off x="3960739" y="6152020"/>
            <a:ext cx="233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Arm Chair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45FA0A9-9696-465B-9CE6-AAB783095E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569" y="4334568"/>
            <a:ext cx="1690354" cy="16903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8EF6F1-53E1-4623-B656-3F6296EB26C5}"/>
              </a:ext>
            </a:extLst>
          </p:cNvPr>
          <p:cNvSpPr txBox="1"/>
          <p:nvPr/>
        </p:nvSpPr>
        <p:spPr>
          <a:xfrm>
            <a:off x="9039135" y="6144842"/>
            <a:ext cx="10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Colorado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9C2236-CDD0-4A75-B131-0FA22F1DEC37}"/>
              </a:ext>
            </a:extLst>
          </p:cNvPr>
          <p:cNvSpPr/>
          <p:nvPr/>
        </p:nvSpPr>
        <p:spPr>
          <a:xfrm>
            <a:off x="3406390" y="3853319"/>
            <a:ext cx="5441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AC8300"/>
                </a:solidFill>
                <a:latin typeface="Arial Narrow" panose="020B0606020202030204" pitchFamily="34" charset="0"/>
              </a:rPr>
              <a:t>3</a:t>
            </a:r>
            <a:r>
              <a:rPr lang="en-US" sz="2400" dirty="0">
                <a:latin typeface="Arial Narrow" panose="020B0606020202030204" pitchFamily="34" charset="0"/>
              </a:rPr>
              <a:t> completed </a:t>
            </a:r>
            <a:r>
              <a:rPr lang="en-US" sz="2400" dirty="0" err="1">
                <a:latin typeface="Arial Narrow" panose="020B0606020202030204" pitchFamily="34" charset="0"/>
              </a:rPr>
              <a:t>pyggie</a:t>
            </a:r>
            <a:r>
              <a:rPr lang="en-US" sz="2400" dirty="0">
                <a:latin typeface="Arial Narrow" panose="020B0606020202030204" pitchFamily="34" charset="0"/>
              </a:rPr>
              <a:t> banks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94DE7-622F-4EA9-B798-C05CF442BA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289" y="4397993"/>
            <a:ext cx="616395" cy="6163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ABA064-B44E-403D-B041-AB72F297A3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737" y="4394246"/>
            <a:ext cx="616395" cy="6163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D0E04C1-9989-4382-A6EB-211FF336AE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71" y="4394247"/>
            <a:ext cx="616395" cy="61639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FB6A9D8-D86A-460F-BE14-4947B4045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46F198E-5E56-49D1-95D6-11130953F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8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Arial Narrow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Rachelle Dauphin</dc:creator>
  <cp:lastModifiedBy>Rachelle Dauphin</cp:lastModifiedBy>
  <cp:revision>13</cp:revision>
  <dcterms:created xsi:type="dcterms:W3CDTF">2017-10-05T14:43:17Z</dcterms:created>
  <dcterms:modified xsi:type="dcterms:W3CDTF">2017-10-05T18:49:45Z</dcterms:modified>
</cp:coreProperties>
</file>