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FACFA1"/>
    <a:srgbClr val="8FD6FF"/>
    <a:srgbClr val="5A8F29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1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F945-4806-45F3-8183-2E99AF515E13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E79E-D74C-40A3-858B-98C80356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0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F945-4806-45F3-8183-2E99AF515E13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E79E-D74C-40A3-858B-98C80356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2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F945-4806-45F3-8183-2E99AF515E13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E79E-D74C-40A3-858B-98C80356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3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F945-4806-45F3-8183-2E99AF515E13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E79E-D74C-40A3-858B-98C80356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9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F945-4806-45F3-8183-2E99AF515E13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E79E-D74C-40A3-858B-98C80356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2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F945-4806-45F3-8183-2E99AF515E13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E79E-D74C-40A3-858B-98C80356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6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F945-4806-45F3-8183-2E99AF515E13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E79E-D74C-40A3-858B-98C80356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0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F945-4806-45F3-8183-2E99AF515E13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E79E-D74C-40A3-858B-98C80356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F945-4806-45F3-8183-2E99AF515E13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E79E-D74C-40A3-858B-98C80356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6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F945-4806-45F3-8183-2E99AF515E13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E79E-D74C-40A3-858B-98C80356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8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F945-4806-45F3-8183-2E99AF515E13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E79E-D74C-40A3-858B-98C80356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4F945-4806-45F3-8183-2E99AF515E13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2E79E-D74C-40A3-858B-98C80356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4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3965411" y="180747"/>
            <a:ext cx="347461" cy="497468"/>
            <a:chOff x="-2340128" y="633278"/>
            <a:chExt cx="575164" cy="920100"/>
          </a:xfrm>
        </p:grpSpPr>
        <p:sp>
          <p:nvSpPr>
            <p:cNvPr id="111" name="Rectangle 110"/>
            <p:cNvSpPr/>
            <p:nvPr/>
          </p:nvSpPr>
          <p:spPr>
            <a:xfrm>
              <a:off x="-2076267" y="936225"/>
              <a:ext cx="49163" cy="617153"/>
            </a:xfrm>
            <a:prstGeom prst="rect">
              <a:avLst/>
            </a:prstGeom>
            <a:solidFill>
              <a:srgbClr val="8FD6FF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40128" y="633278"/>
              <a:ext cx="575164" cy="575164"/>
            </a:xfrm>
            <a:prstGeom prst="rect">
              <a:avLst/>
            </a:prstGeom>
          </p:spPr>
        </p:pic>
      </p:grpSp>
      <p:sp>
        <p:nvSpPr>
          <p:cNvPr id="5" name="Chord 4"/>
          <p:cNvSpPr/>
          <p:nvPr/>
        </p:nvSpPr>
        <p:spPr>
          <a:xfrm rot="5564587">
            <a:off x="2552338" y="-1833032"/>
            <a:ext cx="1797060" cy="6740465"/>
          </a:xfrm>
          <a:prstGeom prst="chord">
            <a:avLst>
              <a:gd name="adj1" fmla="val 5311921"/>
              <a:gd name="adj2" fmla="val 159724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355096" y="502419"/>
            <a:ext cx="396005" cy="444089"/>
            <a:chOff x="7590783" y="651285"/>
            <a:chExt cx="583733" cy="663613"/>
          </a:xfrm>
        </p:grpSpPr>
        <p:sp>
          <p:nvSpPr>
            <p:cNvPr id="28" name="Oval 27"/>
            <p:cNvSpPr/>
            <p:nvPr/>
          </p:nvSpPr>
          <p:spPr>
            <a:xfrm>
              <a:off x="7590783" y="651285"/>
              <a:ext cx="583733" cy="525394"/>
            </a:xfrm>
            <a:prstGeom prst="ellipse">
              <a:avLst/>
            </a:prstGeom>
            <a:solidFill>
              <a:srgbClr val="5A8F29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772561" y="951341"/>
              <a:ext cx="209321" cy="363557"/>
              <a:chOff x="5475383" y="627961"/>
              <a:chExt cx="209321" cy="363557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5596569" y="760165"/>
                <a:ext cx="0" cy="231353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5596569" y="661012"/>
                <a:ext cx="88135" cy="104735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475383" y="627961"/>
                <a:ext cx="121186" cy="150384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/>
          <p:cNvGrpSpPr/>
          <p:nvPr/>
        </p:nvGrpSpPr>
        <p:grpSpPr>
          <a:xfrm>
            <a:off x="5019230" y="445352"/>
            <a:ext cx="493166" cy="594503"/>
            <a:chOff x="7590783" y="651285"/>
            <a:chExt cx="583733" cy="663613"/>
          </a:xfrm>
        </p:grpSpPr>
        <p:sp>
          <p:nvSpPr>
            <p:cNvPr id="31" name="Oval 30"/>
            <p:cNvSpPr/>
            <p:nvPr/>
          </p:nvSpPr>
          <p:spPr>
            <a:xfrm>
              <a:off x="7590783" y="651285"/>
              <a:ext cx="583733" cy="525394"/>
            </a:xfrm>
            <a:prstGeom prst="ellipse">
              <a:avLst/>
            </a:prstGeom>
            <a:solidFill>
              <a:srgbClr val="A9D18E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772561" y="951341"/>
              <a:ext cx="209321" cy="363557"/>
              <a:chOff x="5475383" y="627961"/>
              <a:chExt cx="209321" cy="363557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V="1">
                <a:off x="5596569" y="760165"/>
                <a:ext cx="0" cy="231353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5596569" y="661012"/>
                <a:ext cx="88135" cy="104735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475383" y="627961"/>
                <a:ext cx="121186" cy="150384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oup 40"/>
          <p:cNvGrpSpPr/>
          <p:nvPr/>
        </p:nvGrpSpPr>
        <p:grpSpPr>
          <a:xfrm>
            <a:off x="5488385" y="881561"/>
            <a:ext cx="525432" cy="403253"/>
            <a:chOff x="-3649318" y="413313"/>
            <a:chExt cx="1250538" cy="835196"/>
          </a:xfrm>
        </p:grpSpPr>
        <p:sp>
          <p:nvSpPr>
            <p:cNvPr id="36" name="Oval 35"/>
            <p:cNvSpPr/>
            <p:nvPr/>
          </p:nvSpPr>
          <p:spPr>
            <a:xfrm>
              <a:off x="-3315915" y="413313"/>
              <a:ext cx="583733" cy="525394"/>
            </a:xfrm>
            <a:prstGeom prst="ellipse">
              <a:avLst/>
            </a:prstGeom>
            <a:solidFill>
              <a:srgbClr val="A9D18E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-3091029" y="558151"/>
              <a:ext cx="583733" cy="525394"/>
            </a:xfrm>
            <a:prstGeom prst="ellipse">
              <a:avLst/>
            </a:prstGeom>
            <a:solidFill>
              <a:srgbClr val="A9D18E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-3575530" y="542119"/>
              <a:ext cx="583733" cy="525394"/>
            </a:xfrm>
            <a:prstGeom prst="ellipse">
              <a:avLst/>
            </a:prstGeom>
            <a:solidFill>
              <a:srgbClr val="A9D18E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-3304707" y="443885"/>
              <a:ext cx="572526" cy="502623"/>
            </a:xfrm>
            <a:prstGeom prst="ellipse">
              <a:avLst/>
            </a:prstGeom>
            <a:solidFill>
              <a:srgbClr val="A9D18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649318" y="815948"/>
              <a:ext cx="1250538" cy="432561"/>
            </a:xfrm>
            <a:prstGeom prst="rect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432619" y="357399"/>
            <a:ext cx="396005" cy="444089"/>
            <a:chOff x="7590783" y="651285"/>
            <a:chExt cx="583733" cy="663613"/>
          </a:xfrm>
        </p:grpSpPr>
        <p:sp>
          <p:nvSpPr>
            <p:cNvPr id="55" name="Oval 54"/>
            <p:cNvSpPr/>
            <p:nvPr/>
          </p:nvSpPr>
          <p:spPr>
            <a:xfrm>
              <a:off x="7590783" y="651285"/>
              <a:ext cx="583733" cy="525394"/>
            </a:xfrm>
            <a:prstGeom prst="ellipse">
              <a:avLst/>
            </a:prstGeom>
            <a:solidFill>
              <a:srgbClr val="5A8F29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772561" y="951341"/>
              <a:ext cx="209321" cy="363557"/>
              <a:chOff x="5475383" y="627961"/>
              <a:chExt cx="209321" cy="363557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5596569" y="760165"/>
                <a:ext cx="0" cy="231353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5596569" y="661012"/>
                <a:ext cx="88135" cy="104735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475383" y="627961"/>
                <a:ext cx="121186" cy="150384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 59"/>
          <p:cNvGrpSpPr/>
          <p:nvPr/>
        </p:nvGrpSpPr>
        <p:grpSpPr>
          <a:xfrm>
            <a:off x="215488" y="569137"/>
            <a:ext cx="493166" cy="594503"/>
            <a:chOff x="7590783" y="651285"/>
            <a:chExt cx="583733" cy="663613"/>
          </a:xfrm>
        </p:grpSpPr>
        <p:sp>
          <p:nvSpPr>
            <p:cNvPr id="61" name="Oval 60"/>
            <p:cNvSpPr/>
            <p:nvPr/>
          </p:nvSpPr>
          <p:spPr>
            <a:xfrm>
              <a:off x="7590783" y="651285"/>
              <a:ext cx="583733" cy="525394"/>
            </a:xfrm>
            <a:prstGeom prst="ellipse">
              <a:avLst/>
            </a:prstGeom>
            <a:solidFill>
              <a:srgbClr val="5A8F29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7772561" y="951341"/>
              <a:ext cx="209321" cy="363557"/>
              <a:chOff x="5475383" y="627961"/>
              <a:chExt cx="209321" cy="363557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V="1">
                <a:off x="5596569" y="760165"/>
                <a:ext cx="0" cy="231353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5596569" y="661012"/>
                <a:ext cx="88135" cy="104735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475383" y="627961"/>
                <a:ext cx="121186" cy="150384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/>
          <p:cNvGrpSpPr/>
          <p:nvPr/>
        </p:nvGrpSpPr>
        <p:grpSpPr>
          <a:xfrm>
            <a:off x="5265813" y="956381"/>
            <a:ext cx="525432" cy="403253"/>
            <a:chOff x="-3649318" y="413313"/>
            <a:chExt cx="1250538" cy="835196"/>
          </a:xfrm>
        </p:grpSpPr>
        <p:sp>
          <p:nvSpPr>
            <p:cNvPr id="99" name="Oval 98"/>
            <p:cNvSpPr/>
            <p:nvPr/>
          </p:nvSpPr>
          <p:spPr>
            <a:xfrm>
              <a:off x="-3315915" y="413313"/>
              <a:ext cx="583733" cy="525394"/>
            </a:xfrm>
            <a:prstGeom prst="ellipse">
              <a:avLst/>
            </a:prstGeom>
            <a:solidFill>
              <a:srgbClr val="A9D18E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-3091029" y="558151"/>
              <a:ext cx="583733" cy="525394"/>
            </a:xfrm>
            <a:prstGeom prst="ellipse">
              <a:avLst/>
            </a:prstGeom>
            <a:solidFill>
              <a:srgbClr val="5A8F29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-3575530" y="542119"/>
              <a:ext cx="583733" cy="525394"/>
            </a:xfrm>
            <a:prstGeom prst="ellipse">
              <a:avLst/>
            </a:prstGeom>
            <a:solidFill>
              <a:srgbClr val="5A8F29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-3304707" y="443885"/>
              <a:ext cx="572526" cy="502623"/>
            </a:xfrm>
            <a:prstGeom prst="ellipse">
              <a:avLst/>
            </a:prstGeom>
            <a:solidFill>
              <a:srgbClr val="5A8F2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-3649318" y="815948"/>
              <a:ext cx="1250538" cy="432561"/>
            </a:xfrm>
            <a:prstGeom prst="rect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41267" y="231770"/>
            <a:ext cx="506680" cy="780316"/>
            <a:chOff x="-2340128" y="633278"/>
            <a:chExt cx="575164" cy="920100"/>
          </a:xfrm>
        </p:grpSpPr>
        <p:sp>
          <p:nvSpPr>
            <p:cNvPr id="114" name="Rectangle 113"/>
            <p:cNvSpPr/>
            <p:nvPr/>
          </p:nvSpPr>
          <p:spPr>
            <a:xfrm>
              <a:off x="-2076267" y="936225"/>
              <a:ext cx="49163" cy="617153"/>
            </a:xfrm>
            <a:prstGeom prst="rect">
              <a:avLst/>
            </a:prstGeom>
            <a:solidFill>
              <a:srgbClr val="8FD6FF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40128" y="633278"/>
              <a:ext cx="575164" cy="575164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4121841" y="195196"/>
            <a:ext cx="619722" cy="774473"/>
            <a:chOff x="-2340128" y="633278"/>
            <a:chExt cx="575164" cy="920100"/>
          </a:xfrm>
        </p:grpSpPr>
        <p:sp>
          <p:nvSpPr>
            <p:cNvPr id="117" name="Rectangle 116"/>
            <p:cNvSpPr/>
            <p:nvPr/>
          </p:nvSpPr>
          <p:spPr>
            <a:xfrm>
              <a:off x="-2076267" y="936225"/>
              <a:ext cx="49163" cy="617153"/>
            </a:xfrm>
            <a:prstGeom prst="rect">
              <a:avLst/>
            </a:prstGeom>
            <a:solidFill>
              <a:srgbClr val="8FD6FF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40128" y="633278"/>
              <a:ext cx="575164" cy="575164"/>
            </a:xfrm>
            <a:prstGeom prst="rect">
              <a:avLst/>
            </a:prstGeom>
          </p:spPr>
        </p:pic>
      </p:grpSp>
      <p:grpSp>
        <p:nvGrpSpPr>
          <p:cNvPr id="109" name="Group 108"/>
          <p:cNvGrpSpPr/>
          <p:nvPr/>
        </p:nvGrpSpPr>
        <p:grpSpPr>
          <a:xfrm>
            <a:off x="4486688" y="120809"/>
            <a:ext cx="788710" cy="1339748"/>
            <a:chOff x="-2340128" y="633278"/>
            <a:chExt cx="575164" cy="920100"/>
          </a:xfrm>
        </p:grpSpPr>
        <p:sp>
          <p:nvSpPr>
            <p:cNvPr id="108" name="Rectangle 107"/>
            <p:cNvSpPr/>
            <p:nvPr/>
          </p:nvSpPr>
          <p:spPr>
            <a:xfrm>
              <a:off x="-2076267" y="936225"/>
              <a:ext cx="49163" cy="617153"/>
            </a:xfrm>
            <a:prstGeom prst="rect">
              <a:avLst/>
            </a:prstGeom>
            <a:solidFill>
              <a:srgbClr val="8FD6FF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40128" y="633278"/>
              <a:ext cx="575164" cy="575164"/>
            </a:xfrm>
            <a:prstGeom prst="rect">
              <a:avLst/>
            </a:prstGeom>
          </p:spPr>
        </p:pic>
      </p:grpSp>
      <p:grpSp>
        <p:nvGrpSpPr>
          <p:cNvPr id="119" name="Group 118"/>
          <p:cNvGrpSpPr/>
          <p:nvPr/>
        </p:nvGrpSpPr>
        <p:grpSpPr>
          <a:xfrm>
            <a:off x="781159" y="857812"/>
            <a:ext cx="539416" cy="375129"/>
            <a:chOff x="-3649318" y="413313"/>
            <a:chExt cx="1250538" cy="835196"/>
          </a:xfrm>
        </p:grpSpPr>
        <p:sp>
          <p:nvSpPr>
            <p:cNvPr id="120" name="Oval 119"/>
            <p:cNvSpPr/>
            <p:nvPr/>
          </p:nvSpPr>
          <p:spPr>
            <a:xfrm>
              <a:off x="-3315915" y="413313"/>
              <a:ext cx="583733" cy="525394"/>
            </a:xfrm>
            <a:prstGeom prst="ellipse">
              <a:avLst/>
            </a:prstGeom>
            <a:solidFill>
              <a:srgbClr val="A9D18E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-3091029" y="558151"/>
              <a:ext cx="583733" cy="525394"/>
            </a:xfrm>
            <a:prstGeom prst="ellipse">
              <a:avLst/>
            </a:prstGeom>
            <a:solidFill>
              <a:srgbClr val="A9D18E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-3575530" y="542119"/>
              <a:ext cx="583733" cy="525394"/>
            </a:xfrm>
            <a:prstGeom prst="ellipse">
              <a:avLst/>
            </a:prstGeom>
            <a:solidFill>
              <a:srgbClr val="A9D18E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-3304707" y="443885"/>
              <a:ext cx="572526" cy="502623"/>
            </a:xfrm>
            <a:prstGeom prst="ellipse">
              <a:avLst/>
            </a:prstGeom>
            <a:solidFill>
              <a:srgbClr val="A9D18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-3649318" y="815948"/>
              <a:ext cx="1250538" cy="432561"/>
            </a:xfrm>
            <a:prstGeom prst="rect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70065" y="810183"/>
            <a:ext cx="396005" cy="444089"/>
            <a:chOff x="7590783" y="651285"/>
            <a:chExt cx="583733" cy="663613"/>
          </a:xfrm>
        </p:grpSpPr>
        <p:sp>
          <p:nvSpPr>
            <p:cNvPr id="49" name="Oval 48"/>
            <p:cNvSpPr/>
            <p:nvPr/>
          </p:nvSpPr>
          <p:spPr>
            <a:xfrm>
              <a:off x="7590783" y="651285"/>
              <a:ext cx="583733" cy="525394"/>
            </a:xfrm>
            <a:prstGeom prst="ellipse">
              <a:avLst/>
            </a:prstGeom>
            <a:solidFill>
              <a:srgbClr val="A9D18E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772561" y="951341"/>
              <a:ext cx="209321" cy="363557"/>
              <a:chOff x="5475383" y="627961"/>
              <a:chExt cx="209321" cy="363557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V="1">
                <a:off x="5596569" y="760165"/>
                <a:ext cx="0" cy="231353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596569" y="661012"/>
                <a:ext cx="88135" cy="104735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475383" y="627961"/>
                <a:ext cx="121186" cy="150384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37053" y="1161259"/>
            <a:ext cx="420535" cy="337089"/>
            <a:chOff x="-3649318" y="413313"/>
            <a:chExt cx="1250538" cy="835196"/>
          </a:xfrm>
        </p:grpSpPr>
        <p:sp>
          <p:nvSpPr>
            <p:cNvPr id="93" name="Oval 92"/>
            <p:cNvSpPr/>
            <p:nvPr/>
          </p:nvSpPr>
          <p:spPr>
            <a:xfrm>
              <a:off x="-3315915" y="413313"/>
              <a:ext cx="583733" cy="525394"/>
            </a:xfrm>
            <a:prstGeom prst="ellipse">
              <a:avLst/>
            </a:prstGeom>
            <a:solidFill>
              <a:srgbClr val="A9D18E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-3091029" y="558151"/>
              <a:ext cx="583733" cy="525394"/>
            </a:xfrm>
            <a:prstGeom prst="ellipse">
              <a:avLst/>
            </a:prstGeom>
            <a:solidFill>
              <a:srgbClr val="5A8F29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-3575530" y="542119"/>
              <a:ext cx="583733" cy="525394"/>
            </a:xfrm>
            <a:prstGeom prst="ellipse">
              <a:avLst/>
            </a:prstGeom>
            <a:solidFill>
              <a:srgbClr val="5A8F29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-3304707" y="443885"/>
              <a:ext cx="572526" cy="502623"/>
            </a:xfrm>
            <a:prstGeom prst="ellipse">
              <a:avLst/>
            </a:prstGeom>
            <a:solidFill>
              <a:srgbClr val="5A8F2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-3649318" y="815948"/>
              <a:ext cx="1250538" cy="432561"/>
            </a:xfrm>
            <a:prstGeom prst="rect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" t="14941" r="1822" b="5542"/>
          <a:stretch/>
        </p:blipFill>
        <p:spPr>
          <a:xfrm>
            <a:off x="41494" y="1310081"/>
            <a:ext cx="6689811" cy="7571261"/>
          </a:xfrm>
          <a:prstGeom prst="roundRect">
            <a:avLst>
              <a:gd name="adj" fmla="val 1546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177800" dist="38100" dir="5400000" algn="t" rotWithShape="0">
              <a:prstClr val="black">
                <a:alpha val="12000"/>
              </a:prstClr>
            </a:outerShdw>
          </a:effectLst>
        </p:spPr>
      </p:pic>
      <p:sp>
        <p:nvSpPr>
          <p:cNvPr id="125" name="Oval 124"/>
          <p:cNvSpPr/>
          <p:nvPr/>
        </p:nvSpPr>
        <p:spPr>
          <a:xfrm>
            <a:off x="1828624" y="52645"/>
            <a:ext cx="132202" cy="143596"/>
          </a:xfrm>
          <a:prstGeom prst="ellipse">
            <a:avLst/>
          </a:prstGeom>
          <a:solidFill>
            <a:srgbClr val="FACFA1"/>
          </a:solidFill>
          <a:ln>
            <a:solidFill>
              <a:srgbClr val="FAC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319058" y="872553"/>
            <a:ext cx="324777" cy="231545"/>
            <a:chOff x="-3649318" y="413313"/>
            <a:chExt cx="1250538" cy="835196"/>
          </a:xfrm>
        </p:grpSpPr>
        <p:sp>
          <p:nvSpPr>
            <p:cNvPr id="127" name="Oval 126"/>
            <p:cNvSpPr/>
            <p:nvPr/>
          </p:nvSpPr>
          <p:spPr>
            <a:xfrm>
              <a:off x="-3315915" y="413313"/>
              <a:ext cx="583733" cy="525394"/>
            </a:xfrm>
            <a:prstGeom prst="ellipse">
              <a:avLst/>
            </a:prstGeom>
            <a:solidFill>
              <a:srgbClr val="A9D18E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-3091029" y="558151"/>
              <a:ext cx="583733" cy="525394"/>
            </a:xfrm>
            <a:prstGeom prst="ellipse">
              <a:avLst/>
            </a:prstGeom>
            <a:solidFill>
              <a:srgbClr val="5A8F29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-3575530" y="542119"/>
              <a:ext cx="583733" cy="525394"/>
            </a:xfrm>
            <a:prstGeom prst="ellipse">
              <a:avLst/>
            </a:prstGeom>
            <a:solidFill>
              <a:srgbClr val="5A8F29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-3304707" y="443885"/>
              <a:ext cx="572526" cy="502623"/>
            </a:xfrm>
            <a:prstGeom prst="ellipse">
              <a:avLst/>
            </a:prstGeom>
            <a:solidFill>
              <a:srgbClr val="5A8F2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-3649318" y="815948"/>
              <a:ext cx="1250538" cy="432561"/>
            </a:xfrm>
            <a:prstGeom prst="rect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143126" y="354500"/>
            <a:ext cx="2001939" cy="880853"/>
            <a:chOff x="-3385674" y="1187741"/>
            <a:chExt cx="2001939" cy="880853"/>
          </a:xfrm>
        </p:grpSpPr>
        <p:sp>
          <p:nvSpPr>
            <p:cNvPr id="134" name="Oval 133"/>
            <p:cNvSpPr/>
            <p:nvPr/>
          </p:nvSpPr>
          <p:spPr>
            <a:xfrm>
              <a:off x="-1972019" y="1498294"/>
              <a:ext cx="352538" cy="308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85674" y="1187741"/>
              <a:ext cx="2001939" cy="880853"/>
            </a:xfrm>
            <a:prstGeom prst="rect">
              <a:avLst/>
            </a:prstGeom>
          </p:spPr>
        </p:pic>
      </p:grpSp>
      <p:sp>
        <p:nvSpPr>
          <p:cNvPr id="136" name="Rectangle 135"/>
          <p:cNvSpPr/>
          <p:nvPr/>
        </p:nvSpPr>
        <p:spPr>
          <a:xfrm>
            <a:off x="-27769" y="8922086"/>
            <a:ext cx="51014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spc="2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Demo: </a:t>
            </a:r>
            <a:r>
              <a:rPr lang="en-US" sz="1100" b="1" spc="24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https://codepen.io/rachdaup93/pen/gOOWRwM</a:t>
            </a:r>
            <a:endParaRPr lang="en-US" sz="1100" b="1" spc="2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495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5</Words>
  <Application>Microsoft Office PowerPoint</Application>
  <PresentationFormat>Letter Paper (8.5x11 in)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NextEra Energy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Dauphin, Rachelle</dc:creator>
  <cp:lastModifiedBy>Dauphin, Rachelle</cp:lastModifiedBy>
  <cp:revision>6</cp:revision>
  <dcterms:created xsi:type="dcterms:W3CDTF">2019-10-24T14:53:02Z</dcterms:created>
  <dcterms:modified xsi:type="dcterms:W3CDTF">2019-10-24T15:48:48Z</dcterms:modified>
</cp:coreProperties>
</file>