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62"/>
  </p:notesMasterIdLst>
  <p:sldIdLst>
    <p:sldId id="256" r:id="rId2"/>
    <p:sldId id="258" r:id="rId3"/>
    <p:sldId id="259" r:id="rId4"/>
    <p:sldId id="297" r:id="rId5"/>
    <p:sldId id="260" r:id="rId6"/>
    <p:sldId id="267" r:id="rId7"/>
    <p:sldId id="340" r:id="rId8"/>
    <p:sldId id="341" r:id="rId9"/>
    <p:sldId id="342" r:id="rId10"/>
    <p:sldId id="343" r:id="rId11"/>
    <p:sldId id="344" r:id="rId12"/>
    <p:sldId id="345" r:id="rId13"/>
    <p:sldId id="346" r:id="rId14"/>
    <p:sldId id="347" r:id="rId15"/>
    <p:sldId id="298" r:id="rId16"/>
    <p:sldId id="263" r:id="rId17"/>
    <p:sldId id="299" r:id="rId18"/>
    <p:sldId id="257" r:id="rId19"/>
    <p:sldId id="262" r:id="rId20"/>
    <p:sldId id="301" r:id="rId21"/>
    <p:sldId id="303" r:id="rId22"/>
    <p:sldId id="304" r:id="rId23"/>
    <p:sldId id="305" r:id="rId24"/>
    <p:sldId id="306" r:id="rId25"/>
    <p:sldId id="307" r:id="rId26"/>
    <p:sldId id="308" r:id="rId27"/>
    <p:sldId id="309"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4" r:id="rId42"/>
    <p:sldId id="264" r:id="rId43"/>
    <p:sldId id="269" r:id="rId44"/>
    <p:sldId id="326" r:id="rId45"/>
    <p:sldId id="325" r:id="rId46"/>
    <p:sldId id="327" r:id="rId47"/>
    <p:sldId id="328" r:id="rId48"/>
    <p:sldId id="329" r:id="rId49"/>
    <p:sldId id="330" r:id="rId50"/>
    <p:sldId id="331" r:id="rId51"/>
    <p:sldId id="332" r:id="rId52"/>
    <p:sldId id="333" r:id="rId53"/>
    <p:sldId id="334" r:id="rId54"/>
    <p:sldId id="338" r:id="rId55"/>
    <p:sldId id="339" r:id="rId56"/>
    <p:sldId id="336" r:id="rId57"/>
    <p:sldId id="337" r:id="rId58"/>
    <p:sldId id="335" r:id="rId59"/>
    <p:sldId id="266" r:id="rId60"/>
    <p:sldId id="265" r:id="rId6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D5FD8-1106-4625-86C4-3F9B53D7B5E5}">
  <a:tblStyle styleId="{8FAD5FD8-1106-4625-86C4-3F9B53D7B5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1504B3B-A2A1-45EC-8593-933B9A7888A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755" autoAdjust="0"/>
  </p:normalViewPr>
  <p:slideViewPr>
    <p:cSldViewPr snapToGrid="0">
      <p:cViewPr varScale="1">
        <p:scale>
          <a:sx n="113" d="100"/>
          <a:sy n="113" d="100"/>
        </p:scale>
        <p:origin x="586"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69325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0200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6289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997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26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4284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5"/>
        <p:cNvGrpSpPr/>
        <p:nvPr/>
      </p:nvGrpSpPr>
      <p:grpSpPr>
        <a:xfrm>
          <a:off x="0" y="0"/>
          <a:ext cx="0" cy="0"/>
          <a:chOff x="0" y="0"/>
          <a:chExt cx="0" cy="0"/>
        </a:xfrm>
      </p:grpSpPr>
      <p:sp>
        <p:nvSpPr>
          <p:cNvPr id="1436" name="Google Shape;1436;g172b1845856_1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 name="Google Shape;1437;g172b1845856_1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1111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79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28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8644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7440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403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937147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645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93979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49010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48922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0360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21345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54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4999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981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009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2" name="Google Shape;96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8610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1478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5004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9597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37183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6340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69738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3293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41016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9568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1832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054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407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28329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237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788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6561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0248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5855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88305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82159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896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7"/>
        <p:cNvGrpSpPr/>
        <p:nvPr/>
      </p:nvGrpSpPr>
      <p:grpSpPr>
        <a:xfrm>
          <a:off x="0" y="0"/>
          <a:ext cx="0" cy="0"/>
          <a:chOff x="0" y="0"/>
          <a:chExt cx="0" cy="0"/>
        </a:xfrm>
      </p:grpSpPr>
      <p:sp>
        <p:nvSpPr>
          <p:cNvPr id="1018" name="Google Shape;101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9" name="Google Shape;101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8948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0420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62968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7727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9859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59299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45105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5254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61628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3"/>
        <p:cNvGrpSpPr/>
        <p:nvPr/>
      </p:nvGrpSpPr>
      <p:grpSpPr>
        <a:xfrm>
          <a:off x="0" y="0"/>
          <a:ext cx="0" cy="0"/>
          <a:chOff x="0" y="0"/>
          <a:chExt cx="0" cy="0"/>
        </a:xfrm>
      </p:grpSpPr>
      <p:sp>
        <p:nvSpPr>
          <p:cNvPr id="1314" name="Google Shape;1314;g190cccfa97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5" name="Google Shape;1315;g190cccfa97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37013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2" name="Google Shape;122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407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95721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4" name="Google Shape;118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527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32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3655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16241d4a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16241d4a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252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1250" y="1175588"/>
            <a:ext cx="3901800" cy="29166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6600" b="0">
                <a:latin typeface="Anton"/>
                <a:ea typeface="Anton"/>
                <a:cs typeface="Anton"/>
                <a:sym typeface="Anton"/>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1250" y="3949313"/>
            <a:ext cx="3901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33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38"/>
        <p:cNvGrpSpPr/>
        <p:nvPr/>
      </p:nvGrpSpPr>
      <p:grpSpPr>
        <a:xfrm>
          <a:off x="0" y="0"/>
          <a:ext cx="0" cy="0"/>
          <a:chOff x="0" y="0"/>
          <a:chExt cx="0" cy="0"/>
        </a:xfrm>
      </p:grpSpPr>
      <p:sp>
        <p:nvSpPr>
          <p:cNvPr id="339" name="Google Shape;339;p13"/>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0" name="Google Shape;340;p13"/>
          <p:cNvSpPr txBox="1">
            <a:spLocks noGrp="1"/>
          </p:cNvSpPr>
          <p:nvPr>
            <p:ph type="title" idx="2" hasCustomPrompt="1"/>
          </p:nvPr>
        </p:nvSpPr>
        <p:spPr>
          <a:xfrm>
            <a:off x="148200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1" name="Google Shape;341;p13"/>
          <p:cNvSpPr txBox="1">
            <a:spLocks noGrp="1"/>
          </p:cNvSpPr>
          <p:nvPr>
            <p:ph type="title" idx="3" hasCustomPrompt="1"/>
          </p:nvPr>
        </p:nvSpPr>
        <p:spPr>
          <a:xfrm>
            <a:off x="148200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4" hasCustomPrompt="1"/>
          </p:nvPr>
        </p:nvSpPr>
        <p:spPr>
          <a:xfrm>
            <a:off x="3800275"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5" hasCustomPrompt="1"/>
          </p:nvPr>
        </p:nvSpPr>
        <p:spPr>
          <a:xfrm>
            <a:off x="3800275"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6" hasCustomPrompt="1"/>
          </p:nvPr>
        </p:nvSpPr>
        <p:spPr>
          <a:xfrm>
            <a:off x="6118550" y="1367677"/>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title" idx="7" hasCustomPrompt="1"/>
          </p:nvPr>
        </p:nvSpPr>
        <p:spPr>
          <a:xfrm>
            <a:off x="6118550" y="2953348"/>
            <a:ext cx="734700" cy="6351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latin typeface="Anton"/>
                <a:ea typeface="Anton"/>
                <a:cs typeface="Anton"/>
                <a:sym typeface="Anton"/>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6" name="Google Shape;346;p13"/>
          <p:cNvSpPr txBox="1">
            <a:spLocks noGrp="1"/>
          </p:cNvSpPr>
          <p:nvPr>
            <p:ph type="subTitle" idx="1"/>
          </p:nvPr>
        </p:nvSpPr>
        <p:spPr>
          <a:xfrm>
            <a:off x="148200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8"/>
          </p:nvPr>
        </p:nvSpPr>
        <p:spPr>
          <a:xfrm>
            <a:off x="3800275"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9"/>
          </p:nvPr>
        </p:nvSpPr>
        <p:spPr>
          <a:xfrm>
            <a:off x="6118550" y="1912475"/>
            <a:ext cx="2305500" cy="51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9" name="Google Shape;349;p13"/>
          <p:cNvSpPr txBox="1">
            <a:spLocks noGrp="1"/>
          </p:cNvSpPr>
          <p:nvPr>
            <p:ph type="subTitle" idx="13"/>
          </p:nvPr>
        </p:nvSpPr>
        <p:spPr>
          <a:xfrm>
            <a:off x="148200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0" name="Google Shape;350;p13"/>
          <p:cNvSpPr txBox="1">
            <a:spLocks noGrp="1"/>
          </p:cNvSpPr>
          <p:nvPr>
            <p:ph type="subTitle" idx="14"/>
          </p:nvPr>
        </p:nvSpPr>
        <p:spPr>
          <a:xfrm>
            <a:off x="3800275"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51" name="Google Shape;351;p13"/>
          <p:cNvSpPr txBox="1">
            <a:spLocks noGrp="1"/>
          </p:cNvSpPr>
          <p:nvPr>
            <p:ph type="subTitle" idx="15"/>
          </p:nvPr>
        </p:nvSpPr>
        <p:spPr>
          <a:xfrm>
            <a:off x="6118550" y="3498350"/>
            <a:ext cx="2305500" cy="44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a:solidFill>
                  <a:schemeClr val="dk1"/>
                </a:solidFill>
                <a:latin typeface="Anton"/>
                <a:ea typeface="Anton"/>
                <a:cs typeface="Anton"/>
                <a:sym typeface="Anton"/>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352" name="Google Shape;352;p13"/>
          <p:cNvGrpSpPr/>
          <p:nvPr/>
        </p:nvGrpSpPr>
        <p:grpSpPr>
          <a:xfrm>
            <a:off x="0" y="3683925"/>
            <a:ext cx="967800" cy="1459584"/>
            <a:chOff x="7572375" y="3683925"/>
            <a:chExt cx="967800" cy="1459584"/>
          </a:xfrm>
        </p:grpSpPr>
        <p:sp>
          <p:nvSpPr>
            <p:cNvPr id="353" name="Google Shape;353;p13"/>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3"/>
            <p:cNvGrpSpPr/>
            <p:nvPr/>
          </p:nvGrpSpPr>
          <p:grpSpPr>
            <a:xfrm>
              <a:off x="7637621" y="3844568"/>
              <a:ext cx="837309" cy="1298941"/>
              <a:chOff x="7637621" y="3844568"/>
              <a:chExt cx="837309" cy="1298941"/>
            </a:xfrm>
          </p:grpSpPr>
          <p:sp>
            <p:nvSpPr>
              <p:cNvPr id="355" name="Google Shape;355;p13"/>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3"/>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3"/>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3"/>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3"/>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0" name="Google Shape;360;p13"/>
          <p:cNvGrpSpPr/>
          <p:nvPr/>
        </p:nvGrpSpPr>
        <p:grpSpPr>
          <a:xfrm>
            <a:off x="0" y="0"/>
            <a:ext cx="967800" cy="2787600"/>
            <a:chOff x="7572375" y="0"/>
            <a:chExt cx="967800" cy="2787600"/>
          </a:xfrm>
        </p:grpSpPr>
        <p:sp>
          <p:nvSpPr>
            <p:cNvPr id="361" name="Google Shape;361;p13"/>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3"/>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3"/>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3"/>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3"/>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3"/>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3"/>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3"/>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3"/>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13"/>
          <p:cNvGrpSpPr/>
          <p:nvPr/>
        </p:nvGrpSpPr>
        <p:grpSpPr>
          <a:xfrm>
            <a:off x="0" y="2787700"/>
            <a:ext cx="967800" cy="896400"/>
            <a:chOff x="7572375" y="2787700"/>
            <a:chExt cx="967800" cy="896400"/>
          </a:xfrm>
        </p:grpSpPr>
        <p:sp>
          <p:nvSpPr>
            <p:cNvPr id="371" name="Google Shape;371;p13"/>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3"/>
            <p:cNvGrpSpPr/>
            <p:nvPr/>
          </p:nvGrpSpPr>
          <p:grpSpPr>
            <a:xfrm>
              <a:off x="7746107" y="2980448"/>
              <a:ext cx="620336" cy="510905"/>
              <a:chOff x="136213" y="2925650"/>
              <a:chExt cx="695366" cy="572699"/>
            </a:xfrm>
          </p:grpSpPr>
          <p:sp>
            <p:nvSpPr>
              <p:cNvPr id="373" name="Google Shape;373;p13"/>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3"/>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3"/>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3"/>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3"/>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3"/>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3"/>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3"/>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3"/>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82"/>
        <p:cNvGrpSpPr/>
        <p:nvPr/>
      </p:nvGrpSpPr>
      <p:grpSpPr>
        <a:xfrm>
          <a:off x="0" y="0"/>
          <a:ext cx="0" cy="0"/>
          <a:chOff x="0" y="0"/>
          <a:chExt cx="0" cy="0"/>
        </a:xfrm>
      </p:grpSpPr>
      <p:grpSp>
        <p:nvGrpSpPr>
          <p:cNvPr id="383" name="Google Shape;383;p14"/>
          <p:cNvGrpSpPr/>
          <p:nvPr/>
        </p:nvGrpSpPr>
        <p:grpSpPr>
          <a:xfrm>
            <a:off x="8196062" y="0"/>
            <a:ext cx="968885" cy="1399200"/>
            <a:chOff x="2889325" y="1571625"/>
            <a:chExt cx="894300" cy="1399200"/>
          </a:xfrm>
        </p:grpSpPr>
        <p:sp>
          <p:nvSpPr>
            <p:cNvPr id="384" name="Google Shape;384;p14"/>
            <p:cNvSpPr/>
            <p:nvPr/>
          </p:nvSpPr>
          <p:spPr>
            <a:xfrm>
              <a:off x="2889325" y="1571625"/>
              <a:ext cx="894300" cy="139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2" name="Google Shape;392;p14"/>
          <p:cNvGrpSpPr/>
          <p:nvPr/>
        </p:nvGrpSpPr>
        <p:grpSpPr>
          <a:xfrm>
            <a:off x="8196031" y="1399200"/>
            <a:ext cx="968916" cy="1609200"/>
            <a:chOff x="1462350" y="451275"/>
            <a:chExt cx="989700" cy="1609200"/>
          </a:xfrm>
        </p:grpSpPr>
        <p:sp>
          <p:nvSpPr>
            <p:cNvPr id="393" name="Google Shape;393;p14"/>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4"/>
            <p:cNvGrpSpPr/>
            <p:nvPr/>
          </p:nvGrpSpPr>
          <p:grpSpPr>
            <a:xfrm rot="5400000">
              <a:off x="1394625" y="907896"/>
              <a:ext cx="1125042" cy="695958"/>
              <a:chOff x="728133" y="1158927"/>
              <a:chExt cx="1236581" cy="764873"/>
            </a:xfrm>
          </p:grpSpPr>
          <p:sp>
            <p:nvSpPr>
              <p:cNvPr id="395" name="Google Shape;395;p14"/>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4"/>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1" name="Google Shape;401;p14"/>
          <p:cNvGrpSpPr/>
          <p:nvPr/>
        </p:nvGrpSpPr>
        <p:grpSpPr>
          <a:xfrm>
            <a:off x="8195981" y="3008400"/>
            <a:ext cx="968966" cy="2135100"/>
            <a:chOff x="8195375" y="3008400"/>
            <a:chExt cx="989750" cy="2135100"/>
          </a:xfrm>
        </p:grpSpPr>
        <p:sp>
          <p:nvSpPr>
            <p:cNvPr id="402" name="Google Shape;402;p14"/>
            <p:cNvSpPr/>
            <p:nvPr/>
          </p:nvSpPr>
          <p:spPr>
            <a:xfrm>
              <a:off x="8195425" y="3008400"/>
              <a:ext cx="989700" cy="213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14"/>
            <p:cNvGrpSpPr/>
            <p:nvPr/>
          </p:nvGrpSpPr>
          <p:grpSpPr>
            <a:xfrm>
              <a:off x="8195375" y="3156080"/>
              <a:ext cx="989696" cy="1839729"/>
              <a:chOff x="2263475" y="3803350"/>
              <a:chExt cx="198475" cy="371700"/>
            </a:xfrm>
          </p:grpSpPr>
          <p:sp>
            <p:nvSpPr>
              <p:cNvPr id="404" name="Google Shape;404;p14"/>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4"/>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4"/>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4"/>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4"/>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4"/>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4"/>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4"/>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4"/>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4"/>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4"/>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5" name="Google Shape;415;p14"/>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16" name="Google Shape;416;p14"/>
          <p:cNvSpPr txBox="1">
            <a:spLocks noGrp="1"/>
          </p:cNvSpPr>
          <p:nvPr>
            <p:ph type="subTitle" idx="1"/>
          </p:nvPr>
        </p:nvSpPr>
        <p:spPr>
          <a:xfrm>
            <a:off x="93762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7" name="Google Shape;417;p14"/>
          <p:cNvSpPr txBox="1">
            <a:spLocks noGrp="1"/>
          </p:cNvSpPr>
          <p:nvPr>
            <p:ph type="subTitle" idx="2"/>
          </p:nvPr>
        </p:nvSpPr>
        <p:spPr>
          <a:xfrm>
            <a:off x="3255747"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8" name="Google Shape;418;p14"/>
          <p:cNvSpPr txBox="1">
            <a:spLocks noGrp="1"/>
          </p:cNvSpPr>
          <p:nvPr>
            <p:ph type="subTitle" idx="3"/>
          </p:nvPr>
        </p:nvSpPr>
        <p:spPr>
          <a:xfrm>
            <a:off x="5573875" y="2431273"/>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9" name="Google Shape;419;p14"/>
          <p:cNvSpPr txBox="1">
            <a:spLocks noGrp="1"/>
          </p:cNvSpPr>
          <p:nvPr>
            <p:ph type="subTitle" idx="4"/>
          </p:nvPr>
        </p:nvSpPr>
        <p:spPr>
          <a:xfrm>
            <a:off x="93762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0" name="Google Shape;420;p14"/>
          <p:cNvSpPr txBox="1">
            <a:spLocks noGrp="1"/>
          </p:cNvSpPr>
          <p:nvPr>
            <p:ph type="subTitle" idx="5"/>
          </p:nvPr>
        </p:nvSpPr>
        <p:spPr>
          <a:xfrm>
            <a:off x="3255750"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1" name="Google Shape;421;p14"/>
          <p:cNvSpPr txBox="1">
            <a:spLocks noGrp="1"/>
          </p:cNvSpPr>
          <p:nvPr>
            <p:ph type="subTitle" idx="6"/>
          </p:nvPr>
        </p:nvSpPr>
        <p:spPr>
          <a:xfrm>
            <a:off x="5573875" y="1933076"/>
            <a:ext cx="2175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22" name="Google Shape;422;p1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23"/>
        <p:cNvGrpSpPr/>
        <p:nvPr/>
      </p:nvGrpSpPr>
      <p:grpSpPr>
        <a:xfrm>
          <a:off x="0" y="0"/>
          <a:ext cx="0" cy="0"/>
          <a:chOff x="0" y="0"/>
          <a:chExt cx="0" cy="0"/>
        </a:xfrm>
      </p:grpSpPr>
      <p:sp>
        <p:nvSpPr>
          <p:cNvPr id="424" name="Google Shape;424;p15"/>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5" name="Google Shape;425;p15"/>
          <p:cNvSpPr txBox="1">
            <a:spLocks noGrp="1"/>
          </p:cNvSpPr>
          <p:nvPr>
            <p:ph type="subTitle" idx="1"/>
          </p:nvPr>
        </p:nvSpPr>
        <p:spPr>
          <a:xfrm>
            <a:off x="1980824"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6" name="Google Shape;426;p15"/>
          <p:cNvSpPr txBox="1">
            <a:spLocks noGrp="1"/>
          </p:cNvSpPr>
          <p:nvPr>
            <p:ph type="subTitle" idx="2"/>
          </p:nvPr>
        </p:nvSpPr>
        <p:spPr>
          <a:xfrm>
            <a:off x="5350176" y="183460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7" name="Google Shape;427;p15"/>
          <p:cNvSpPr txBox="1">
            <a:spLocks noGrp="1"/>
          </p:cNvSpPr>
          <p:nvPr>
            <p:ph type="subTitle" idx="3"/>
          </p:nvPr>
        </p:nvSpPr>
        <p:spPr>
          <a:xfrm>
            <a:off x="1980824"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8" name="Google Shape;428;p15"/>
          <p:cNvSpPr txBox="1">
            <a:spLocks noGrp="1"/>
          </p:cNvSpPr>
          <p:nvPr>
            <p:ph type="subTitle" idx="4"/>
          </p:nvPr>
        </p:nvSpPr>
        <p:spPr>
          <a:xfrm>
            <a:off x="5350176" y="3476750"/>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9" name="Google Shape;429;p15"/>
          <p:cNvSpPr txBox="1">
            <a:spLocks noGrp="1"/>
          </p:cNvSpPr>
          <p:nvPr>
            <p:ph type="subTitle" idx="5"/>
          </p:nvPr>
        </p:nvSpPr>
        <p:spPr>
          <a:xfrm>
            <a:off x="1980825"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0" name="Google Shape;430;p15"/>
          <p:cNvSpPr txBox="1">
            <a:spLocks noGrp="1"/>
          </p:cNvSpPr>
          <p:nvPr>
            <p:ph type="subTitle" idx="6"/>
          </p:nvPr>
        </p:nvSpPr>
        <p:spPr>
          <a:xfrm>
            <a:off x="1980825"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1" name="Google Shape;431;p15"/>
          <p:cNvSpPr txBox="1">
            <a:spLocks noGrp="1"/>
          </p:cNvSpPr>
          <p:nvPr>
            <p:ph type="subTitle" idx="7"/>
          </p:nvPr>
        </p:nvSpPr>
        <p:spPr>
          <a:xfrm>
            <a:off x="5350150" y="13740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2" name="Google Shape;432;p15"/>
          <p:cNvSpPr txBox="1">
            <a:spLocks noGrp="1"/>
          </p:cNvSpPr>
          <p:nvPr>
            <p:ph type="subTitle" idx="8"/>
          </p:nvPr>
        </p:nvSpPr>
        <p:spPr>
          <a:xfrm>
            <a:off x="5350150" y="3016175"/>
            <a:ext cx="2811000" cy="530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33" name="Google Shape;433;p15"/>
          <p:cNvGrpSpPr/>
          <p:nvPr/>
        </p:nvGrpSpPr>
        <p:grpSpPr>
          <a:xfrm>
            <a:off x="0" y="2505600"/>
            <a:ext cx="969300" cy="2637900"/>
            <a:chOff x="0" y="2505600"/>
            <a:chExt cx="969300" cy="2637900"/>
          </a:xfrm>
        </p:grpSpPr>
        <p:sp>
          <p:nvSpPr>
            <p:cNvPr id="434" name="Google Shape;434;p15"/>
            <p:cNvSpPr/>
            <p:nvPr/>
          </p:nvSpPr>
          <p:spPr>
            <a:xfrm>
              <a:off x="0" y="2505600"/>
              <a:ext cx="969300" cy="2637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15"/>
            <p:cNvGrpSpPr/>
            <p:nvPr/>
          </p:nvGrpSpPr>
          <p:grpSpPr>
            <a:xfrm>
              <a:off x="274964" y="2875275"/>
              <a:ext cx="419361" cy="1898559"/>
              <a:chOff x="322014" y="2778794"/>
              <a:chExt cx="325237" cy="1472322"/>
            </a:xfrm>
          </p:grpSpPr>
          <p:sp>
            <p:nvSpPr>
              <p:cNvPr id="436" name="Google Shape;436;p15"/>
              <p:cNvSpPr/>
              <p:nvPr/>
            </p:nvSpPr>
            <p:spPr>
              <a:xfrm rot="5400000">
                <a:off x="322263" y="2778545"/>
                <a:ext cx="323522" cy="32402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542837" y="2859897"/>
                <a:ext cx="44385" cy="162011"/>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307615" y="3353031"/>
                <a:ext cx="355250" cy="32402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469376" y="3498893"/>
                <a:ext cx="144770" cy="144994"/>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322263" y="3927344"/>
                <a:ext cx="323522" cy="32402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5"/>
              <p:cNvSpPr/>
              <p:nvPr/>
            </p:nvSpPr>
            <p:spPr>
              <a:xfrm rot="5400000">
                <a:off x="380913" y="4008609"/>
                <a:ext cx="44385" cy="162184"/>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2" name="Google Shape;442;p15"/>
          <p:cNvGrpSpPr/>
          <p:nvPr/>
        </p:nvGrpSpPr>
        <p:grpSpPr>
          <a:xfrm>
            <a:off x="725" y="0"/>
            <a:ext cx="967800" cy="896400"/>
            <a:chOff x="7572375" y="2787700"/>
            <a:chExt cx="967800" cy="896400"/>
          </a:xfrm>
        </p:grpSpPr>
        <p:sp>
          <p:nvSpPr>
            <p:cNvPr id="443" name="Google Shape;443;p15"/>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15"/>
            <p:cNvGrpSpPr/>
            <p:nvPr/>
          </p:nvGrpSpPr>
          <p:grpSpPr>
            <a:xfrm>
              <a:off x="7746107" y="2980448"/>
              <a:ext cx="620336" cy="510905"/>
              <a:chOff x="136213" y="2925650"/>
              <a:chExt cx="695366" cy="572699"/>
            </a:xfrm>
          </p:grpSpPr>
          <p:sp>
            <p:nvSpPr>
              <p:cNvPr id="445" name="Google Shape;445;p15"/>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5"/>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5"/>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4" name="Google Shape;454;p15"/>
          <p:cNvGrpSpPr/>
          <p:nvPr/>
        </p:nvGrpSpPr>
        <p:grpSpPr>
          <a:xfrm>
            <a:off x="-25" y="896388"/>
            <a:ext cx="969300" cy="1609200"/>
            <a:chOff x="4516150" y="1805113"/>
            <a:chExt cx="969300" cy="1609200"/>
          </a:xfrm>
        </p:grpSpPr>
        <p:sp>
          <p:nvSpPr>
            <p:cNvPr id="455" name="Google Shape;455;p15"/>
            <p:cNvSpPr/>
            <p:nvPr/>
          </p:nvSpPr>
          <p:spPr>
            <a:xfrm>
              <a:off x="4516150" y="1805113"/>
              <a:ext cx="9693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5"/>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5"/>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5"/>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5"/>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5"/>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5"/>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62"/>
        <p:cNvGrpSpPr/>
        <p:nvPr/>
      </p:nvGrpSpPr>
      <p:grpSpPr>
        <a:xfrm>
          <a:off x="0" y="0"/>
          <a:ext cx="0" cy="0"/>
          <a:chOff x="0" y="0"/>
          <a:chExt cx="0" cy="0"/>
        </a:xfrm>
      </p:grpSpPr>
      <p:sp>
        <p:nvSpPr>
          <p:cNvPr id="463" name="Google Shape;463;p1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4" name="Google Shape;464;p16"/>
          <p:cNvSpPr txBox="1">
            <a:spLocks noGrp="1"/>
          </p:cNvSpPr>
          <p:nvPr>
            <p:ph type="subTitle" idx="1"/>
          </p:nvPr>
        </p:nvSpPr>
        <p:spPr>
          <a:xfrm>
            <a:off x="723900" y="1852600"/>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5" name="Google Shape;465;p16"/>
          <p:cNvSpPr txBox="1">
            <a:spLocks noGrp="1"/>
          </p:cNvSpPr>
          <p:nvPr>
            <p:ph type="subTitle" idx="2"/>
          </p:nvPr>
        </p:nvSpPr>
        <p:spPr>
          <a:xfrm>
            <a:off x="3121804"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6" name="Google Shape;466;p16"/>
          <p:cNvSpPr txBox="1">
            <a:spLocks noGrp="1"/>
          </p:cNvSpPr>
          <p:nvPr>
            <p:ph type="subTitle" idx="3"/>
          </p:nvPr>
        </p:nvSpPr>
        <p:spPr>
          <a:xfrm>
            <a:off x="7239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7" name="Google Shape;467;p16"/>
          <p:cNvSpPr txBox="1">
            <a:spLocks noGrp="1"/>
          </p:cNvSpPr>
          <p:nvPr>
            <p:ph type="subTitle" idx="4"/>
          </p:nvPr>
        </p:nvSpPr>
        <p:spPr>
          <a:xfrm>
            <a:off x="3121800"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8" name="Google Shape;468;p16"/>
          <p:cNvSpPr txBox="1">
            <a:spLocks noGrp="1"/>
          </p:cNvSpPr>
          <p:nvPr>
            <p:ph type="subTitle" idx="5"/>
          </p:nvPr>
        </p:nvSpPr>
        <p:spPr>
          <a:xfrm>
            <a:off x="5515997" y="1852608"/>
            <a:ext cx="1986000" cy="84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69" name="Google Shape;469;p16"/>
          <p:cNvSpPr txBox="1">
            <a:spLocks noGrp="1"/>
          </p:cNvSpPr>
          <p:nvPr>
            <p:ph type="subTitle" idx="6"/>
          </p:nvPr>
        </p:nvSpPr>
        <p:spPr>
          <a:xfrm>
            <a:off x="5515988" y="3565050"/>
            <a:ext cx="1986000" cy="110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0" name="Google Shape;470;p16"/>
          <p:cNvSpPr txBox="1">
            <a:spLocks noGrp="1"/>
          </p:cNvSpPr>
          <p:nvPr>
            <p:ph type="subTitle" idx="7"/>
          </p:nvPr>
        </p:nvSpPr>
        <p:spPr>
          <a:xfrm>
            <a:off x="731700" y="1447277"/>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1" name="Google Shape;471;p16"/>
          <p:cNvSpPr txBox="1">
            <a:spLocks noGrp="1"/>
          </p:cNvSpPr>
          <p:nvPr>
            <p:ph type="subTitle" idx="8"/>
          </p:nvPr>
        </p:nvSpPr>
        <p:spPr>
          <a:xfrm>
            <a:off x="3125704"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2" name="Google Shape;472;p16"/>
          <p:cNvSpPr txBox="1">
            <a:spLocks noGrp="1"/>
          </p:cNvSpPr>
          <p:nvPr>
            <p:ph type="subTitle" idx="9"/>
          </p:nvPr>
        </p:nvSpPr>
        <p:spPr>
          <a:xfrm>
            <a:off x="5519897" y="1447284"/>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3" name="Google Shape;473;p16"/>
          <p:cNvSpPr txBox="1">
            <a:spLocks noGrp="1"/>
          </p:cNvSpPr>
          <p:nvPr>
            <p:ph type="subTitle" idx="13"/>
          </p:nvPr>
        </p:nvSpPr>
        <p:spPr>
          <a:xfrm>
            <a:off x="723900" y="3156575"/>
            <a:ext cx="19860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4" name="Google Shape;474;p16"/>
          <p:cNvSpPr txBox="1">
            <a:spLocks noGrp="1"/>
          </p:cNvSpPr>
          <p:nvPr>
            <p:ph type="subTitle" idx="14"/>
          </p:nvPr>
        </p:nvSpPr>
        <p:spPr>
          <a:xfrm>
            <a:off x="3125708"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75" name="Google Shape;475;p16"/>
          <p:cNvSpPr txBox="1">
            <a:spLocks noGrp="1"/>
          </p:cNvSpPr>
          <p:nvPr>
            <p:ph type="subTitle" idx="15"/>
          </p:nvPr>
        </p:nvSpPr>
        <p:spPr>
          <a:xfrm>
            <a:off x="5519897" y="3156575"/>
            <a:ext cx="1978200" cy="494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476" name="Google Shape;476;p16"/>
          <p:cNvGrpSpPr/>
          <p:nvPr/>
        </p:nvGrpSpPr>
        <p:grpSpPr>
          <a:xfrm>
            <a:off x="8184900" y="3347625"/>
            <a:ext cx="969300" cy="1795881"/>
            <a:chOff x="8184900" y="3347625"/>
            <a:chExt cx="969300" cy="1795881"/>
          </a:xfrm>
        </p:grpSpPr>
        <p:sp>
          <p:nvSpPr>
            <p:cNvPr id="477" name="Google Shape;477;p16"/>
            <p:cNvSpPr/>
            <p:nvPr/>
          </p:nvSpPr>
          <p:spPr>
            <a:xfrm>
              <a:off x="8184900" y="3347625"/>
              <a:ext cx="969300" cy="1795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8" name="Google Shape;478;p16"/>
            <p:cNvGrpSpPr/>
            <p:nvPr/>
          </p:nvGrpSpPr>
          <p:grpSpPr>
            <a:xfrm>
              <a:off x="8254401" y="3569950"/>
              <a:ext cx="830299" cy="1573556"/>
              <a:chOff x="4375775" y="2261200"/>
              <a:chExt cx="830299" cy="1573556"/>
            </a:xfrm>
          </p:grpSpPr>
          <p:sp>
            <p:nvSpPr>
              <p:cNvPr id="479" name="Google Shape;479;p16"/>
              <p:cNvSpPr/>
              <p:nvPr/>
            </p:nvSpPr>
            <p:spPr>
              <a:xfrm>
                <a:off x="4663824" y="2579975"/>
                <a:ext cx="256025" cy="1254697"/>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6"/>
              <p:cNvSpPr/>
              <p:nvPr/>
            </p:nvSpPr>
            <p:spPr>
              <a:xfrm>
                <a:off x="4546524" y="2261200"/>
                <a:ext cx="492130" cy="1067019"/>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6"/>
              <p:cNvSpPr/>
              <p:nvPr/>
            </p:nvSpPr>
            <p:spPr>
              <a:xfrm>
                <a:off x="4727852"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6"/>
              <p:cNvSpPr/>
              <p:nvPr/>
            </p:nvSpPr>
            <p:spPr>
              <a:xfrm>
                <a:off x="4822181"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6"/>
              <p:cNvSpPr/>
              <p:nvPr/>
            </p:nvSpPr>
            <p:spPr>
              <a:xfrm>
                <a:off x="4916510"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6"/>
              <p:cNvSpPr/>
              <p:nvPr/>
            </p:nvSpPr>
            <p:spPr>
              <a:xfrm>
                <a:off x="4633199" y="2483215"/>
                <a:ext cx="36654" cy="1351541"/>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6"/>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6"/>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6"/>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6"/>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9" name="Google Shape;489;p16"/>
          <p:cNvGrpSpPr/>
          <p:nvPr/>
        </p:nvGrpSpPr>
        <p:grpSpPr>
          <a:xfrm>
            <a:off x="8186400" y="0"/>
            <a:ext cx="967800" cy="1399200"/>
            <a:chOff x="8185655" y="0"/>
            <a:chExt cx="967800" cy="1399200"/>
          </a:xfrm>
        </p:grpSpPr>
        <p:sp>
          <p:nvSpPr>
            <p:cNvPr id="490" name="Google Shape;490;p16"/>
            <p:cNvSpPr/>
            <p:nvPr/>
          </p:nvSpPr>
          <p:spPr>
            <a:xfrm>
              <a:off x="8185655" y="0"/>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1" name="Google Shape;491;p16"/>
            <p:cNvGrpSpPr/>
            <p:nvPr/>
          </p:nvGrpSpPr>
          <p:grpSpPr>
            <a:xfrm>
              <a:off x="8287903" y="229802"/>
              <a:ext cx="763304" cy="1169388"/>
              <a:chOff x="8287918" y="229802"/>
              <a:chExt cx="763304" cy="1169388"/>
            </a:xfrm>
          </p:grpSpPr>
          <p:sp>
            <p:nvSpPr>
              <p:cNvPr id="492" name="Google Shape;492;p16"/>
              <p:cNvSpPr/>
              <p:nvPr/>
            </p:nvSpPr>
            <p:spPr>
              <a:xfrm>
                <a:off x="8389170" y="229802"/>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6"/>
              <p:cNvSpPr/>
              <p:nvPr/>
            </p:nvSpPr>
            <p:spPr>
              <a:xfrm>
                <a:off x="8389170" y="666534"/>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6"/>
              <p:cNvSpPr/>
              <p:nvPr/>
            </p:nvSpPr>
            <p:spPr>
              <a:xfrm>
                <a:off x="8551172" y="434061"/>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6"/>
              <p:cNvSpPr/>
              <p:nvPr/>
            </p:nvSpPr>
            <p:spPr>
              <a:xfrm>
                <a:off x="8551172" y="315934"/>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6"/>
              <p:cNvSpPr/>
              <p:nvPr/>
            </p:nvSpPr>
            <p:spPr>
              <a:xfrm>
                <a:off x="8551172" y="550297"/>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6"/>
              <p:cNvSpPr/>
              <p:nvPr/>
            </p:nvSpPr>
            <p:spPr>
              <a:xfrm>
                <a:off x="8287918" y="868902"/>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6"/>
              <p:cNvSpPr/>
              <p:nvPr/>
            </p:nvSpPr>
            <p:spPr>
              <a:xfrm>
                <a:off x="8646349" y="1227333"/>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9" name="Google Shape;499;p16"/>
          <p:cNvGrpSpPr/>
          <p:nvPr/>
        </p:nvGrpSpPr>
        <p:grpSpPr>
          <a:xfrm>
            <a:off x="8184900" y="1399200"/>
            <a:ext cx="969300" cy="1948200"/>
            <a:chOff x="8184900" y="1399200"/>
            <a:chExt cx="969300" cy="1948200"/>
          </a:xfrm>
        </p:grpSpPr>
        <p:sp>
          <p:nvSpPr>
            <p:cNvPr id="500" name="Google Shape;500;p16"/>
            <p:cNvSpPr/>
            <p:nvPr/>
          </p:nvSpPr>
          <p:spPr>
            <a:xfrm>
              <a:off x="8184900" y="1399200"/>
              <a:ext cx="969300" cy="194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1" name="Google Shape;501;p16"/>
            <p:cNvGrpSpPr/>
            <p:nvPr/>
          </p:nvGrpSpPr>
          <p:grpSpPr>
            <a:xfrm>
              <a:off x="8366485" y="1668177"/>
              <a:ext cx="607628" cy="1410247"/>
              <a:chOff x="8365747" y="1666694"/>
              <a:chExt cx="607628" cy="1410247"/>
            </a:xfrm>
          </p:grpSpPr>
          <p:grpSp>
            <p:nvGrpSpPr>
              <p:cNvPr id="502" name="Google Shape;502;p16"/>
              <p:cNvGrpSpPr/>
              <p:nvPr/>
            </p:nvGrpSpPr>
            <p:grpSpPr>
              <a:xfrm>
                <a:off x="8365747" y="1666694"/>
                <a:ext cx="607628" cy="606872"/>
                <a:chOff x="1561643" y="1630791"/>
                <a:chExt cx="838223" cy="837180"/>
              </a:xfrm>
            </p:grpSpPr>
            <p:sp>
              <p:nvSpPr>
                <p:cNvPr id="503" name="Google Shape;503;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6"/>
              <p:cNvGrpSpPr/>
              <p:nvPr/>
            </p:nvGrpSpPr>
            <p:grpSpPr>
              <a:xfrm>
                <a:off x="8365747" y="2470069"/>
                <a:ext cx="607628" cy="606872"/>
                <a:chOff x="1561643" y="1630791"/>
                <a:chExt cx="838223" cy="837180"/>
              </a:xfrm>
            </p:grpSpPr>
            <p:sp>
              <p:nvSpPr>
                <p:cNvPr id="507" name="Google Shape;507;p16"/>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6"/>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6"/>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10" name="Google Shape;510;p16"/>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511"/>
        <p:cNvGrpSpPr/>
        <p:nvPr/>
      </p:nvGrpSpPr>
      <p:grpSpPr>
        <a:xfrm>
          <a:off x="0" y="0"/>
          <a:ext cx="0" cy="0"/>
          <a:chOff x="0" y="0"/>
          <a:chExt cx="0" cy="0"/>
        </a:xfrm>
      </p:grpSpPr>
      <p:sp>
        <p:nvSpPr>
          <p:cNvPr id="512" name="Google Shape;512;p17"/>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3" name="Google Shape;513;p17"/>
          <p:cNvSpPr txBox="1">
            <a:spLocks noGrp="1"/>
          </p:cNvSpPr>
          <p:nvPr>
            <p:ph type="subTitle" idx="1"/>
          </p:nvPr>
        </p:nvSpPr>
        <p:spPr>
          <a:xfrm>
            <a:off x="1101000" y="1260225"/>
            <a:ext cx="6607200" cy="1005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grpSp>
        <p:nvGrpSpPr>
          <p:cNvPr id="514" name="Google Shape;514;p17"/>
          <p:cNvGrpSpPr/>
          <p:nvPr/>
        </p:nvGrpSpPr>
        <p:grpSpPr>
          <a:xfrm>
            <a:off x="8174743" y="0"/>
            <a:ext cx="969376" cy="5143496"/>
            <a:chOff x="8174743" y="0"/>
            <a:chExt cx="969376" cy="5143496"/>
          </a:xfrm>
        </p:grpSpPr>
        <p:grpSp>
          <p:nvGrpSpPr>
            <p:cNvPr id="515" name="Google Shape;515;p17"/>
            <p:cNvGrpSpPr/>
            <p:nvPr/>
          </p:nvGrpSpPr>
          <p:grpSpPr>
            <a:xfrm>
              <a:off x="8174819" y="0"/>
              <a:ext cx="969300" cy="2125500"/>
              <a:chOff x="8174700" y="0"/>
              <a:chExt cx="969300" cy="2125500"/>
            </a:xfrm>
          </p:grpSpPr>
          <p:sp>
            <p:nvSpPr>
              <p:cNvPr id="516" name="Google Shape;516;p17"/>
              <p:cNvSpPr/>
              <p:nvPr/>
            </p:nvSpPr>
            <p:spPr>
              <a:xfrm>
                <a:off x="8174700" y="0"/>
                <a:ext cx="969300" cy="2125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17"/>
              <p:cNvGrpSpPr/>
              <p:nvPr/>
            </p:nvGrpSpPr>
            <p:grpSpPr>
              <a:xfrm>
                <a:off x="8316237" y="230432"/>
                <a:ext cx="686249" cy="1664636"/>
                <a:chOff x="2024147" y="239016"/>
                <a:chExt cx="1262648" cy="3062808"/>
              </a:xfrm>
            </p:grpSpPr>
            <p:sp>
              <p:nvSpPr>
                <p:cNvPr id="518" name="Google Shape;518;p17"/>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7"/>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7"/>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7"/>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7"/>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7"/>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7"/>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7"/>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7"/>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7"/>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7"/>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7"/>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7"/>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7"/>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7"/>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7"/>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4" name="Google Shape;534;p17"/>
            <p:cNvGrpSpPr/>
            <p:nvPr/>
          </p:nvGrpSpPr>
          <p:grpSpPr>
            <a:xfrm>
              <a:off x="8174743" y="2125500"/>
              <a:ext cx="969376" cy="1604100"/>
              <a:chOff x="1245813" y="1945925"/>
              <a:chExt cx="1910100" cy="1604100"/>
            </a:xfrm>
          </p:grpSpPr>
          <p:sp>
            <p:nvSpPr>
              <p:cNvPr id="535" name="Google Shape;535;p17"/>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7"/>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7"/>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7"/>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7"/>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7"/>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7"/>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7"/>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7"/>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7"/>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7"/>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7"/>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7"/>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17"/>
            <p:cNvGrpSpPr/>
            <p:nvPr/>
          </p:nvGrpSpPr>
          <p:grpSpPr>
            <a:xfrm>
              <a:off x="8176319" y="3729597"/>
              <a:ext cx="967800" cy="1413899"/>
              <a:chOff x="7572375" y="3683925"/>
              <a:chExt cx="967800" cy="1459584"/>
            </a:xfrm>
          </p:grpSpPr>
          <p:sp>
            <p:nvSpPr>
              <p:cNvPr id="549" name="Google Shape;549;p17"/>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0" name="Google Shape;550;p17"/>
              <p:cNvGrpSpPr/>
              <p:nvPr/>
            </p:nvGrpSpPr>
            <p:grpSpPr>
              <a:xfrm>
                <a:off x="7637621" y="3844568"/>
                <a:ext cx="837309" cy="1298941"/>
                <a:chOff x="7637621" y="3844568"/>
                <a:chExt cx="837309" cy="1298941"/>
              </a:xfrm>
            </p:grpSpPr>
            <p:sp>
              <p:nvSpPr>
                <p:cNvPr id="551" name="Google Shape;551;p17"/>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7"/>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7"/>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7"/>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7"/>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56" name="Google Shape;556;p17"/>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591"/>
        <p:cNvGrpSpPr/>
        <p:nvPr/>
      </p:nvGrpSpPr>
      <p:grpSpPr>
        <a:xfrm>
          <a:off x="0" y="0"/>
          <a:ext cx="0" cy="0"/>
          <a:chOff x="0" y="0"/>
          <a:chExt cx="0" cy="0"/>
        </a:xfrm>
      </p:grpSpPr>
      <p:sp>
        <p:nvSpPr>
          <p:cNvPr id="592" name="Google Shape;592;p19"/>
          <p:cNvSpPr txBox="1">
            <a:spLocks noGrp="1"/>
          </p:cNvSpPr>
          <p:nvPr>
            <p:ph type="title" hasCustomPrompt="1"/>
          </p:nvPr>
        </p:nvSpPr>
        <p:spPr>
          <a:xfrm>
            <a:off x="1324813" y="210069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3" name="Google Shape;593;p19"/>
          <p:cNvSpPr txBox="1">
            <a:spLocks noGrp="1"/>
          </p:cNvSpPr>
          <p:nvPr>
            <p:ph type="subTitle" idx="1"/>
          </p:nvPr>
        </p:nvSpPr>
        <p:spPr>
          <a:xfrm>
            <a:off x="1324813" y="272294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4" name="Google Shape;594;p19"/>
          <p:cNvSpPr txBox="1">
            <a:spLocks noGrp="1"/>
          </p:cNvSpPr>
          <p:nvPr>
            <p:ph type="title" idx="2" hasCustomPrompt="1"/>
          </p:nvPr>
        </p:nvSpPr>
        <p:spPr>
          <a:xfrm>
            <a:off x="1324813" y="696360"/>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5" name="Google Shape;595;p19"/>
          <p:cNvSpPr txBox="1">
            <a:spLocks noGrp="1"/>
          </p:cNvSpPr>
          <p:nvPr>
            <p:ph type="subTitle" idx="3"/>
          </p:nvPr>
        </p:nvSpPr>
        <p:spPr>
          <a:xfrm>
            <a:off x="1324813" y="1318899"/>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596" name="Google Shape;596;p19"/>
          <p:cNvSpPr txBox="1">
            <a:spLocks noGrp="1"/>
          </p:cNvSpPr>
          <p:nvPr>
            <p:ph type="title" idx="4" hasCustomPrompt="1"/>
          </p:nvPr>
        </p:nvSpPr>
        <p:spPr>
          <a:xfrm>
            <a:off x="1324813" y="3504746"/>
            <a:ext cx="3492600" cy="7689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51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597" name="Google Shape;597;p19"/>
          <p:cNvSpPr txBox="1">
            <a:spLocks noGrp="1"/>
          </p:cNvSpPr>
          <p:nvPr>
            <p:ph type="subTitle" idx="5"/>
          </p:nvPr>
        </p:nvSpPr>
        <p:spPr>
          <a:xfrm>
            <a:off x="1324825" y="4126997"/>
            <a:ext cx="3492600" cy="40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200"/>
              <a:buFont typeface="PT Sans"/>
              <a:buNone/>
              <a:defRPr sz="1400">
                <a:solidFill>
                  <a:schemeClr val="dk1"/>
                </a:solidFill>
                <a:latin typeface="Albert Sans"/>
                <a:ea typeface="Albert Sans"/>
                <a:cs typeface="Albert Sans"/>
                <a:sym typeface="Albert Sans"/>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598" name="Google Shape;598;p19"/>
          <p:cNvGrpSpPr/>
          <p:nvPr/>
        </p:nvGrpSpPr>
        <p:grpSpPr>
          <a:xfrm>
            <a:off x="7747946" y="126"/>
            <a:ext cx="1396052" cy="2018346"/>
            <a:chOff x="2889325" y="1571625"/>
            <a:chExt cx="967800" cy="1399200"/>
          </a:xfrm>
        </p:grpSpPr>
        <p:sp>
          <p:nvSpPr>
            <p:cNvPr id="599" name="Google Shape;599;p19"/>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9"/>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9"/>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9"/>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9"/>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7" name="Google Shape;607;p19"/>
          <p:cNvGrpSpPr/>
          <p:nvPr/>
        </p:nvGrpSpPr>
        <p:grpSpPr>
          <a:xfrm>
            <a:off x="7714417" y="2018475"/>
            <a:ext cx="1429476" cy="3124992"/>
            <a:chOff x="7714417" y="2018475"/>
            <a:chExt cx="1429476" cy="3124992"/>
          </a:xfrm>
        </p:grpSpPr>
        <p:sp>
          <p:nvSpPr>
            <p:cNvPr id="608" name="Google Shape;608;p19"/>
            <p:cNvSpPr/>
            <p:nvPr/>
          </p:nvSpPr>
          <p:spPr>
            <a:xfrm>
              <a:off x="7747951" y="2018475"/>
              <a:ext cx="1395900" cy="3124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9"/>
            <p:cNvGrpSpPr/>
            <p:nvPr/>
          </p:nvGrpSpPr>
          <p:grpSpPr>
            <a:xfrm>
              <a:off x="7714417" y="2166965"/>
              <a:ext cx="1429476" cy="2976502"/>
              <a:chOff x="2263475" y="3803350"/>
              <a:chExt cx="198475" cy="561350"/>
            </a:xfrm>
          </p:grpSpPr>
          <p:sp>
            <p:nvSpPr>
              <p:cNvPr id="610" name="Google Shape;610;p19"/>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9"/>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9"/>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9"/>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9"/>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9"/>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9"/>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9"/>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9"/>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9"/>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9"/>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9"/>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9"/>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9"/>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9"/>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9"/>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26"/>
        <p:cNvGrpSpPr/>
        <p:nvPr/>
      </p:nvGrpSpPr>
      <p:grpSpPr>
        <a:xfrm>
          <a:off x="0" y="0"/>
          <a:ext cx="0" cy="0"/>
          <a:chOff x="0" y="0"/>
          <a:chExt cx="0" cy="0"/>
        </a:xfrm>
      </p:grpSpPr>
      <p:sp>
        <p:nvSpPr>
          <p:cNvPr id="627" name="Google Shape;627;p20"/>
          <p:cNvSpPr txBox="1">
            <a:spLocks noGrp="1"/>
          </p:cNvSpPr>
          <p:nvPr>
            <p:ph type="title"/>
          </p:nvPr>
        </p:nvSpPr>
        <p:spPr>
          <a:xfrm>
            <a:off x="720000" y="445025"/>
            <a:ext cx="7460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28" name="Google Shape;628;p20"/>
          <p:cNvGrpSpPr/>
          <p:nvPr/>
        </p:nvGrpSpPr>
        <p:grpSpPr>
          <a:xfrm>
            <a:off x="8176200" y="0"/>
            <a:ext cx="967800" cy="1459584"/>
            <a:chOff x="7572375" y="3683925"/>
            <a:chExt cx="967800" cy="1459584"/>
          </a:xfrm>
        </p:grpSpPr>
        <p:sp>
          <p:nvSpPr>
            <p:cNvPr id="629" name="Google Shape;629;p20"/>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0" name="Google Shape;630;p20"/>
            <p:cNvGrpSpPr/>
            <p:nvPr/>
          </p:nvGrpSpPr>
          <p:grpSpPr>
            <a:xfrm>
              <a:off x="7637621" y="3844568"/>
              <a:ext cx="837309" cy="1298941"/>
              <a:chOff x="7637621" y="3844568"/>
              <a:chExt cx="837309" cy="1298941"/>
            </a:xfrm>
          </p:grpSpPr>
          <p:sp>
            <p:nvSpPr>
              <p:cNvPr id="631" name="Google Shape;631;p20"/>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0"/>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0"/>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0"/>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0"/>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6" name="Google Shape;636;p20"/>
          <p:cNvGrpSpPr/>
          <p:nvPr/>
        </p:nvGrpSpPr>
        <p:grpSpPr>
          <a:xfrm>
            <a:off x="8176200" y="2355975"/>
            <a:ext cx="967800" cy="2787600"/>
            <a:chOff x="7572375" y="0"/>
            <a:chExt cx="967800" cy="2787600"/>
          </a:xfrm>
        </p:grpSpPr>
        <p:sp>
          <p:nvSpPr>
            <p:cNvPr id="637" name="Google Shape;637;p20"/>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0"/>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0"/>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0"/>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0"/>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0"/>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0"/>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0"/>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0"/>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6" name="Google Shape;646;p20"/>
          <p:cNvGrpSpPr/>
          <p:nvPr/>
        </p:nvGrpSpPr>
        <p:grpSpPr>
          <a:xfrm>
            <a:off x="8176200" y="1459575"/>
            <a:ext cx="967800" cy="896400"/>
            <a:chOff x="7572375" y="2787700"/>
            <a:chExt cx="967800" cy="896400"/>
          </a:xfrm>
        </p:grpSpPr>
        <p:sp>
          <p:nvSpPr>
            <p:cNvPr id="647" name="Google Shape;647;p20"/>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20"/>
            <p:cNvGrpSpPr/>
            <p:nvPr/>
          </p:nvGrpSpPr>
          <p:grpSpPr>
            <a:xfrm>
              <a:off x="7746107" y="2980448"/>
              <a:ext cx="620336" cy="510905"/>
              <a:chOff x="136213" y="2925650"/>
              <a:chExt cx="695366" cy="572699"/>
            </a:xfrm>
          </p:grpSpPr>
          <p:sp>
            <p:nvSpPr>
              <p:cNvPr id="649" name="Google Shape;649;p20"/>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0"/>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0"/>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0"/>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0"/>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0"/>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0"/>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0"/>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0"/>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8" name="Google Shape;658;p20"/>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59"/>
        <p:cNvGrpSpPr/>
        <p:nvPr/>
      </p:nvGrpSpPr>
      <p:grpSpPr>
        <a:xfrm>
          <a:off x="0" y="0"/>
          <a:ext cx="0" cy="0"/>
          <a:chOff x="0" y="0"/>
          <a:chExt cx="0" cy="0"/>
        </a:xfrm>
      </p:grpSpPr>
      <p:sp>
        <p:nvSpPr>
          <p:cNvPr id="660" name="Google Shape;660;p2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61" name="Google Shape;661;p21"/>
          <p:cNvGrpSpPr/>
          <p:nvPr/>
        </p:nvGrpSpPr>
        <p:grpSpPr>
          <a:xfrm>
            <a:off x="-10200" y="0"/>
            <a:ext cx="969312" cy="1609200"/>
            <a:chOff x="1462350" y="451275"/>
            <a:chExt cx="989700" cy="1609200"/>
          </a:xfrm>
        </p:grpSpPr>
        <p:sp>
          <p:nvSpPr>
            <p:cNvPr id="662" name="Google Shape;662;p21"/>
            <p:cNvSpPr/>
            <p:nvPr/>
          </p:nvSpPr>
          <p:spPr>
            <a:xfrm>
              <a:off x="1462350" y="451275"/>
              <a:ext cx="9897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3" name="Google Shape;663;p21"/>
            <p:cNvGrpSpPr/>
            <p:nvPr/>
          </p:nvGrpSpPr>
          <p:grpSpPr>
            <a:xfrm rot="5400000">
              <a:off x="1394625" y="907896"/>
              <a:ext cx="1125042" cy="695958"/>
              <a:chOff x="728133" y="1158927"/>
              <a:chExt cx="1236581" cy="764873"/>
            </a:xfrm>
          </p:grpSpPr>
          <p:sp>
            <p:nvSpPr>
              <p:cNvPr id="664" name="Google Shape;664;p2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70" name="Google Shape;670;p21"/>
          <p:cNvGrpSpPr/>
          <p:nvPr/>
        </p:nvGrpSpPr>
        <p:grpSpPr>
          <a:xfrm>
            <a:off x="-10200" y="1609200"/>
            <a:ext cx="969300" cy="2409300"/>
            <a:chOff x="-10200" y="1609200"/>
            <a:chExt cx="969300" cy="2409300"/>
          </a:xfrm>
        </p:grpSpPr>
        <p:sp>
          <p:nvSpPr>
            <p:cNvPr id="671" name="Google Shape;671;p21"/>
            <p:cNvSpPr/>
            <p:nvPr/>
          </p:nvSpPr>
          <p:spPr>
            <a:xfrm>
              <a:off x="-10200" y="16092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1"/>
            <p:cNvGrpSpPr/>
            <p:nvPr/>
          </p:nvGrpSpPr>
          <p:grpSpPr>
            <a:xfrm>
              <a:off x="106868" y="1761093"/>
              <a:ext cx="735164" cy="2105525"/>
              <a:chOff x="3643703" y="415492"/>
              <a:chExt cx="1664397" cy="4766866"/>
            </a:xfrm>
          </p:grpSpPr>
          <p:sp>
            <p:nvSpPr>
              <p:cNvPr id="673" name="Google Shape;673;p2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1"/>
          <p:cNvGrpSpPr/>
          <p:nvPr/>
        </p:nvGrpSpPr>
        <p:grpSpPr>
          <a:xfrm>
            <a:off x="-10200" y="4018500"/>
            <a:ext cx="969300" cy="1125000"/>
            <a:chOff x="19200" y="4018500"/>
            <a:chExt cx="969300" cy="1125000"/>
          </a:xfrm>
        </p:grpSpPr>
        <p:sp>
          <p:nvSpPr>
            <p:cNvPr id="688" name="Google Shape;688;p21"/>
            <p:cNvSpPr/>
            <p:nvPr/>
          </p:nvSpPr>
          <p:spPr>
            <a:xfrm>
              <a:off x="19200" y="4018500"/>
              <a:ext cx="969300" cy="1125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9" name="Google Shape;689;p21"/>
            <p:cNvGrpSpPr/>
            <p:nvPr/>
          </p:nvGrpSpPr>
          <p:grpSpPr>
            <a:xfrm>
              <a:off x="214850" y="4166150"/>
              <a:ext cx="578000" cy="977338"/>
              <a:chOff x="3041056" y="4050075"/>
              <a:chExt cx="578000" cy="977338"/>
            </a:xfrm>
          </p:grpSpPr>
          <p:sp>
            <p:nvSpPr>
              <p:cNvPr id="690" name="Google Shape;690;p21"/>
              <p:cNvSpPr/>
              <p:nvPr/>
            </p:nvSpPr>
            <p:spPr>
              <a:xfrm>
                <a:off x="3041056" y="4050075"/>
                <a:ext cx="577997" cy="977338"/>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1"/>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1"/>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1"/>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1"/>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1"/>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1"/>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1"/>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1"/>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1"/>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1"/>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05"/>
        <p:cNvGrpSpPr/>
        <p:nvPr/>
      </p:nvGrpSpPr>
      <p:grpSpPr>
        <a:xfrm>
          <a:off x="0" y="0"/>
          <a:ext cx="0" cy="0"/>
          <a:chOff x="0" y="0"/>
          <a:chExt cx="0" cy="0"/>
        </a:xfrm>
      </p:grpSpPr>
      <p:grpSp>
        <p:nvGrpSpPr>
          <p:cNvPr id="706" name="Google Shape;706;p23"/>
          <p:cNvGrpSpPr/>
          <p:nvPr/>
        </p:nvGrpSpPr>
        <p:grpSpPr>
          <a:xfrm>
            <a:off x="-7131" y="2094873"/>
            <a:ext cx="967800" cy="1997589"/>
            <a:chOff x="6727650" y="821225"/>
            <a:chExt cx="967800" cy="1983900"/>
          </a:xfrm>
        </p:grpSpPr>
        <p:sp>
          <p:nvSpPr>
            <p:cNvPr id="707" name="Google Shape;707;p23"/>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8" name="Google Shape;708;p23"/>
            <p:cNvGrpSpPr/>
            <p:nvPr/>
          </p:nvGrpSpPr>
          <p:grpSpPr>
            <a:xfrm>
              <a:off x="6957943" y="1093464"/>
              <a:ext cx="507213" cy="1711649"/>
              <a:chOff x="1979517" y="-173944"/>
              <a:chExt cx="1273445" cy="4297387"/>
            </a:xfrm>
          </p:grpSpPr>
          <p:sp>
            <p:nvSpPr>
              <p:cNvPr id="709" name="Google Shape;709;p23"/>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8" name="Google Shape;718;p23"/>
          <p:cNvGrpSpPr/>
          <p:nvPr/>
        </p:nvGrpSpPr>
        <p:grpSpPr>
          <a:xfrm>
            <a:off x="-7141" y="3739668"/>
            <a:ext cx="967800" cy="1408854"/>
            <a:chOff x="2889325" y="1571625"/>
            <a:chExt cx="967800" cy="1399200"/>
          </a:xfrm>
        </p:grpSpPr>
        <p:sp>
          <p:nvSpPr>
            <p:cNvPr id="719" name="Google Shape;719;p23"/>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3"/>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3"/>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3"/>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3"/>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3"/>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3"/>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23"/>
          <p:cNvGrpSpPr/>
          <p:nvPr/>
        </p:nvGrpSpPr>
        <p:grpSpPr>
          <a:xfrm>
            <a:off x="-20336" y="-30546"/>
            <a:ext cx="981002" cy="2125365"/>
            <a:chOff x="5590977" y="821225"/>
            <a:chExt cx="981002" cy="2110800"/>
          </a:xfrm>
        </p:grpSpPr>
        <p:sp>
          <p:nvSpPr>
            <p:cNvPr id="728" name="Google Shape;728;p23"/>
            <p:cNvSpPr/>
            <p:nvPr/>
          </p:nvSpPr>
          <p:spPr>
            <a:xfrm>
              <a:off x="5603975" y="821225"/>
              <a:ext cx="967800" cy="211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3"/>
            <p:cNvGrpSpPr/>
            <p:nvPr/>
          </p:nvGrpSpPr>
          <p:grpSpPr>
            <a:xfrm>
              <a:off x="5590977" y="1001194"/>
              <a:ext cx="981002" cy="1751042"/>
              <a:chOff x="2263475" y="3803350"/>
              <a:chExt cx="198475" cy="371700"/>
            </a:xfrm>
          </p:grpSpPr>
          <p:sp>
            <p:nvSpPr>
              <p:cNvPr id="730" name="Google Shape;730;p23"/>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3"/>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3"/>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3"/>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3"/>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3"/>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3"/>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3"/>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3"/>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3"/>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3"/>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1" name="Google Shape;741;p23"/>
          <p:cNvSpPr/>
          <p:nvPr/>
        </p:nvSpPr>
        <p:spPr>
          <a:xfrm>
            <a:off x="843077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69850" y="2571975"/>
            <a:ext cx="3972600" cy="8418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800" b="0">
                <a:latin typeface="Anton"/>
                <a:ea typeface="Anton"/>
                <a:cs typeface="Anton"/>
                <a:sym typeface="Anto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269850" y="1514950"/>
            <a:ext cx="1235700" cy="1069200"/>
          </a:xfrm>
          <a:prstGeom prst="rect">
            <a:avLst/>
          </a:prstGeom>
          <a:noFill/>
        </p:spPr>
        <p:txBody>
          <a:bodyPr spcFirstLastPara="1" wrap="square" lIns="91425" tIns="91425" rIns="91425" bIns="91425" anchor="b" anchorCtr="0">
            <a:noAutofit/>
          </a:bodyPr>
          <a:lstStyle>
            <a:lvl1pPr lvl="0" rtl="0">
              <a:lnSpc>
                <a:spcPct val="90000"/>
              </a:lnSpc>
              <a:spcBef>
                <a:spcPts val="0"/>
              </a:spcBef>
              <a:spcAft>
                <a:spcPts val="0"/>
              </a:spcAft>
              <a:buClr>
                <a:schemeClr val="lt1"/>
              </a:buClr>
              <a:buSzPts val="6000"/>
              <a:buNone/>
              <a:defRPr sz="6400" b="0">
                <a:solidFill>
                  <a:schemeClr val="lt1"/>
                </a:solidFill>
                <a:latin typeface="Anton"/>
                <a:ea typeface="Anton"/>
                <a:cs typeface="Anton"/>
                <a:sym typeface="Anton"/>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0" y="0"/>
            <a:ext cx="2694600" cy="2757000"/>
          </a:xfrm>
          <a:prstGeom prst="rect">
            <a:avLst/>
          </a:prstGeom>
          <a:noFill/>
          <a:ln>
            <a:noFill/>
          </a:ln>
        </p:spPr>
      </p:sp>
      <p:cxnSp>
        <p:nvCxnSpPr>
          <p:cNvPr id="15" name="Google Shape;15;p3"/>
          <p:cNvCxnSpPr/>
          <p:nvPr/>
        </p:nvCxnSpPr>
        <p:spPr>
          <a:xfrm rot="10800000">
            <a:off x="8531550" y="2992875"/>
            <a:ext cx="6234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42"/>
        <p:cNvGrpSpPr/>
        <p:nvPr/>
      </p:nvGrpSpPr>
      <p:grpSpPr>
        <a:xfrm>
          <a:off x="0" y="0"/>
          <a:ext cx="0" cy="0"/>
          <a:chOff x="0" y="0"/>
          <a:chExt cx="0" cy="0"/>
        </a:xfrm>
      </p:grpSpPr>
      <p:grpSp>
        <p:nvGrpSpPr>
          <p:cNvPr id="743" name="Google Shape;743;p24"/>
          <p:cNvGrpSpPr/>
          <p:nvPr/>
        </p:nvGrpSpPr>
        <p:grpSpPr>
          <a:xfrm>
            <a:off x="8186375" y="0"/>
            <a:ext cx="967800" cy="1459584"/>
            <a:chOff x="7572375" y="3683925"/>
            <a:chExt cx="967800" cy="1459584"/>
          </a:xfrm>
        </p:grpSpPr>
        <p:sp>
          <p:nvSpPr>
            <p:cNvPr id="744" name="Google Shape;744;p24"/>
            <p:cNvSpPr/>
            <p:nvPr/>
          </p:nvSpPr>
          <p:spPr>
            <a:xfrm>
              <a:off x="7572375" y="3683925"/>
              <a:ext cx="967800" cy="1457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5" name="Google Shape;745;p24"/>
            <p:cNvGrpSpPr/>
            <p:nvPr/>
          </p:nvGrpSpPr>
          <p:grpSpPr>
            <a:xfrm>
              <a:off x="7637621" y="3844568"/>
              <a:ext cx="837309" cy="1298941"/>
              <a:chOff x="7637621" y="3844568"/>
              <a:chExt cx="837309" cy="1298941"/>
            </a:xfrm>
          </p:grpSpPr>
          <p:sp>
            <p:nvSpPr>
              <p:cNvPr id="746" name="Google Shape;746;p24"/>
              <p:cNvSpPr/>
              <p:nvPr/>
            </p:nvSpPr>
            <p:spPr>
              <a:xfrm>
                <a:off x="7637621" y="3844568"/>
                <a:ext cx="837309" cy="1298941"/>
              </a:xfrm>
              <a:custGeom>
                <a:avLst/>
                <a:gdLst/>
                <a:ahLst/>
                <a:cxnLst/>
                <a:rect l="l" t="t" r="r" b="b"/>
                <a:pathLst>
                  <a:path w="11066" h="17167" extrusionOk="0">
                    <a:moveTo>
                      <a:pt x="3337" y="0"/>
                    </a:moveTo>
                    <a:lnTo>
                      <a:pt x="0" y="17166"/>
                    </a:lnTo>
                    <a:lnTo>
                      <a:pt x="11065" y="17166"/>
                    </a:lnTo>
                    <a:lnTo>
                      <a:pt x="77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7787437" y="3929994"/>
                <a:ext cx="537600" cy="835039"/>
              </a:xfrm>
              <a:custGeom>
                <a:avLst/>
                <a:gdLst/>
                <a:ahLst/>
                <a:cxnLst/>
                <a:rect l="l" t="t" r="r" b="b"/>
                <a:pathLst>
                  <a:path w="7105" h="11036" extrusionOk="0">
                    <a:moveTo>
                      <a:pt x="2134" y="1"/>
                    </a:moveTo>
                    <a:lnTo>
                      <a:pt x="1" y="11035"/>
                    </a:lnTo>
                    <a:lnTo>
                      <a:pt x="7105" y="11035"/>
                    </a:lnTo>
                    <a:lnTo>
                      <a:pt x="497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8045077" y="3929994"/>
                <a:ext cx="21338" cy="835039"/>
              </a:xfrm>
              <a:custGeom>
                <a:avLst/>
                <a:gdLst/>
                <a:ahLst/>
                <a:cxnLst/>
                <a:rect l="l" t="t" r="r" b="b"/>
                <a:pathLst>
                  <a:path w="282" h="11036" extrusionOk="0">
                    <a:moveTo>
                      <a:pt x="0" y="1"/>
                    </a:moveTo>
                    <a:lnTo>
                      <a:pt x="0" y="11035"/>
                    </a:lnTo>
                    <a:lnTo>
                      <a:pt x="282" y="11035"/>
                    </a:lnTo>
                    <a:lnTo>
                      <a:pt x="2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7709200" y="3861744"/>
                <a:ext cx="357214" cy="907602"/>
              </a:xfrm>
              <a:custGeom>
                <a:avLst/>
                <a:gdLst/>
                <a:ahLst/>
                <a:cxnLst/>
                <a:rect l="l" t="t" r="r" b="b"/>
                <a:pathLst>
                  <a:path w="4721" h="11995" extrusionOk="0">
                    <a:moveTo>
                      <a:pt x="255" y="1"/>
                    </a:moveTo>
                    <a:lnTo>
                      <a:pt x="0" y="99"/>
                    </a:lnTo>
                    <a:lnTo>
                      <a:pt x="4453" y="11995"/>
                    </a:lnTo>
                    <a:lnTo>
                      <a:pt x="4721" y="11897"/>
                    </a:lnTo>
                    <a:lnTo>
                      <a:pt x="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7813088" y="4841908"/>
                <a:ext cx="486299" cy="216099"/>
              </a:xfrm>
              <a:custGeom>
                <a:avLst/>
                <a:gdLst/>
                <a:ahLst/>
                <a:cxnLst/>
                <a:rect l="l" t="t" r="r" b="b"/>
                <a:pathLst>
                  <a:path w="6427" h="2856" extrusionOk="0">
                    <a:moveTo>
                      <a:pt x="6145" y="286"/>
                    </a:moveTo>
                    <a:lnTo>
                      <a:pt x="6145" y="2575"/>
                    </a:lnTo>
                    <a:lnTo>
                      <a:pt x="282" y="2575"/>
                    </a:lnTo>
                    <a:lnTo>
                      <a:pt x="282" y="286"/>
                    </a:lnTo>
                    <a:close/>
                    <a:moveTo>
                      <a:pt x="1" y="1"/>
                    </a:moveTo>
                    <a:lnTo>
                      <a:pt x="1" y="2856"/>
                    </a:lnTo>
                    <a:lnTo>
                      <a:pt x="6427" y="2856"/>
                    </a:lnTo>
                    <a:lnTo>
                      <a:pt x="64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51" name="Google Shape;751;p24"/>
          <p:cNvGrpSpPr/>
          <p:nvPr/>
        </p:nvGrpSpPr>
        <p:grpSpPr>
          <a:xfrm>
            <a:off x="8186375" y="1459575"/>
            <a:ext cx="967800" cy="2787600"/>
            <a:chOff x="7572375" y="0"/>
            <a:chExt cx="967800" cy="2787600"/>
          </a:xfrm>
        </p:grpSpPr>
        <p:sp>
          <p:nvSpPr>
            <p:cNvPr id="752" name="Google Shape;752;p24"/>
            <p:cNvSpPr/>
            <p:nvPr/>
          </p:nvSpPr>
          <p:spPr>
            <a:xfrm>
              <a:off x="7572375" y="0"/>
              <a:ext cx="967800" cy="2787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4"/>
            <p:cNvSpPr/>
            <p:nvPr/>
          </p:nvSpPr>
          <p:spPr>
            <a:xfrm rot="5400000">
              <a:off x="7893907" y="369487"/>
              <a:ext cx="323522" cy="323536"/>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4"/>
            <p:cNvSpPr/>
            <p:nvPr/>
          </p:nvSpPr>
          <p:spPr>
            <a:xfrm rot="5400000">
              <a:off x="8114360" y="450718"/>
              <a:ext cx="44385" cy="161768"/>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rot="5400000">
              <a:off x="7879257" y="943973"/>
              <a:ext cx="355250" cy="323536"/>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rot="5400000">
              <a:off x="8040934" y="1089701"/>
              <a:ext cx="144770" cy="144776"/>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rot="5400000">
              <a:off x="7893907" y="1518286"/>
              <a:ext cx="323522" cy="323536"/>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4"/>
            <p:cNvSpPr/>
            <p:nvPr/>
          </p:nvSpPr>
          <p:spPr>
            <a:xfrm rot="5400000">
              <a:off x="7952678" y="1599431"/>
              <a:ext cx="44385" cy="161942"/>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4"/>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4"/>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24"/>
          <p:cNvGrpSpPr/>
          <p:nvPr/>
        </p:nvGrpSpPr>
        <p:grpSpPr>
          <a:xfrm>
            <a:off x="8186375" y="4247175"/>
            <a:ext cx="967800" cy="896400"/>
            <a:chOff x="7572375" y="2787700"/>
            <a:chExt cx="967800" cy="896400"/>
          </a:xfrm>
        </p:grpSpPr>
        <p:sp>
          <p:nvSpPr>
            <p:cNvPr id="762" name="Google Shape;762;p24"/>
            <p:cNvSpPr/>
            <p:nvPr/>
          </p:nvSpPr>
          <p:spPr>
            <a:xfrm>
              <a:off x="7572375" y="2787700"/>
              <a:ext cx="967800" cy="896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3" name="Google Shape;763;p24"/>
            <p:cNvGrpSpPr/>
            <p:nvPr/>
          </p:nvGrpSpPr>
          <p:grpSpPr>
            <a:xfrm>
              <a:off x="7746107" y="2980448"/>
              <a:ext cx="620336" cy="510905"/>
              <a:chOff x="136213" y="2925650"/>
              <a:chExt cx="695366" cy="572699"/>
            </a:xfrm>
          </p:grpSpPr>
          <p:sp>
            <p:nvSpPr>
              <p:cNvPr id="764" name="Google Shape;764;p24"/>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4"/>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4"/>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4"/>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4"/>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4"/>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4"/>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4"/>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4"/>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3" name="Google Shape;773;p2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462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053401"/>
            <a:ext cx="7462200" cy="3570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19" name="Google Shape;19;p4"/>
          <p:cNvSpPr/>
          <p:nvPr/>
        </p:nvSpPr>
        <p:spPr>
          <a:xfrm>
            <a:off x="476825" y="619050"/>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4"/>
          <p:cNvGrpSpPr/>
          <p:nvPr/>
        </p:nvGrpSpPr>
        <p:grpSpPr>
          <a:xfrm>
            <a:off x="8177037" y="0"/>
            <a:ext cx="967800" cy="1399200"/>
            <a:chOff x="2889325" y="1571625"/>
            <a:chExt cx="967800" cy="1399200"/>
          </a:xfrm>
        </p:grpSpPr>
        <p:sp>
          <p:nvSpPr>
            <p:cNvPr id="21" name="Google Shape;21;p4"/>
            <p:cNvSpPr/>
            <p:nvPr/>
          </p:nvSpPr>
          <p:spPr>
            <a:xfrm>
              <a:off x="2889325" y="1571625"/>
              <a:ext cx="967800" cy="139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3092840" y="1801427"/>
              <a:ext cx="559045" cy="917612"/>
            </a:xfrm>
            <a:custGeom>
              <a:avLst/>
              <a:gdLst/>
              <a:ahLst/>
              <a:cxnLst/>
              <a:rect l="l" t="t" r="r" b="b"/>
              <a:pathLst>
                <a:path w="4141" h="6797" extrusionOk="0">
                  <a:moveTo>
                    <a:pt x="2076" y="1"/>
                  </a:moveTo>
                  <a:cubicBezTo>
                    <a:pt x="933" y="1"/>
                    <a:pt x="0" y="933"/>
                    <a:pt x="0" y="2079"/>
                  </a:cubicBezTo>
                  <a:lnTo>
                    <a:pt x="0" y="4735"/>
                  </a:lnTo>
                  <a:cubicBezTo>
                    <a:pt x="0" y="5877"/>
                    <a:pt x="933" y="6796"/>
                    <a:pt x="2076" y="6796"/>
                  </a:cubicBezTo>
                  <a:cubicBezTo>
                    <a:pt x="3222" y="6796"/>
                    <a:pt x="4141" y="5877"/>
                    <a:pt x="4141" y="4735"/>
                  </a:cubicBezTo>
                  <a:lnTo>
                    <a:pt x="4141" y="2079"/>
                  </a:lnTo>
                  <a:cubicBezTo>
                    <a:pt x="4141" y="933"/>
                    <a:pt x="3222" y="1"/>
                    <a:pt x="2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a:off x="3092840" y="2238159"/>
              <a:ext cx="559045" cy="45901"/>
            </a:xfrm>
            <a:custGeom>
              <a:avLst/>
              <a:gdLst/>
              <a:ahLst/>
              <a:cxnLst/>
              <a:rect l="l" t="t" r="r" b="b"/>
              <a:pathLst>
                <a:path w="4141" h="340" extrusionOk="0">
                  <a:moveTo>
                    <a:pt x="0" y="1"/>
                  </a:moveTo>
                  <a:lnTo>
                    <a:pt x="0" y="340"/>
                  </a:lnTo>
                  <a:lnTo>
                    <a:pt x="4141" y="340"/>
                  </a:lnTo>
                  <a:lnTo>
                    <a:pt x="41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a:off x="3254843" y="2005686"/>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254843" y="1887559"/>
              <a:ext cx="235039" cy="45901"/>
            </a:xfrm>
            <a:custGeom>
              <a:avLst/>
              <a:gdLst/>
              <a:ahLst/>
              <a:cxnLst/>
              <a:rect l="l" t="t" r="r" b="b"/>
              <a:pathLst>
                <a:path w="1741" h="340" extrusionOk="0">
                  <a:moveTo>
                    <a:pt x="1" y="0"/>
                  </a:moveTo>
                  <a:lnTo>
                    <a:pt x="1" y="339"/>
                  </a:lnTo>
                  <a:lnTo>
                    <a:pt x="1740" y="339"/>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254843" y="2121922"/>
              <a:ext cx="235039" cy="45901"/>
            </a:xfrm>
            <a:custGeom>
              <a:avLst/>
              <a:gdLst/>
              <a:ahLst/>
              <a:cxnLst/>
              <a:rect l="l" t="t" r="r" b="b"/>
              <a:pathLst>
                <a:path w="1741" h="340" extrusionOk="0">
                  <a:moveTo>
                    <a:pt x="1" y="0"/>
                  </a:moveTo>
                  <a:lnTo>
                    <a:pt x="1" y="340"/>
                  </a:lnTo>
                  <a:lnTo>
                    <a:pt x="1740" y="340"/>
                  </a:lnTo>
                  <a:lnTo>
                    <a:pt x="17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2991588" y="2440527"/>
              <a:ext cx="763304" cy="381517"/>
            </a:xfrm>
            <a:custGeom>
              <a:avLst/>
              <a:gdLst/>
              <a:ahLst/>
              <a:cxnLst/>
              <a:rect l="l" t="t" r="r" b="b"/>
              <a:pathLst>
                <a:path w="5654" h="2826" extrusionOk="0">
                  <a:moveTo>
                    <a:pt x="1" y="1"/>
                  </a:moveTo>
                  <a:cubicBezTo>
                    <a:pt x="1" y="1554"/>
                    <a:pt x="1259" y="2825"/>
                    <a:pt x="2826" y="2825"/>
                  </a:cubicBezTo>
                  <a:cubicBezTo>
                    <a:pt x="4382" y="2825"/>
                    <a:pt x="5654" y="1554"/>
                    <a:pt x="5654" y="1"/>
                  </a:cubicBezTo>
                  <a:lnTo>
                    <a:pt x="5315" y="1"/>
                  </a:lnTo>
                  <a:cubicBezTo>
                    <a:pt x="5315" y="1371"/>
                    <a:pt x="4199" y="2486"/>
                    <a:pt x="2826" y="2486"/>
                  </a:cubicBezTo>
                  <a:cubicBezTo>
                    <a:pt x="1456" y="2486"/>
                    <a:pt x="340" y="1371"/>
                    <a:pt x="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3350020" y="2798958"/>
              <a:ext cx="46036" cy="171858"/>
            </a:xfrm>
            <a:custGeom>
              <a:avLst/>
              <a:gdLst/>
              <a:ahLst/>
              <a:cxnLst/>
              <a:rect l="l" t="t" r="r" b="b"/>
              <a:pathLst>
                <a:path w="341" h="1273" extrusionOk="0">
                  <a:moveTo>
                    <a:pt x="1" y="1"/>
                  </a:moveTo>
                  <a:lnTo>
                    <a:pt x="1" y="1273"/>
                  </a:lnTo>
                  <a:lnTo>
                    <a:pt x="340" y="1273"/>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4"/>
          <p:cNvGrpSpPr/>
          <p:nvPr/>
        </p:nvGrpSpPr>
        <p:grpSpPr>
          <a:xfrm>
            <a:off x="8162767" y="1399200"/>
            <a:ext cx="982070" cy="2110800"/>
            <a:chOff x="5590977" y="821225"/>
            <a:chExt cx="993998" cy="2110800"/>
          </a:xfrm>
        </p:grpSpPr>
        <p:sp>
          <p:nvSpPr>
            <p:cNvPr id="30" name="Google Shape;30;p4"/>
            <p:cNvSpPr/>
            <p:nvPr/>
          </p:nvSpPr>
          <p:spPr>
            <a:xfrm>
              <a:off x="5603975" y="821225"/>
              <a:ext cx="981000" cy="2110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4"/>
            <p:cNvGrpSpPr/>
            <p:nvPr/>
          </p:nvGrpSpPr>
          <p:grpSpPr>
            <a:xfrm>
              <a:off x="5590977" y="1001194"/>
              <a:ext cx="981002" cy="1751042"/>
              <a:chOff x="2263475" y="3803350"/>
              <a:chExt cx="198475" cy="371700"/>
            </a:xfrm>
          </p:grpSpPr>
          <p:sp>
            <p:nvSpPr>
              <p:cNvPr id="32" name="Google Shape;32;p4"/>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4"/>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 name="Google Shape;43;p4"/>
          <p:cNvGrpSpPr/>
          <p:nvPr/>
        </p:nvGrpSpPr>
        <p:grpSpPr>
          <a:xfrm>
            <a:off x="8177037" y="3510000"/>
            <a:ext cx="967800" cy="1983900"/>
            <a:chOff x="6727650" y="821225"/>
            <a:chExt cx="967800" cy="1983900"/>
          </a:xfrm>
        </p:grpSpPr>
        <p:sp>
          <p:nvSpPr>
            <p:cNvPr id="44" name="Google Shape;44;p4"/>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 name="Google Shape;45;p4"/>
            <p:cNvGrpSpPr/>
            <p:nvPr/>
          </p:nvGrpSpPr>
          <p:grpSpPr>
            <a:xfrm>
              <a:off x="6957943" y="1093464"/>
              <a:ext cx="507213" cy="1711649"/>
              <a:chOff x="1979517" y="-173944"/>
              <a:chExt cx="1273445" cy="4297387"/>
            </a:xfrm>
          </p:grpSpPr>
          <p:sp>
            <p:nvSpPr>
              <p:cNvPr id="46" name="Google Shape;46;p4"/>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05" name="Google Shape;105;p6"/>
          <p:cNvGrpSpPr/>
          <p:nvPr/>
        </p:nvGrpSpPr>
        <p:grpSpPr>
          <a:xfrm>
            <a:off x="1510" y="0"/>
            <a:ext cx="967800" cy="1983900"/>
            <a:chOff x="6727650" y="821225"/>
            <a:chExt cx="967800" cy="1983900"/>
          </a:xfrm>
        </p:grpSpPr>
        <p:sp>
          <p:nvSpPr>
            <p:cNvPr id="106" name="Google Shape;106;p6"/>
            <p:cNvSpPr/>
            <p:nvPr/>
          </p:nvSpPr>
          <p:spPr>
            <a:xfrm>
              <a:off x="6727650" y="821225"/>
              <a:ext cx="967800" cy="1983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 name="Google Shape;107;p6"/>
            <p:cNvGrpSpPr/>
            <p:nvPr/>
          </p:nvGrpSpPr>
          <p:grpSpPr>
            <a:xfrm>
              <a:off x="6957943" y="1093464"/>
              <a:ext cx="507213" cy="1711649"/>
              <a:chOff x="1979517" y="-173944"/>
              <a:chExt cx="1273445" cy="4297387"/>
            </a:xfrm>
          </p:grpSpPr>
          <p:sp>
            <p:nvSpPr>
              <p:cNvPr id="108" name="Google Shape;108;p6"/>
              <p:cNvSpPr/>
              <p:nvPr/>
            </p:nvSpPr>
            <p:spPr>
              <a:xfrm rot="-5400000">
                <a:off x="1449841" y="355732"/>
                <a:ext cx="2332796" cy="1273445"/>
              </a:xfrm>
              <a:custGeom>
                <a:avLst/>
                <a:gdLst/>
                <a:ahLst/>
                <a:cxnLst/>
                <a:rect l="l" t="t" r="r" b="b"/>
                <a:pathLst>
                  <a:path w="11290" h="6163" extrusionOk="0">
                    <a:moveTo>
                      <a:pt x="5440" y="1"/>
                    </a:moveTo>
                    <a:lnTo>
                      <a:pt x="1" y="1330"/>
                    </a:lnTo>
                    <a:lnTo>
                      <a:pt x="1" y="4677"/>
                    </a:lnTo>
                    <a:lnTo>
                      <a:pt x="5440" y="6162"/>
                    </a:lnTo>
                    <a:lnTo>
                      <a:pt x="11290" y="6162"/>
                    </a:lnTo>
                    <a:lnTo>
                      <a:pt x="1129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5400000">
                <a:off x="2470052" y="488905"/>
                <a:ext cx="292374" cy="694475"/>
              </a:xfrm>
              <a:custGeom>
                <a:avLst/>
                <a:gdLst/>
                <a:ahLst/>
                <a:cxnLst/>
                <a:rect l="l" t="t" r="r" b="b"/>
                <a:pathLst>
                  <a:path w="1415" h="3361" extrusionOk="0">
                    <a:moveTo>
                      <a:pt x="0" y="0"/>
                    </a:moveTo>
                    <a:lnTo>
                      <a:pt x="0" y="3361"/>
                    </a:lnTo>
                    <a:lnTo>
                      <a:pt x="1414" y="3361"/>
                    </a:lnTo>
                    <a:lnTo>
                      <a:pt x="14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5400000">
                <a:off x="2470466" y="1070141"/>
                <a:ext cx="291548" cy="694475"/>
              </a:xfrm>
              <a:custGeom>
                <a:avLst/>
                <a:gdLst/>
                <a:ahLst/>
                <a:cxnLst/>
                <a:rect l="l" t="t" r="r" b="b"/>
                <a:pathLst>
                  <a:path w="1411" h="3361" extrusionOk="0">
                    <a:moveTo>
                      <a:pt x="0" y="0"/>
                    </a:moveTo>
                    <a:lnTo>
                      <a:pt x="0" y="3361"/>
                    </a:lnTo>
                    <a:lnTo>
                      <a:pt x="1411" y="3361"/>
                    </a:lnTo>
                    <a:lnTo>
                      <a:pt x="14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5400000">
                <a:off x="2468606" y="-93364"/>
                <a:ext cx="295267" cy="694475"/>
              </a:xfrm>
              <a:custGeom>
                <a:avLst/>
                <a:gdLst/>
                <a:ahLst/>
                <a:cxnLst/>
                <a:rect l="l" t="t" r="r" b="b"/>
                <a:pathLst>
                  <a:path w="1429" h="3361" extrusionOk="0">
                    <a:moveTo>
                      <a:pt x="1" y="0"/>
                    </a:moveTo>
                    <a:lnTo>
                      <a:pt x="1" y="3361"/>
                    </a:lnTo>
                    <a:lnTo>
                      <a:pt x="1428" y="3361"/>
                    </a:lnTo>
                    <a:lnTo>
                      <a:pt x="142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5400000">
                <a:off x="1393226" y="2748662"/>
                <a:ext cx="2448920" cy="300643"/>
              </a:xfrm>
              <a:custGeom>
                <a:avLst/>
                <a:gdLst/>
                <a:ahLst/>
                <a:cxnLst/>
                <a:rect l="l" t="t" r="r" b="b"/>
                <a:pathLst>
                  <a:path w="11852" h="1455" extrusionOk="0">
                    <a:moveTo>
                      <a:pt x="0" y="0"/>
                    </a:moveTo>
                    <a:lnTo>
                      <a:pt x="0" y="1455"/>
                    </a:lnTo>
                    <a:lnTo>
                      <a:pt x="11852" y="1455"/>
                    </a:lnTo>
                    <a:lnTo>
                      <a:pt x="118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5400000">
                <a:off x="810544" y="2233134"/>
                <a:ext cx="3722143" cy="58476"/>
              </a:xfrm>
              <a:custGeom>
                <a:avLst/>
                <a:gdLst/>
                <a:ahLst/>
                <a:cxnLst/>
                <a:rect l="l" t="t" r="r" b="b"/>
                <a:pathLst>
                  <a:path w="18014" h="283" extrusionOk="0">
                    <a:moveTo>
                      <a:pt x="0" y="1"/>
                    </a:moveTo>
                    <a:lnTo>
                      <a:pt x="0" y="282"/>
                    </a:lnTo>
                    <a:lnTo>
                      <a:pt x="18014" y="282"/>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5400000">
                <a:off x="699895" y="2233237"/>
                <a:ext cx="3722143" cy="58269"/>
              </a:xfrm>
              <a:custGeom>
                <a:avLst/>
                <a:gdLst/>
                <a:ahLst/>
                <a:cxnLst/>
                <a:rect l="l" t="t" r="r" b="b"/>
                <a:pathLst>
                  <a:path w="18014" h="282" extrusionOk="0">
                    <a:moveTo>
                      <a:pt x="0" y="0"/>
                    </a:moveTo>
                    <a:lnTo>
                      <a:pt x="0" y="282"/>
                    </a:lnTo>
                    <a:lnTo>
                      <a:pt x="18014" y="282"/>
                    </a:lnTo>
                    <a:lnTo>
                      <a:pt x="180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5400000">
                <a:off x="588730" y="2232824"/>
                <a:ext cx="3722143" cy="59095"/>
              </a:xfrm>
              <a:custGeom>
                <a:avLst/>
                <a:gdLst/>
                <a:ahLst/>
                <a:cxnLst/>
                <a:rect l="l" t="t" r="r" b="b"/>
                <a:pathLst>
                  <a:path w="18014" h="286" extrusionOk="0">
                    <a:moveTo>
                      <a:pt x="0" y="1"/>
                    </a:moveTo>
                    <a:lnTo>
                      <a:pt x="0" y="286"/>
                    </a:lnTo>
                    <a:lnTo>
                      <a:pt x="18014" y="286"/>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5400000">
                <a:off x="921607" y="2232824"/>
                <a:ext cx="3722143" cy="59095"/>
              </a:xfrm>
              <a:custGeom>
                <a:avLst/>
                <a:gdLst/>
                <a:ahLst/>
                <a:cxnLst/>
                <a:rect l="l" t="t" r="r" b="b"/>
                <a:pathLst>
                  <a:path w="18014" h="286" extrusionOk="0">
                    <a:moveTo>
                      <a:pt x="0" y="1"/>
                    </a:moveTo>
                    <a:lnTo>
                      <a:pt x="0" y="285"/>
                    </a:lnTo>
                    <a:lnTo>
                      <a:pt x="18014" y="285"/>
                    </a:lnTo>
                    <a:lnTo>
                      <a:pt x="18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 name="Google Shape;117;p6"/>
          <p:cNvGrpSpPr/>
          <p:nvPr/>
        </p:nvGrpSpPr>
        <p:grpSpPr>
          <a:xfrm>
            <a:off x="296" y="1983892"/>
            <a:ext cx="969014" cy="1815900"/>
            <a:chOff x="-70754" y="1983892"/>
            <a:chExt cx="969014" cy="1815900"/>
          </a:xfrm>
        </p:grpSpPr>
        <p:sp>
          <p:nvSpPr>
            <p:cNvPr id="118" name="Google Shape;118;p6"/>
            <p:cNvSpPr/>
            <p:nvPr/>
          </p:nvSpPr>
          <p:spPr>
            <a:xfrm>
              <a:off x="-70740" y="1983892"/>
              <a:ext cx="969000" cy="1815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6"/>
            <p:cNvGrpSpPr/>
            <p:nvPr/>
          </p:nvGrpSpPr>
          <p:grpSpPr>
            <a:xfrm>
              <a:off x="-70754" y="2094970"/>
              <a:ext cx="969014" cy="1594256"/>
              <a:chOff x="2263475" y="3803350"/>
              <a:chExt cx="198475" cy="328550"/>
            </a:xfrm>
          </p:grpSpPr>
          <p:sp>
            <p:nvSpPr>
              <p:cNvPr id="120" name="Google Shape;120;p6"/>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6"/>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6"/>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6"/>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6"/>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6"/>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6"/>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6"/>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0" name="Google Shape;130;p6"/>
          <p:cNvGrpSpPr/>
          <p:nvPr/>
        </p:nvGrpSpPr>
        <p:grpSpPr>
          <a:xfrm>
            <a:off x="-2" y="3799925"/>
            <a:ext cx="969312" cy="1343700"/>
            <a:chOff x="-10950" y="3799925"/>
            <a:chExt cx="989700" cy="1343700"/>
          </a:xfrm>
        </p:grpSpPr>
        <p:sp>
          <p:nvSpPr>
            <p:cNvPr id="131" name="Google Shape;131;p6"/>
            <p:cNvSpPr/>
            <p:nvPr/>
          </p:nvSpPr>
          <p:spPr>
            <a:xfrm>
              <a:off x="-10950" y="3799925"/>
              <a:ext cx="989700" cy="134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6"/>
            <p:cNvGrpSpPr/>
            <p:nvPr/>
          </p:nvGrpSpPr>
          <p:grpSpPr>
            <a:xfrm>
              <a:off x="173732" y="3999235"/>
              <a:ext cx="620336" cy="945075"/>
              <a:chOff x="173732" y="3982448"/>
              <a:chExt cx="620336" cy="945075"/>
            </a:xfrm>
          </p:grpSpPr>
          <p:grpSp>
            <p:nvGrpSpPr>
              <p:cNvPr id="133" name="Google Shape;133;p6"/>
              <p:cNvGrpSpPr/>
              <p:nvPr/>
            </p:nvGrpSpPr>
            <p:grpSpPr>
              <a:xfrm>
                <a:off x="173732" y="3982448"/>
                <a:ext cx="620336" cy="510905"/>
                <a:chOff x="136213" y="2925650"/>
                <a:chExt cx="695366" cy="572699"/>
              </a:xfrm>
            </p:grpSpPr>
            <p:sp>
              <p:nvSpPr>
                <p:cNvPr id="134" name="Google Shape;134;p6"/>
                <p:cNvSpPr/>
                <p:nvPr/>
              </p:nvSpPr>
              <p:spPr>
                <a:xfrm>
                  <a:off x="676729" y="3355961"/>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6"/>
                <p:cNvSpPr/>
                <p:nvPr/>
              </p:nvSpPr>
              <p:spPr>
                <a:xfrm>
                  <a:off x="407337" y="3355961"/>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136213" y="3355961"/>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676729" y="3141401"/>
                  <a:ext cx="154850" cy="142713"/>
                </a:xfrm>
                <a:custGeom>
                  <a:avLst/>
                  <a:gdLst/>
                  <a:ahLst/>
                  <a:cxnLst/>
                  <a:rect l="l" t="t" r="r" b="b"/>
                  <a:pathLst>
                    <a:path w="1429"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407337" y="3141401"/>
                  <a:ext cx="153008" cy="142713"/>
                </a:xfrm>
                <a:custGeom>
                  <a:avLst/>
                  <a:gdLst/>
                  <a:ahLst/>
                  <a:cxnLst/>
                  <a:rect l="l" t="t" r="r" b="b"/>
                  <a:pathLst>
                    <a:path w="1412" h="1317" extrusionOk="0">
                      <a:moveTo>
                        <a:pt x="1" y="1"/>
                      </a:moveTo>
                      <a:lnTo>
                        <a:pt x="1" y="1316"/>
                      </a:lnTo>
                      <a:lnTo>
                        <a:pt x="1412" y="1316"/>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136213" y="3141401"/>
                  <a:ext cx="154742" cy="142713"/>
                </a:xfrm>
                <a:custGeom>
                  <a:avLst/>
                  <a:gdLst/>
                  <a:ahLst/>
                  <a:cxnLst/>
                  <a:rect l="l" t="t" r="r" b="b"/>
                  <a:pathLst>
                    <a:path w="1428" h="1317" extrusionOk="0">
                      <a:moveTo>
                        <a:pt x="0" y="1"/>
                      </a:moveTo>
                      <a:lnTo>
                        <a:pt x="0" y="1316"/>
                      </a:lnTo>
                      <a:lnTo>
                        <a:pt x="1428" y="1316"/>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676729" y="2925650"/>
                  <a:ext cx="154850" cy="142388"/>
                </a:xfrm>
                <a:custGeom>
                  <a:avLst/>
                  <a:gdLst/>
                  <a:ahLst/>
                  <a:cxnLst/>
                  <a:rect l="l" t="t" r="r" b="b"/>
                  <a:pathLst>
                    <a:path w="1429"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407337" y="2925650"/>
                  <a:ext cx="153008" cy="142388"/>
                </a:xfrm>
                <a:custGeom>
                  <a:avLst/>
                  <a:gdLst/>
                  <a:ahLst/>
                  <a:cxnLst/>
                  <a:rect l="l" t="t" r="r" b="b"/>
                  <a:pathLst>
                    <a:path w="1412" h="1314" extrusionOk="0">
                      <a:moveTo>
                        <a:pt x="1" y="1"/>
                      </a:moveTo>
                      <a:lnTo>
                        <a:pt x="1" y="1313"/>
                      </a:lnTo>
                      <a:lnTo>
                        <a:pt x="1412" y="1313"/>
                      </a:lnTo>
                      <a:lnTo>
                        <a:pt x="14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136213" y="2925650"/>
                  <a:ext cx="154742" cy="142388"/>
                </a:xfrm>
                <a:custGeom>
                  <a:avLst/>
                  <a:gdLst/>
                  <a:ahLst/>
                  <a:cxnLst/>
                  <a:rect l="l" t="t" r="r" b="b"/>
                  <a:pathLst>
                    <a:path w="1428" h="1314" extrusionOk="0">
                      <a:moveTo>
                        <a:pt x="0" y="1"/>
                      </a:moveTo>
                      <a:lnTo>
                        <a:pt x="0" y="1313"/>
                      </a:lnTo>
                      <a:lnTo>
                        <a:pt x="1428" y="1313"/>
                      </a:lnTo>
                      <a:lnTo>
                        <a:pt x="14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6"/>
              <p:cNvGrpSpPr/>
              <p:nvPr/>
            </p:nvGrpSpPr>
            <p:grpSpPr>
              <a:xfrm>
                <a:off x="322137" y="4604000"/>
                <a:ext cx="323536" cy="323522"/>
                <a:chOff x="7893900" y="2094600"/>
                <a:chExt cx="323536" cy="323522"/>
              </a:xfrm>
            </p:grpSpPr>
            <p:sp>
              <p:nvSpPr>
                <p:cNvPr id="144" name="Google Shape;144;p6"/>
                <p:cNvSpPr/>
                <p:nvPr/>
              </p:nvSpPr>
              <p:spPr>
                <a:xfrm rot="5400000">
                  <a:off x="7893907" y="2094593"/>
                  <a:ext cx="323522" cy="323536"/>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rot="5400000">
                  <a:off x="7975134" y="2153288"/>
                  <a:ext cx="161761" cy="44387"/>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46"/>
        <p:cNvGrpSpPr/>
        <p:nvPr/>
      </p:nvGrpSpPr>
      <p:grpSpPr>
        <a:xfrm>
          <a:off x="0" y="0"/>
          <a:ext cx="0" cy="0"/>
          <a:chOff x="0" y="0"/>
          <a:chExt cx="0" cy="0"/>
        </a:xfrm>
      </p:grpSpPr>
      <p:sp>
        <p:nvSpPr>
          <p:cNvPr id="147" name="Google Shape;147;p7"/>
          <p:cNvSpPr txBox="1">
            <a:spLocks noGrp="1"/>
          </p:cNvSpPr>
          <p:nvPr>
            <p:ph type="title"/>
          </p:nvPr>
        </p:nvSpPr>
        <p:spPr>
          <a:xfrm>
            <a:off x="811975" y="1150775"/>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b="0">
                <a:latin typeface="Anton"/>
                <a:ea typeface="Anton"/>
                <a:cs typeface="Anton"/>
                <a:sym typeface="Anton"/>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7"/>
          <p:cNvSpPr txBox="1">
            <a:spLocks noGrp="1"/>
          </p:cNvSpPr>
          <p:nvPr>
            <p:ph type="subTitle" idx="1"/>
          </p:nvPr>
        </p:nvSpPr>
        <p:spPr>
          <a:xfrm>
            <a:off x="811975" y="17234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Font typeface="Nunito Light"/>
              <a:buChar char="●"/>
              <a:defRPr>
                <a:latin typeface="Albert Sans"/>
                <a:ea typeface="Albert Sans"/>
                <a:cs typeface="Albert Sans"/>
                <a:sym typeface="Albert Sans"/>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149" name="Google Shape;149;p7"/>
          <p:cNvSpPr>
            <a:spLocks noGrp="1"/>
          </p:cNvSpPr>
          <p:nvPr>
            <p:ph type="pic" idx="2"/>
          </p:nvPr>
        </p:nvSpPr>
        <p:spPr>
          <a:xfrm>
            <a:off x="6652100" y="0"/>
            <a:ext cx="2491800" cy="3237900"/>
          </a:xfrm>
          <a:prstGeom prst="rect">
            <a:avLst/>
          </a:prstGeom>
          <a:noFill/>
          <a:ln>
            <a:noFill/>
          </a:ln>
        </p:spPr>
      </p:sp>
      <p:sp>
        <p:nvSpPr>
          <p:cNvPr id="150" name="Google Shape;150;p7"/>
          <p:cNvSpPr/>
          <p:nvPr/>
        </p:nvSpPr>
        <p:spPr>
          <a:xfrm>
            <a:off x="477425" y="1273350"/>
            <a:ext cx="235800" cy="2241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1"/>
        <p:cNvGrpSpPr/>
        <p:nvPr/>
      </p:nvGrpSpPr>
      <p:grpSpPr>
        <a:xfrm>
          <a:off x="0" y="0"/>
          <a:ext cx="0" cy="0"/>
          <a:chOff x="0" y="0"/>
          <a:chExt cx="0" cy="0"/>
        </a:xfrm>
      </p:grpSpPr>
      <p:sp>
        <p:nvSpPr>
          <p:cNvPr id="152" name="Google Shape;152;p8"/>
          <p:cNvSpPr txBox="1">
            <a:spLocks noGrp="1"/>
          </p:cNvSpPr>
          <p:nvPr>
            <p:ph type="title"/>
          </p:nvPr>
        </p:nvSpPr>
        <p:spPr>
          <a:xfrm>
            <a:off x="988300" y="13071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500"/>
              <a:buFont typeface="Anton"/>
              <a:buNone/>
              <a:defRPr sz="6500" b="0">
                <a:latin typeface="Anton"/>
                <a:ea typeface="Anton"/>
                <a:cs typeface="Anton"/>
                <a:sym typeface="Anto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53" name="Google Shape;153;p8"/>
          <p:cNvGrpSpPr/>
          <p:nvPr/>
        </p:nvGrpSpPr>
        <p:grpSpPr>
          <a:xfrm>
            <a:off x="6786300" y="0"/>
            <a:ext cx="2357700" cy="2754000"/>
            <a:chOff x="6786300" y="0"/>
            <a:chExt cx="2357700" cy="2754000"/>
          </a:xfrm>
        </p:grpSpPr>
        <p:sp>
          <p:nvSpPr>
            <p:cNvPr id="154" name="Google Shape;154;p8"/>
            <p:cNvSpPr/>
            <p:nvPr/>
          </p:nvSpPr>
          <p:spPr>
            <a:xfrm>
              <a:off x="6786300" y="0"/>
              <a:ext cx="2357700" cy="2754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8"/>
            <p:cNvGrpSpPr/>
            <p:nvPr/>
          </p:nvGrpSpPr>
          <p:grpSpPr>
            <a:xfrm>
              <a:off x="7049393" y="263991"/>
              <a:ext cx="1831514" cy="2242936"/>
              <a:chOff x="7049393" y="583341"/>
              <a:chExt cx="1831514" cy="2242936"/>
            </a:xfrm>
          </p:grpSpPr>
          <p:sp>
            <p:nvSpPr>
              <p:cNvPr id="156" name="Google Shape;156;p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 name="Google Shape;192;p8"/>
          <p:cNvGrpSpPr/>
          <p:nvPr/>
        </p:nvGrpSpPr>
        <p:grpSpPr>
          <a:xfrm rot="5400000">
            <a:off x="7473917" y="3472967"/>
            <a:ext cx="982500" cy="2384966"/>
            <a:chOff x="5796600" y="3787"/>
            <a:chExt cx="982500" cy="2409300"/>
          </a:xfrm>
        </p:grpSpPr>
        <p:sp>
          <p:nvSpPr>
            <p:cNvPr id="193" name="Google Shape;193;p8"/>
            <p:cNvSpPr/>
            <p:nvPr/>
          </p:nvSpPr>
          <p:spPr>
            <a:xfrm>
              <a:off x="5796600" y="3787"/>
              <a:ext cx="9825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8"/>
            <p:cNvGrpSpPr/>
            <p:nvPr/>
          </p:nvGrpSpPr>
          <p:grpSpPr>
            <a:xfrm>
              <a:off x="5913668" y="155693"/>
              <a:ext cx="735164" cy="2105525"/>
              <a:chOff x="3643703" y="415492"/>
              <a:chExt cx="1664397" cy="4766866"/>
            </a:xfrm>
          </p:grpSpPr>
          <p:sp>
            <p:nvSpPr>
              <p:cNvPr id="195" name="Google Shape;195;p8"/>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9" name="Google Shape;209;p8"/>
          <p:cNvGrpSpPr/>
          <p:nvPr/>
        </p:nvGrpSpPr>
        <p:grpSpPr>
          <a:xfrm rot="5400000">
            <a:off x="7242878" y="2285186"/>
            <a:ext cx="1420220" cy="2357800"/>
            <a:chOff x="1462350" y="451275"/>
            <a:chExt cx="989700" cy="1609200"/>
          </a:xfrm>
        </p:grpSpPr>
        <p:sp>
          <p:nvSpPr>
            <p:cNvPr id="210" name="Google Shape;210;p8"/>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 name="Google Shape;211;p8"/>
            <p:cNvGrpSpPr/>
            <p:nvPr/>
          </p:nvGrpSpPr>
          <p:grpSpPr>
            <a:xfrm rot="5400000">
              <a:off x="1394625" y="907896"/>
              <a:ext cx="1125042" cy="695958"/>
              <a:chOff x="728133" y="1158927"/>
              <a:chExt cx="1236581" cy="764873"/>
            </a:xfrm>
          </p:grpSpPr>
          <p:sp>
            <p:nvSpPr>
              <p:cNvPr id="212" name="Google Shape;212;p8"/>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8"/>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8"/>
          <p:cNvSpPr/>
          <p:nvPr/>
        </p:nvSpPr>
        <p:spPr>
          <a:xfrm>
            <a:off x="1081375"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3557875" y="1339125"/>
            <a:ext cx="4872900" cy="1964400"/>
          </a:xfrm>
          <a:prstGeom prst="rect">
            <a:avLst/>
          </a:prstGeom>
        </p:spPr>
        <p:txBody>
          <a:bodyPr spcFirstLastPara="1" wrap="square" lIns="91425" tIns="91425" rIns="91425" bIns="91425" anchor="ctr" anchorCtr="0">
            <a:noAutofit/>
          </a:bodyPr>
          <a:lstStyle>
            <a:lvl1pPr marL="0" marR="0" lvl="0" indent="0" algn="l" rtl="0">
              <a:lnSpc>
                <a:spcPct val="80000"/>
              </a:lnSpc>
              <a:spcBef>
                <a:spcPts val="0"/>
              </a:spcBef>
              <a:spcAft>
                <a:spcPts val="0"/>
              </a:spcAft>
              <a:buSzPts val="6500"/>
              <a:buFont typeface="Anton"/>
              <a:buNone/>
              <a:defRPr sz="6500" b="0">
                <a:latin typeface="Anton"/>
                <a:ea typeface="Anton"/>
                <a:cs typeface="Anton"/>
                <a:sym typeface="Anton"/>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21" name="Google Shape;221;p9"/>
          <p:cNvSpPr txBox="1">
            <a:spLocks noGrp="1"/>
          </p:cNvSpPr>
          <p:nvPr>
            <p:ph type="subTitle" idx="1"/>
          </p:nvPr>
        </p:nvSpPr>
        <p:spPr>
          <a:xfrm>
            <a:off x="3557875" y="3303525"/>
            <a:ext cx="4872900" cy="41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22" name="Google Shape;222;p9"/>
          <p:cNvSpPr/>
          <p:nvPr/>
        </p:nvSpPr>
        <p:spPr>
          <a:xfrm>
            <a:off x="3720250" y="768100"/>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 name="Google Shape;223;p9"/>
          <p:cNvGrpSpPr/>
          <p:nvPr/>
        </p:nvGrpSpPr>
        <p:grpSpPr>
          <a:xfrm>
            <a:off x="100" y="75"/>
            <a:ext cx="2011800" cy="3534300"/>
            <a:chOff x="100" y="75"/>
            <a:chExt cx="2011800" cy="3534300"/>
          </a:xfrm>
        </p:grpSpPr>
        <p:sp>
          <p:nvSpPr>
            <p:cNvPr id="224" name="Google Shape;224;p9"/>
            <p:cNvSpPr/>
            <p:nvPr/>
          </p:nvSpPr>
          <p:spPr>
            <a:xfrm>
              <a:off x="100" y="75"/>
              <a:ext cx="2011800" cy="35343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94207" y="488369"/>
              <a:ext cx="1823585" cy="3045768"/>
              <a:chOff x="5712026" y="3654350"/>
              <a:chExt cx="830299" cy="1386772"/>
            </a:xfrm>
          </p:grpSpPr>
          <p:sp>
            <p:nvSpPr>
              <p:cNvPr id="226" name="Google Shape;226;p9"/>
              <p:cNvSpPr/>
              <p:nvPr/>
            </p:nvSpPr>
            <p:spPr>
              <a:xfrm>
                <a:off x="6000076" y="397312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882786" y="365435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6064111"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158439"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252766"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969460" y="385001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5769808" y="375816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5712026" y="424446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6341165" y="424446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6283490" y="375816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6" name="Google Shape;236;p9"/>
          <p:cNvGrpSpPr/>
          <p:nvPr/>
        </p:nvGrpSpPr>
        <p:grpSpPr>
          <a:xfrm rot="5400000">
            <a:off x="800735" y="2733489"/>
            <a:ext cx="1637529" cy="3239051"/>
            <a:chOff x="4876127" y="-228025"/>
            <a:chExt cx="1910100" cy="3778200"/>
          </a:xfrm>
        </p:grpSpPr>
        <p:sp>
          <p:nvSpPr>
            <p:cNvPr id="237" name="Google Shape;237;p9"/>
            <p:cNvSpPr/>
            <p:nvPr/>
          </p:nvSpPr>
          <p:spPr>
            <a:xfrm>
              <a:off x="4876127" y="-228025"/>
              <a:ext cx="1910100" cy="3778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9"/>
            <p:cNvGrpSpPr/>
            <p:nvPr/>
          </p:nvGrpSpPr>
          <p:grpSpPr>
            <a:xfrm>
              <a:off x="5199864" y="212128"/>
              <a:ext cx="1262648" cy="3062808"/>
              <a:chOff x="2024147" y="239016"/>
              <a:chExt cx="1262648" cy="3062808"/>
            </a:xfrm>
          </p:grpSpPr>
          <p:sp>
            <p:nvSpPr>
              <p:cNvPr id="239" name="Google Shape;239;p9"/>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5" name="Google Shape;255;p9"/>
          <p:cNvGrpSpPr/>
          <p:nvPr/>
        </p:nvGrpSpPr>
        <p:grpSpPr>
          <a:xfrm>
            <a:off x="2011941" y="-50"/>
            <a:ext cx="1227074" cy="3534398"/>
            <a:chOff x="2011941" y="-50"/>
            <a:chExt cx="1227074" cy="3534398"/>
          </a:xfrm>
        </p:grpSpPr>
        <p:sp>
          <p:nvSpPr>
            <p:cNvPr id="256" name="Google Shape;256;p9"/>
            <p:cNvSpPr/>
            <p:nvPr/>
          </p:nvSpPr>
          <p:spPr>
            <a:xfrm>
              <a:off x="2011941" y="-50"/>
              <a:ext cx="1227074" cy="353439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rot="5400000">
              <a:off x="2419612" y="468422"/>
              <a:ext cx="410193" cy="410212"/>
            </a:xfrm>
            <a:custGeom>
              <a:avLst/>
              <a:gdLst/>
              <a:ahLst/>
              <a:cxnLst/>
              <a:rect l="l" t="t" r="r" b="b"/>
              <a:pathLst>
                <a:path w="1866" h="1866" extrusionOk="0">
                  <a:moveTo>
                    <a:pt x="933" y="0"/>
                  </a:moveTo>
                  <a:cubicBezTo>
                    <a:pt x="411" y="0"/>
                    <a:pt x="1" y="410"/>
                    <a:pt x="1" y="933"/>
                  </a:cubicBezTo>
                  <a:cubicBezTo>
                    <a:pt x="1" y="1441"/>
                    <a:pt x="411" y="1865"/>
                    <a:pt x="933" y="1865"/>
                  </a:cubicBezTo>
                  <a:cubicBezTo>
                    <a:pt x="1442" y="1865"/>
                    <a:pt x="1866" y="1441"/>
                    <a:pt x="1866" y="933"/>
                  </a:cubicBezTo>
                  <a:cubicBezTo>
                    <a:pt x="1866" y="410"/>
                    <a:pt x="1442"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rot="5400000">
              <a:off x="2699124" y="571415"/>
              <a:ext cx="56275" cy="205106"/>
            </a:xfrm>
            <a:custGeom>
              <a:avLst/>
              <a:gdLst/>
              <a:ahLst/>
              <a:cxnLst/>
              <a:rect l="l" t="t" r="r" b="b"/>
              <a:pathLst>
                <a:path w="256" h="933" extrusionOk="0">
                  <a:moveTo>
                    <a:pt x="1" y="0"/>
                  </a:moveTo>
                  <a:lnTo>
                    <a:pt x="1" y="933"/>
                  </a:lnTo>
                  <a:lnTo>
                    <a:pt x="255" y="933"/>
                  </a:lnTo>
                  <a:lnTo>
                    <a:pt x="25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rot="5400000">
              <a:off x="2401036" y="1196814"/>
              <a:ext cx="450422" cy="410212"/>
            </a:xfrm>
            <a:custGeom>
              <a:avLst/>
              <a:gdLst/>
              <a:ahLst/>
              <a:cxnLst/>
              <a:rect l="l" t="t" r="r" b="b"/>
              <a:pathLst>
                <a:path w="2049" h="1866" extrusionOk="0">
                  <a:moveTo>
                    <a:pt x="1026" y="0"/>
                  </a:moveTo>
                  <a:cubicBezTo>
                    <a:pt x="789" y="0"/>
                    <a:pt x="553" y="92"/>
                    <a:pt x="370" y="275"/>
                  </a:cubicBezTo>
                  <a:cubicBezTo>
                    <a:pt x="0" y="641"/>
                    <a:pt x="0" y="1235"/>
                    <a:pt x="370" y="1591"/>
                  </a:cubicBezTo>
                  <a:cubicBezTo>
                    <a:pt x="553" y="1774"/>
                    <a:pt x="789" y="1865"/>
                    <a:pt x="1026" y="1865"/>
                  </a:cubicBezTo>
                  <a:cubicBezTo>
                    <a:pt x="1263" y="1865"/>
                    <a:pt x="1499" y="1774"/>
                    <a:pt x="1682" y="1591"/>
                  </a:cubicBezTo>
                  <a:cubicBezTo>
                    <a:pt x="2048" y="1235"/>
                    <a:pt x="2048" y="641"/>
                    <a:pt x="1682" y="275"/>
                  </a:cubicBezTo>
                  <a:cubicBezTo>
                    <a:pt x="1499" y="92"/>
                    <a:pt x="1263" y="0"/>
                    <a:pt x="10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rot="5400000">
              <a:off x="2606027" y="1381582"/>
              <a:ext cx="183554" cy="183562"/>
            </a:xfrm>
            <a:custGeom>
              <a:avLst/>
              <a:gdLst/>
              <a:ahLst/>
              <a:cxnLst/>
              <a:rect l="l" t="t" r="r" b="b"/>
              <a:pathLst>
                <a:path w="835" h="835" extrusionOk="0">
                  <a:moveTo>
                    <a:pt x="665" y="0"/>
                  </a:moveTo>
                  <a:lnTo>
                    <a:pt x="1" y="651"/>
                  </a:lnTo>
                  <a:lnTo>
                    <a:pt x="184" y="834"/>
                  </a:lnTo>
                  <a:lnTo>
                    <a:pt x="835" y="183"/>
                  </a:lnTo>
                  <a:lnTo>
                    <a:pt x="66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rot="5400000">
              <a:off x="2419612" y="1924985"/>
              <a:ext cx="410194" cy="410212"/>
            </a:xfrm>
            <a:custGeom>
              <a:avLst/>
              <a:gdLst/>
              <a:ahLst/>
              <a:cxnLst/>
              <a:rect l="l" t="t" r="r" b="b"/>
              <a:pathLst>
                <a:path w="1866" h="1866" extrusionOk="0">
                  <a:moveTo>
                    <a:pt x="933" y="0"/>
                  </a:moveTo>
                  <a:cubicBezTo>
                    <a:pt x="425" y="0"/>
                    <a:pt x="1" y="410"/>
                    <a:pt x="1" y="933"/>
                  </a:cubicBezTo>
                  <a:cubicBezTo>
                    <a:pt x="1" y="1441"/>
                    <a:pt x="425" y="1865"/>
                    <a:pt x="933" y="1865"/>
                  </a:cubicBezTo>
                  <a:cubicBezTo>
                    <a:pt x="1459" y="1865"/>
                    <a:pt x="1866" y="1441"/>
                    <a:pt x="1866" y="933"/>
                  </a:cubicBezTo>
                  <a:cubicBezTo>
                    <a:pt x="1866" y="410"/>
                    <a:pt x="1459"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rot="5400000">
              <a:off x="2494128" y="2027868"/>
              <a:ext cx="56275" cy="205326"/>
            </a:xfrm>
            <a:custGeom>
              <a:avLst/>
              <a:gdLst/>
              <a:ahLst/>
              <a:cxnLst/>
              <a:rect l="l" t="t" r="r" b="b"/>
              <a:pathLst>
                <a:path w="256" h="934" extrusionOk="0">
                  <a:moveTo>
                    <a:pt x="1" y="1"/>
                  </a:moveTo>
                  <a:lnTo>
                    <a:pt x="1" y="933"/>
                  </a:lnTo>
                  <a:lnTo>
                    <a:pt x="255" y="933"/>
                  </a:lnTo>
                  <a:lnTo>
                    <a:pt x="25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rot="5400000">
              <a:off x="2419612" y="2655685"/>
              <a:ext cx="410194" cy="410212"/>
            </a:xfrm>
            <a:custGeom>
              <a:avLst/>
              <a:gdLst/>
              <a:ahLst/>
              <a:cxnLst/>
              <a:rect l="l" t="t" r="r" b="b"/>
              <a:pathLst>
                <a:path w="1866" h="1866" extrusionOk="0">
                  <a:moveTo>
                    <a:pt x="933" y="0"/>
                  </a:moveTo>
                  <a:cubicBezTo>
                    <a:pt x="424" y="0"/>
                    <a:pt x="0" y="410"/>
                    <a:pt x="0" y="933"/>
                  </a:cubicBezTo>
                  <a:cubicBezTo>
                    <a:pt x="0" y="1441"/>
                    <a:pt x="424" y="1865"/>
                    <a:pt x="933" y="1865"/>
                  </a:cubicBezTo>
                  <a:cubicBezTo>
                    <a:pt x="1441" y="1865"/>
                    <a:pt x="1865" y="1441"/>
                    <a:pt x="1865" y="933"/>
                  </a:cubicBezTo>
                  <a:cubicBezTo>
                    <a:pt x="1865" y="410"/>
                    <a:pt x="1441" y="0"/>
                    <a:pt x="9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rot="5400000">
              <a:off x="2522600" y="2730103"/>
              <a:ext cx="205097" cy="56278"/>
            </a:xfrm>
            <a:custGeom>
              <a:avLst/>
              <a:gdLst/>
              <a:ahLst/>
              <a:cxnLst/>
              <a:rect l="l" t="t" r="r" b="b"/>
              <a:pathLst>
                <a:path w="933" h="256" extrusionOk="0">
                  <a:moveTo>
                    <a:pt x="0" y="1"/>
                  </a:moveTo>
                  <a:lnTo>
                    <a:pt x="0" y="255"/>
                  </a:lnTo>
                  <a:lnTo>
                    <a:pt x="933" y="255"/>
                  </a:lnTo>
                  <a:lnTo>
                    <a:pt x="9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5"/>
        <p:cNvGrpSpPr/>
        <p:nvPr/>
      </p:nvGrpSpPr>
      <p:grpSpPr>
        <a:xfrm>
          <a:off x="0" y="0"/>
          <a:ext cx="0" cy="0"/>
          <a:chOff x="0" y="0"/>
          <a:chExt cx="0" cy="0"/>
        </a:xfrm>
      </p:grpSpPr>
      <p:sp>
        <p:nvSpPr>
          <p:cNvPr id="266" name="Google Shape;266;p10"/>
          <p:cNvSpPr>
            <a:spLocks noGrp="1"/>
          </p:cNvSpPr>
          <p:nvPr>
            <p:ph type="pic" idx="2"/>
          </p:nvPr>
        </p:nvSpPr>
        <p:spPr>
          <a:xfrm>
            <a:off x="6125" y="-3200"/>
            <a:ext cx="9144000" cy="5143500"/>
          </a:xfrm>
          <a:prstGeom prst="rect">
            <a:avLst/>
          </a:prstGeom>
          <a:noFill/>
          <a:ln>
            <a:noFill/>
          </a:ln>
        </p:spPr>
      </p:sp>
      <p:sp>
        <p:nvSpPr>
          <p:cNvPr id="267" name="Google Shape;267;p10"/>
          <p:cNvSpPr txBox="1">
            <a:spLocks noGrp="1"/>
          </p:cNvSpPr>
          <p:nvPr>
            <p:ph type="title"/>
          </p:nvPr>
        </p:nvSpPr>
        <p:spPr>
          <a:xfrm>
            <a:off x="2018525" y="3717650"/>
            <a:ext cx="6405600" cy="869400"/>
          </a:xfrm>
          <a:prstGeom prst="rect">
            <a:avLst/>
          </a:prstGeom>
          <a:solidFill>
            <a:schemeClr val="dk2"/>
          </a:solidFill>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68" name="Google Shape;268;p10"/>
          <p:cNvGrpSpPr/>
          <p:nvPr/>
        </p:nvGrpSpPr>
        <p:grpSpPr>
          <a:xfrm>
            <a:off x="12" y="-3212"/>
            <a:ext cx="1623093" cy="2694605"/>
            <a:chOff x="4516150" y="1805113"/>
            <a:chExt cx="969300" cy="1609200"/>
          </a:xfrm>
        </p:grpSpPr>
        <p:sp>
          <p:nvSpPr>
            <p:cNvPr id="269" name="Google Shape;269;p10"/>
            <p:cNvSpPr/>
            <p:nvPr/>
          </p:nvSpPr>
          <p:spPr>
            <a:xfrm>
              <a:off x="4516150" y="1805113"/>
              <a:ext cx="969300" cy="1609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rot="5400000">
              <a:off x="4686057" y="1920423"/>
              <a:ext cx="629487" cy="630713"/>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rot="5400000">
              <a:off x="4833227" y="2067541"/>
              <a:ext cx="335146" cy="336476"/>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rot="5400000">
              <a:off x="4742822" y="1978429"/>
              <a:ext cx="515955" cy="514700"/>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rot="5400000">
              <a:off x="4686104" y="2668360"/>
              <a:ext cx="629391" cy="630713"/>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rot="5400000">
              <a:off x="4833370" y="2815670"/>
              <a:ext cx="334860" cy="336476"/>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rot="5400000">
              <a:off x="4742775" y="2726367"/>
              <a:ext cx="516051" cy="514700"/>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10"/>
          <p:cNvGrpSpPr/>
          <p:nvPr/>
        </p:nvGrpSpPr>
        <p:grpSpPr>
          <a:xfrm>
            <a:off x="-67" y="2691416"/>
            <a:ext cx="1623012" cy="1474489"/>
            <a:chOff x="1245813" y="1945925"/>
            <a:chExt cx="1910100" cy="1604100"/>
          </a:xfrm>
        </p:grpSpPr>
        <p:sp>
          <p:nvSpPr>
            <p:cNvPr id="277" name="Google Shape;277;p10"/>
            <p:cNvSpPr/>
            <p:nvPr/>
          </p:nvSpPr>
          <p:spPr>
            <a:xfrm>
              <a:off x="1245813" y="1945925"/>
              <a:ext cx="1910100" cy="160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0"/>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0"/>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0"/>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0"/>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0"/>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10"/>
          <p:cNvGrpSpPr/>
          <p:nvPr/>
        </p:nvGrpSpPr>
        <p:grpSpPr>
          <a:xfrm rot="5400000">
            <a:off x="316738" y="3843172"/>
            <a:ext cx="977626" cy="1623039"/>
            <a:chOff x="1462350" y="451275"/>
            <a:chExt cx="989700" cy="1609200"/>
          </a:xfrm>
        </p:grpSpPr>
        <p:sp>
          <p:nvSpPr>
            <p:cNvPr id="291" name="Google Shape;291;p10"/>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2" name="Google Shape;292;p10"/>
            <p:cNvGrpSpPr/>
            <p:nvPr/>
          </p:nvGrpSpPr>
          <p:grpSpPr>
            <a:xfrm rot="5400000">
              <a:off x="1394625" y="907896"/>
              <a:ext cx="1125042" cy="695958"/>
              <a:chOff x="728133" y="1158927"/>
              <a:chExt cx="1236581" cy="764873"/>
            </a:xfrm>
          </p:grpSpPr>
          <p:sp>
            <p:nvSpPr>
              <p:cNvPr id="293" name="Google Shape;293;p10"/>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0"/>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0"/>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0"/>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0"/>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0"/>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99"/>
        <p:cNvGrpSpPr/>
        <p:nvPr/>
      </p:nvGrpSpPr>
      <p:grpSpPr>
        <a:xfrm>
          <a:off x="0" y="0"/>
          <a:ext cx="0" cy="0"/>
          <a:chOff x="0" y="0"/>
          <a:chExt cx="0" cy="0"/>
        </a:xfrm>
      </p:grpSpPr>
      <p:sp>
        <p:nvSpPr>
          <p:cNvPr id="300" name="Google Shape;300;p11"/>
          <p:cNvSpPr txBox="1">
            <a:spLocks noGrp="1"/>
          </p:cNvSpPr>
          <p:nvPr>
            <p:ph type="title" hasCustomPrompt="1"/>
          </p:nvPr>
        </p:nvSpPr>
        <p:spPr>
          <a:xfrm>
            <a:off x="4170479" y="2100700"/>
            <a:ext cx="4260300" cy="7680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SzPts val="9600"/>
              <a:buNone/>
              <a:defRPr sz="5100" b="0">
                <a:solidFill>
                  <a:schemeClr val="lt1"/>
                </a:solidFill>
                <a:latin typeface="Anton"/>
                <a:ea typeface="Anton"/>
                <a:cs typeface="Anton"/>
                <a:sym typeface="Anton"/>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01" name="Google Shape;301;p11"/>
          <p:cNvSpPr txBox="1">
            <a:spLocks noGrp="1"/>
          </p:cNvSpPr>
          <p:nvPr>
            <p:ph type="subTitle" idx="1"/>
          </p:nvPr>
        </p:nvSpPr>
        <p:spPr>
          <a:xfrm>
            <a:off x="4170475" y="2737575"/>
            <a:ext cx="4260300" cy="40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02" name="Google Shape;302;p11"/>
          <p:cNvGrpSpPr/>
          <p:nvPr/>
        </p:nvGrpSpPr>
        <p:grpSpPr>
          <a:xfrm>
            <a:off x="0" y="-26425"/>
            <a:ext cx="969300" cy="2439416"/>
            <a:chOff x="5796600" y="3800"/>
            <a:chExt cx="969300" cy="2409300"/>
          </a:xfrm>
        </p:grpSpPr>
        <p:sp>
          <p:nvSpPr>
            <p:cNvPr id="303" name="Google Shape;303;p11"/>
            <p:cNvSpPr/>
            <p:nvPr/>
          </p:nvSpPr>
          <p:spPr>
            <a:xfrm>
              <a:off x="5796600" y="3800"/>
              <a:ext cx="9693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 name="Google Shape;304;p11"/>
            <p:cNvGrpSpPr/>
            <p:nvPr/>
          </p:nvGrpSpPr>
          <p:grpSpPr>
            <a:xfrm>
              <a:off x="5913668" y="155693"/>
              <a:ext cx="735164" cy="2105525"/>
              <a:chOff x="3643703" y="415492"/>
              <a:chExt cx="1664397" cy="4766866"/>
            </a:xfrm>
          </p:grpSpPr>
          <p:sp>
            <p:nvSpPr>
              <p:cNvPr id="305" name="Google Shape;305;p1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19" name="Google Shape;319;p11"/>
          <p:cNvGrpSpPr/>
          <p:nvPr/>
        </p:nvGrpSpPr>
        <p:grpSpPr>
          <a:xfrm>
            <a:off x="-3" y="2413100"/>
            <a:ext cx="969312" cy="1609200"/>
            <a:chOff x="1462350" y="451275"/>
            <a:chExt cx="989700" cy="1609200"/>
          </a:xfrm>
        </p:grpSpPr>
        <p:sp>
          <p:nvSpPr>
            <p:cNvPr id="320" name="Google Shape;320;p11"/>
            <p:cNvSpPr/>
            <p:nvPr/>
          </p:nvSpPr>
          <p:spPr>
            <a:xfrm>
              <a:off x="1462350" y="451275"/>
              <a:ext cx="989700" cy="1609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1" name="Google Shape;321;p11"/>
            <p:cNvGrpSpPr/>
            <p:nvPr/>
          </p:nvGrpSpPr>
          <p:grpSpPr>
            <a:xfrm rot="5400000">
              <a:off x="1394625" y="907896"/>
              <a:ext cx="1125042" cy="695958"/>
              <a:chOff x="728133" y="1158927"/>
              <a:chExt cx="1236581" cy="764873"/>
            </a:xfrm>
          </p:grpSpPr>
          <p:sp>
            <p:nvSpPr>
              <p:cNvPr id="322" name="Google Shape;322;p11"/>
              <p:cNvSpPr/>
              <p:nvPr/>
            </p:nvSpPr>
            <p:spPr>
              <a:xfrm>
                <a:off x="728133" y="1158927"/>
                <a:ext cx="1236581" cy="764873"/>
              </a:xfrm>
              <a:custGeom>
                <a:avLst/>
                <a:gdLst/>
                <a:ahLst/>
                <a:cxnLst/>
                <a:rect l="l" t="t" r="r" b="b"/>
                <a:pathLst>
                  <a:path w="12633" h="7814" extrusionOk="0">
                    <a:moveTo>
                      <a:pt x="1" y="1"/>
                    </a:moveTo>
                    <a:lnTo>
                      <a:pt x="1" y="7814"/>
                    </a:lnTo>
                    <a:lnTo>
                      <a:pt x="12633" y="7814"/>
                    </a:lnTo>
                    <a:lnTo>
                      <a:pt x="126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1"/>
              <p:cNvSpPr/>
              <p:nvPr/>
            </p:nvSpPr>
            <p:spPr>
              <a:xfrm>
                <a:off x="1057416" y="1723230"/>
                <a:ext cx="579675" cy="182653"/>
              </a:xfrm>
              <a:custGeom>
                <a:avLst/>
                <a:gdLst/>
                <a:ahLst/>
                <a:cxnLst/>
                <a:rect l="l" t="t" r="r" b="b"/>
                <a:pathLst>
                  <a:path w="5922" h="1866" extrusionOk="0">
                    <a:moveTo>
                      <a:pt x="581" y="0"/>
                    </a:moveTo>
                    <a:lnTo>
                      <a:pt x="1" y="1866"/>
                    </a:lnTo>
                    <a:lnTo>
                      <a:pt x="5922" y="1866"/>
                    </a:lnTo>
                    <a:lnTo>
                      <a:pt x="53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1"/>
              <p:cNvSpPr/>
              <p:nvPr/>
            </p:nvSpPr>
            <p:spPr>
              <a:xfrm>
                <a:off x="728133" y="1866924"/>
                <a:ext cx="1236581" cy="56871"/>
              </a:xfrm>
              <a:custGeom>
                <a:avLst/>
                <a:gdLst/>
                <a:ahLst/>
                <a:cxnLst/>
                <a:rect l="l" t="t" r="r" b="b"/>
                <a:pathLst>
                  <a:path w="12633" h="581" extrusionOk="0">
                    <a:moveTo>
                      <a:pt x="1" y="1"/>
                    </a:moveTo>
                    <a:lnTo>
                      <a:pt x="1" y="581"/>
                    </a:lnTo>
                    <a:lnTo>
                      <a:pt x="12633" y="581"/>
                    </a:lnTo>
                    <a:lnTo>
                      <a:pt x="126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1"/>
              <p:cNvSpPr/>
              <p:nvPr/>
            </p:nvSpPr>
            <p:spPr>
              <a:xfrm>
                <a:off x="876232" y="1346767"/>
                <a:ext cx="942143" cy="325468"/>
              </a:xfrm>
              <a:custGeom>
                <a:avLst/>
                <a:gdLst/>
                <a:ahLst/>
                <a:cxnLst/>
                <a:rect l="l" t="t" r="r" b="b"/>
                <a:pathLst>
                  <a:path w="9625" h="3325" extrusionOk="0">
                    <a:moveTo>
                      <a:pt x="919" y="1"/>
                    </a:moveTo>
                    <a:cubicBezTo>
                      <a:pt x="410" y="1"/>
                      <a:pt x="0" y="411"/>
                      <a:pt x="0" y="920"/>
                    </a:cubicBezTo>
                    <a:lnTo>
                      <a:pt x="0" y="2405"/>
                    </a:lnTo>
                    <a:cubicBezTo>
                      <a:pt x="0" y="2914"/>
                      <a:pt x="410" y="3324"/>
                      <a:pt x="919" y="3324"/>
                    </a:cubicBezTo>
                    <a:lnTo>
                      <a:pt x="8705" y="3324"/>
                    </a:lnTo>
                    <a:cubicBezTo>
                      <a:pt x="9200" y="3324"/>
                      <a:pt x="9624" y="2914"/>
                      <a:pt x="9624" y="2405"/>
                    </a:cubicBezTo>
                    <a:lnTo>
                      <a:pt x="9624" y="920"/>
                    </a:lnTo>
                    <a:cubicBezTo>
                      <a:pt x="9624" y="411"/>
                      <a:pt x="9200" y="1"/>
                      <a:pt x="8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1"/>
              <p:cNvSpPr/>
              <p:nvPr/>
            </p:nvSpPr>
            <p:spPr>
              <a:xfrm>
                <a:off x="953854" y="1413230"/>
                <a:ext cx="192344" cy="192638"/>
              </a:xfrm>
              <a:custGeom>
                <a:avLst/>
                <a:gdLst/>
                <a:ahLst/>
                <a:cxnLst/>
                <a:rect l="l" t="t" r="r" b="b"/>
                <a:pathLst>
                  <a:path w="1965" h="1968" extrusionOk="0">
                    <a:moveTo>
                      <a:pt x="974" y="0"/>
                    </a:moveTo>
                    <a:cubicBezTo>
                      <a:pt x="438" y="0"/>
                      <a:pt x="1" y="441"/>
                      <a:pt x="1" y="990"/>
                    </a:cubicBezTo>
                    <a:cubicBezTo>
                      <a:pt x="1" y="1526"/>
                      <a:pt x="438" y="1967"/>
                      <a:pt x="974" y="1967"/>
                    </a:cubicBezTo>
                    <a:cubicBezTo>
                      <a:pt x="1527" y="1967"/>
                      <a:pt x="1964" y="1526"/>
                      <a:pt x="1964" y="990"/>
                    </a:cubicBezTo>
                    <a:cubicBezTo>
                      <a:pt x="1964" y="441"/>
                      <a:pt x="1527" y="0"/>
                      <a:pt x="9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1"/>
              <p:cNvSpPr/>
              <p:nvPr/>
            </p:nvSpPr>
            <p:spPr>
              <a:xfrm>
                <a:off x="1548403" y="1413230"/>
                <a:ext cx="192246" cy="192638"/>
              </a:xfrm>
              <a:custGeom>
                <a:avLst/>
                <a:gdLst/>
                <a:ahLst/>
                <a:cxnLst/>
                <a:rect l="l" t="t" r="r" b="b"/>
                <a:pathLst>
                  <a:path w="1964" h="1968" extrusionOk="0">
                    <a:moveTo>
                      <a:pt x="977" y="0"/>
                    </a:moveTo>
                    <a:cubicBezTo>
                      <a:pt x="438" y="0"/>
                      <a:pt x="0" y="441"/>
                      <a:pt x="0" y="990"/>
                    </a:cubicBezTo>
                    <a:cubicBezTo>
                      <a:pt x="0" y="1526"/>
                      <a:pt x="438" y="1967"/>
                      <a:pt x="977" y="1967"/>
                    </a:cubicBezTo>
                    <a:cubicBezTo>
                      <a:pt x="1526" y="1967"/>
                      <a:pt x="1964" y="1526"/>
                      <a:pt x="1964" y="990"/>
                    </a:cubicBezTo>
                    <a:cubicBezTo>
                      <a:pt x="1964" y="441"/>
                      <a:pt x="1526" y="0"/>
                      <a:pt x="9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8" name="Google Shape;328;p11"/>
          <p:cNvGrpSpPr/>
          <p:nvPr/>
        </p:nvGrpSpPr>
        <p:grpSpPr>
          <a:xfrm>
            <a:off x="75" y="4022300"/>
            <a:ext cx="969435" cy="1121100"/>
            <a:chOff x="5817075" y="4022300"/>
            <a:chExt cx="969435" cy="1121100"/>
          </a:xfrm>
        </p:grpSpPr>
        <p:sp>
          <p:nvSpPr>
            <p:cNvPr id="329" name="Google Shape;329;p11"/>
            <p:cNvSpPr/>
            <p:nvPr/>
          </p:nvSpPr>
          <p:spPr>
            <a:xfrm>
              <a:off x="5817075" y="4022300"/>
              <a:ext cx="969300" cy="1121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0" name="Google Shape;330;p11"/>
            <p:cNvGrpSpPr/>
            <p:nvPr/>
          </p:nvGrpSpPr>
          <p:grpSpPr>
            <a:xfrm>
              <a:off x="5817198" y="4163815"/>
              <a:ext cx="969312" cy="838070"/>
              <a:chOff x="5817121" y="4152128"/>
              <a:chExt cx="969312" cy="716361"/>
            </a:xfrm>
          </p:grpSpPr>
          <p:sp>
            <p:nvSpPr>
              <p:cNvPr id="331" name="Google Shape;331;p11"/>
              <p:cNvSpPr/>
              <p:nvPr/>
            </p:nvSpPr>
            <p:spPr>
              <a:xfrm>
                <a:off x="5817121" y="4764521"/>
                <a:ext cx="969312" cy="29537"/>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1"/>
              <p:cNvSpPr/>
              <p:nvPr/>
            </p:nvSpPr>
            <p:spPr>
              <a:xfrm>
                <a:off x="5817121" y="4492668"/>
                <a:ext cx="969312" cy="29537"/>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1"/>
              <p:cNvSpPr/>
              <p:nvPr/>
            </p:nvSpPr>
            <p:spPr>
              <a:xfrm>
                <a:off x="5817121" y="4220931"/>
                <a:ext cx="969312" cy="31042"/>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1"/>
              <p:cNvSpPr/>
              <p:nvPr/>
            </p:nvSpPr>
            <p:spPr>
              <a:xfrm>
                <a:off x="5817121" y="4422359"/>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1"/>
              <p:cNvSpPr/>
              <p:nvPr/>
            </p:nvSpPr>
            <p:spPr>
              <a:xfrm>
                <a:off x="5817121" y="4152128"/>
                <a:ext cx="484961" cy="168648"/>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1"/>
              <p:cNvSpPr/>
              <p:nvPr/>
            </p:nvSpPr>
            <p:spPr>
              <a:xfrm>
                <a:off x="5817121" y="4698334"/>
                <a:ext cx="484961" cy="170154"/>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6" r:id="rId17"/>
    <p:sldLayoutId id="2147483667" r:id="rId18"/>
    <p:sldLayoutId id="2147483669" r:id="rId19"/>
    <p:sldLayoutId id="2147483670"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4.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14.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18.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7.xml"/><Relationship Id="rId1" Type="http://schemas.openxmlformats.org/officeDocument/2006/relationships/slideLayout" Target="../slideLayouts/slideLayout18.xml"/><Relationship Id="rId5" Type="http://schemas.openxmlformats.org/officeDocument/2006/relationships/image" Target="../media/image46.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18.xml"/><Relationship Id="rId5" Type="http://schemas.openxmlformats.org/officeDocument/2006/relationships/image" Target="../media/image50.png"/><Relationship Id="rId4" Type="http://schemas.openxmlformats.org/officeDocument/2006/relationships/image" Target="../media/image49.png"/></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1.xml"/><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18.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8.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8"/>
          <p:cNvSpPr txBox="1">
            <a:spLocks noGrp="1"/>
          </p:cNvSpPr>
          <p:nvPr>
            <p:ph type="ctrTitle"/>
          </p:nvPr>
        </p:nvSpPr>
        <p:spPr>
          <a:xfrm>
            <a:off x="298790" y="-215652"/>
            <a:ext cx="5672684" cy="2916600"/>
          </a:xfrm>
          <a:prstGeom prst="rect">
            <a:avLst/>
          </a:prstGeom>
        </p:spPr>
        <p:txBody>
          <a:bodyPr spcFirstLastPara="1" wrap="square" lIns="91425" tIns="91425" rIns="91425" bIns="91425" anchor="b" anchorCtr="0">
            <a:noAutofit/>
          </a:bodyPr>
          <a:lstStyle/>
          <a:p>
            <a:pPr lvl="0"/>
            <a:r>
              <a:rPr lang="ro-RO" sz="3600" dirty="0"/>
              <a:t>LUCRARE PENTRU SUȚINEREA EXAMENULUI DE COMPETENȚE PROFESIONALE</a:t>
            </a:r>
            <a:endParaRPr sz="3600" dirty="0"/>
          </a:p>
        </p:txBody>
      </p:sp>
      <p:sp>
        <p:nvSpPr>
          <p:cNvPr id="785" name="Google Shape;785;p28"/>
          <p:cNvSpPr txBox="1">
            <a:spLocks noGrp="1"/>
          </p:cNvSpPr>
          <p:nvPr>
            <p:ph type="subTitle" idx="1"/>
          </p:nvPr>
        </p:nvSpPr>
        <p:spPr>
          <a:xfrm>
            <a:off x="233479" y="2964148"/>
            <a:ext cx="4609878" cy="475800"/>
          </a:xfrm>
          <a:prstGeom prst="rect">
            <a:avLst/>
          </a:prstGeom>
        </p:spPr>
        <p:txBody>
          <a:bodyPr spcFirstLastPara="1" wrap="square" lIns="91425" tIns="91425" rIns="91425" bIns="91425" anchor="t" anchorCtr="0">
            <a:noAutofit/>
          </a:bodyPr>
          <a:lstStyle/>
          <a:p>
            <a:r>
              <a:rPr lang="ro-RO" sz="1600" b="1" dirty="0">
                <a:solidFill>
                  <a:schemeClr val="tx1"/>
                </a:solidFill>
              </a:rPr>
              <a:t>Tema: Gestiunea unui magazin </a:t>
            </a:r>
            <a:r>
              <a:rPr lang="en-US" sz="1600" b="1" dirty="0">
                <a:solidFill>
                  <a:schemeClr val="tx1"/>
                </a:solidFill>
              </a:rPr>
              <a:t>de </a:t>
            </a:r>
            <a:r>
              <a:rPr lang="en-US" sz="1600" b="1" dirty="0" err="1">
                <a:solidFill>
                  <a:schemeClr val="tx1"/>
                </a:solidFill>
              </a:rPr>
              <a:t>muzic</a:t>
            </a:r>
            <a:r>
              <a:rPr lang="ro-RO" sz="1600" b="1" dirty="0">
                <a:solidFill>
                  <a:schemeClr val="tx1"/>
                </a:solidFill>
              </a:rPr>
              <a:t>ă</a:t>
            </a:r>
          </a:p>
        </p:txBody>
      </p:sp>
      <p:sp>
        <p:nvSpPr>
          <p:cNvPr id="786" name="Google Shape;786;p28"/>
          <p:cNvSpPr/>
          <p:nvPr/>
        </p:nvSpPr>
        <p:spPr>
          <a:xfrm>
            <a:off x="422733" y="424409"/>
            <a:ext cx="340200" cy="3234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7" name="Google Shape;787;p28"/>
          <p:cNvSpPr/>
          <p:nvPr/>
        </p:nvSpPr>
        <p:spPr>
          <a:xfrm>
            <a:off x="5293968" y="654541"/>
            <a:ext cx="85083" cy="84604"/>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311105" y="800020"/>
            <a:ext cx="84604" cy="84963"/>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690261" y="800020"/>
            <a:ext cx="84963" cy="84963"/>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707277" y="654541"/>
            <a:ext cx="84604" cy="84604"/>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rgbClr val="FFEE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1" name="Google Shape;791;p28"/>
          <p:cNvGrpSpPr/>
          <p:nvPr/>
        </p:nvGrpSpPr>
        <p:grpSpPr>
          <a:xfrm>
            <a:off x="5658797" y="3549360"/>
            <a:ext cx="1910100" cy="1604100"/>
            <a:chOff x="1245813" y="1945925"/>
            <a:chExt cx="1910100" cy="1604100"/>
          </a:xfrm>
        </p:grpSpPr>
        <p:sp>
          <p:nvSpPr>
            <p:cNvPr id="792" name="Google Shape;792;p28"/>
            <p:cNvSpPr/>
            <p:nvPr/>
          </p:nvSpPr>
          <p:spPr>
            <a:xfrm>
              <a:off x="1245813" y="1945925"/>
              <a:ext cx="1910100" cy="1604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1569526" y="2201021"/>
              <a:ext cx="161138" cy="1093908"/>
            </a:xfrm>
            <a:custGeom>
              <a:avLst/>
              <a:gdLst/>
              <a:ahLst/>
              <a:cxnLst/>
              <a:rect l="l" t="t" r="r" b="b"/>
              <a:pathLst>
                <a:path w="1201" h="8153" extrusionOk="0">
                  <a:moveTo>
                    <a:pt x="1" y="1"/>
                  </a:moveTo>
                  <a:lnTo>
                    <a:pt x="1" y="8153"/>
                  </a:lnTo>
                  <a:lnTo>
                    <a:pt x="1201" y="8153"/>
                  </a:lnTo>
                  <a:lnTo>
                    <a:pt x="12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8"/>
            <p:cNvSpPr/>
            <p:nvPr/>
          </p:nvSpPr>
          <p:spPr>
            <a:xfrm>
              <a:off x="1569526" y="2299772"/>
              <a:ext cx="161138" cy="309133"/>
            </a:xfrm>
            <a:custGeom>
              <a:avLst/>
              <a:gdLst/>
              <a:ahLst/>
              <a:cxnLst/>
              <a:rect l="l" t="t" r="r" b="b"/>
              <a:pathLst>
                <a:path w="1201" h="2304" extrusionOk="0">
                  <a:moveTo>
                    <a:pt x="1" y="1"/>
                  </a:moveTo>
                  <a:lnTo>
                    <a:pt x="1" y="2303"/>
                  </a:lnTo>
                  <a:lnTo>
                    <a:pt x="1201" y="2303"/>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8"/>
            <p:cNvSpPr/>
            <p:nvPr/>
          </p:nvSpPr>
          <p:spPr>
            <a:xfrm>
              <a:off x="1569526" y="2441726"/>
              <a:ext cx="161138" cy="26969"/>
            </a:xfrm>
            <a:custGeom>
              <a:avLst/>
              <a:gdLst/>
              <a:ahLst/>
              <a:cxnLst/>
              <a:rect l="l" t="t" r="r" b="b"/>
              <a:pathLst>
                <a:path w="1201" h="201" extrusionOk="0">
                  <a:moveTo>
                    <a:pt x="1" y="1"/>
                  </a:moveTo>
                  <a:lnTo>
                    <a:pt x="1" y="201"/>
                  </a:lnTo>
                  <a:lnTo>
                    <a:pt x="1201" y="20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1935407" y="2201021"/>
              <a:ext cx="163017" cy="1093908"/>
            </a:xfrm>
            <a:custGeom>
              <a:avLst/>
              <a:gdLst/>
              <a:ahLst/>
              <a:cxnLst/>
              <a:rect l="l" t="t" r="r" b="b"/>
              <a:pathLst>
                <a:path w="1215" h="8153" extrusionOk="0">
                  <a:moveTo>
                    <a:pt x="0" y="1"/>
                  </a:moveTo>
                  <a:lnTo>
                    <a:pt x="0" y="8153"/>
                  </a:lnTo>
                  <a:lnTo>
                    <a:pt x="1214" y="8153"/>
                  </a:lnTo>
                  <a:lnTo>
                    <a:pt x="12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1935407" y="2593744"/>
              <a:ext cx="163017" cy="308999"/>
            </a:xfrm>
            <a:custGeom>
              <a:avLst/>
              <a:gdLst/>
              <a:ahLst/>
              <a:cxnLst/>
              <a:rect l="l" t="t" r="r" b="b"/>
              <a:pathLst>
                <a:path w="1215" h="2303" extrusionOk="0">
                  <a:moveTo>
                    <a:pt x="0" y="0"/>
                  </a:moveTo>
                  <a:lnTo>
                    <a:pt x="0" y="2303"/>
                  </a:lnTo>
                  <a:lnTo>
                    <a:pt x="1214" y="2303"/>
                  </a:lnTo>
                  <a:lnTo>
                    <a:pt x="12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1935407" y="2735698"/>
              <a:ext cx="163017" cy="26432"/>
            </a:xfrm>
            <a:custGeom>
              <a:avLst/>
              <a:gdLst/>
              <a:ahLst/>
              <a:cxnLst/>
              <a:rect l="l" t="t" r="r" b="b"/>
              <a:pathLst>
                <a:path w="1215" h="197" extrusionOk="0">
                  <a:moveTo>
                    <a:pt x="0" y="0"/>
                  </a:moveTo>
                  <a:lnTo>
                    <a:pt x="0" y="197"/>
                  </a:lnTo>
                  <a:lnTo>
                    <a:pt x="1214" y="197"/>
                  </a:lnTo>
                  <a:lnTo>
                    <a:pt x="12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2303033" y="2201021"/>
              <a:ext cx="161541" cy="1093908"/>
            </a:xfrm>
            <a:custGeom>
              <a:avLst/>
              <a:gdLst/>
              <a:ahLst/>
              <a:cxnLst/>
              <a:rect l="l" t="t" r="r" b="b"/>
              <a:pathLst>
                <a:path w="1204" h="8153" extrusionOk="0">
                  <a:moveTo>
                    <a:pt x="0" y="1"/>
                  </a:moveTo>
                  <a:lnTo>
                    <a:pt x="0" y="8153"/>
                  </a:lnTo>
                  <a:lnTo>
                    <a:pt x="1204" y="8153"/>
                  </a:lnTo>
                  <a:lnTo>
                    <a:pt x="12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2303033" y="2794332"/>
              <a:ext cx="161541" cy="309133"/>
            </a:xfrm>
            <a:custGeom>
              <a:avLst/>
              <a:gdLst/>
              <a:ahLst/>
              <a:cxnLst/>
              <a:rect l="l" t="t" r="r" b="b"/>
              <a:pathLst>
                <a:path w="1204" h="2304" extrusionOk="0">
                  <a:moveTo>
                    <a:pt x="0" y="1"/>
                  </a:moveTo>
                  <a:lnTo>
                    <a:pt x="0" y="2303"/>
                  </a:lnTo>
                  <a:lnTo>
                    <a:pt x="1204" y="2303"/>
                  </a:lnTo>
                  <a:lnTo>
                    <a:pt x="12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2303033" y="2936823"/>
              <a:ext cx="161541" cy="26432"/>
            </a:xfrm>
            <a:custGeom>
              <a:avLst/>
              <a:gdLst/>
              <a:ahLst/>
              <a:cxnLst/>
              <a:rect l="l" t="t" r="r" b="b"/>
              <a:pathLst>
                <a:path w="1204" h="197" extrusionOk="0">
                  <a:moveTo>
                    <a:pt x="0" y="0"/>
                  </a:moveTo>
                  <a:lnTo>
                    <a:pt x="0" y="197"/>
                  </a:lnTo>
                  <a:lnTo>
                    <a:pt x="1204" y="197"/>
                  </a:lnTo>
                  <a:lnTo>
                    <a:pt x="120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2669183" y="2201021"/>
              <a:ext cx="163017" cy="1093908"/>
            </a:xfrm>
            <a:custGeom>
              <a:avLst/>
              <a:gdLst/>
              <a:ahLst/>
              <a:cxnLst/>
              <a:rect l="l" t="t" r="r" b="b"/>
              <a:pathLst>
                <a:path w="1215" h="8153" extrusionOk="0">
                  <a:moveTo>
                    <a:pt x="1" y="1"/>
                  </a:moveTo>
                  <a:lnTo>
                    <a:pt x="1" y="8153"/>
                  </a:lnTo>
                  <a:lnTo>
                    <a:pt x="1215" y="8153"/>
                  </a:lnTo>
                  <a:lnTo>
                    <a:pt x="1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2669183" y="2356661"/>
              <a:ext cx="163017" cy="309133"/>
            </a:xfrm>
            <a:custGeom>
              <a:avLst/>
              <a:gdLst/>
              <a:ahLst/>
              <a:cxnLst/>
              <a:rect l="l" t="t" r="r" b="b"/>
              <a:pathLst>
                <a:path w="1215" h="2304" extrusionOk="0">
                  <a:moveTo>
                    <a:pt x="1" y="0"/>
                  </a:moveTo>
                  <a:lnTo>
                    <a:pt x="1" y="2303"/>
                  </a:lnTo>
                  <a:lnTo>
                    <a:pt x="1215" y="2303"/>
                  </a:lnTo>
                  <a:lnTo>
                    <a:pt x="12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2669183" y="2498615"/>
              <a:ext cx="163017" cy="26969"/>
            </a:xfrm>
            <a:custGeom>
              <a:avLst/>
              <a:gdLst/>
              <a:ahLst/>
              <a:cxnLst/>
              <a:rect l="l" t="t" r="r" b="b"/>
              <a:pathLst>
                <a:path w="1215" h="201" extrusionOk="0">
                  <a:moveTo>
                    <a:pt x="1" y="1"/>
                  </a:moveTo>
                  <a:lnTo>
                    <a:pt x="1" y="201"/>
                  </a:lnTo>
                  <a:lnTo>
                    <a:pt x="1215" y="201"/>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8"/>
          <p:cNvGrpSpPr/>
          <p:nvPr/>
        </p:nvGrpSpPr>
        <p:grpSpPr>
          <a:xfrm>
            <a:off x="7548285" y="20760"/>
            <a:ext cx="2357700" cy="2104200"/>
            <a:chOff x="1395975" y="848075"/>
            <a:chExt cx="2357700" cy="2104200"/>
          </a:xfrm>
        </p:grpSpPr>
        <p:sp>
          <p:nvSpPr>
            <p:cNvPr id="806" name="Google Shape;806;p28"/>
            <p:cNvSpPr/>
            <p:nvPr/>
          </p:nvSpPr>
          <p:spPr>
            <a:xfrm>
              <a:off x="1395975" y="848075"/>
              <a:ext cx="2357700" cy="210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28"/>
            <p:cNvGrpSpPr/>
            <p:nvPr/>
          </p:nvGrpSpPr>
          <p:grpSpPr>
            <a:xfrm>
              <a:off x="1816806" y="848075"/>
              <a:ext cx="1515993" cy="1871424"/>
              <a:chOff x="1816806" y="848075"/>
              <a:chExt cx="1515993" cy="1871424"/>
            </a:xfrm>
          </p:grpSpPr>
          <p:sp>
            <p:nvSpPr>
              <p:cNvPr id="808" name="Google Shape;808;p28"/>
              <p:cNvSpPr/>
              <p:nvPr/>
            </p:nvSpPr>
            <p:spPr>
              <a:xfrm>
                <a:off x="1816806" y="1351331"/>
                <a:ext cx="1515993" cy="898001"/>
              </a:xfrm>
              <a:custGeom>
                <a:avLst/>
                <a:gdLst/>
                <a:ahLst/>
                <a:cxnLst/>
                <a:rect l="l" t="t" r="r" b="b"/>
                <a:pathLst>
                  <a:path w="13833" h="8194" extrusionOk="0">
                    <a:moveTo>
                      <a:pt x="0" y="0"/>
                    </a:moveTo>
                    <a:lnTo>
                      <a:pt x="0" y="8193"/>
                    </a:lnTo>
                    <a:lnTo>
                      <a:pt x="13833" y="8193"/>
                    </a:lnTo>
                    <a:lnTo>
                      <a:pt x="138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2265702" y="1967469"/>
                <a:ext cx="616348" cy="155183"/>
              </a:xfrm>
              <a:custGeom>
                <a:avLst/>
                <a:gdLst/>
                <a:ahLst/>
                <a:cxnLst/>
                <a:rect l="l" t="t" r="r" b="b"/>
                <a:pathLst>
                  <a:path w="5624" h="1416" extrusionOk="0">
                    <a:moveTo>
                      <a:pt x="1" y="1"/>
                    </a:moveTo>
                    <a:lnTo>
                      <a:pt x="1" y="1415"/>
                    </a:lnTo>
                    <a:lnTo>
                      <a:pt x="5623" y="1415"/>
                    </a:lnTo>
                    <a:lnTo>
                      <a:pt x="56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1816806" y="848075"/>
                <a:ext cx="1515993" cy="503358"/>
              </a:xfrm>
              <a:custGeom>
                <a:avLst/>
                <a:gdLst/>
                <a:ahLst/>
                <a:cxnLst/>
                <a:rect l="l" t="t" r="r" b="b"/>
                <a:pathLst>
                  <a:path w="13833" h="4593" extrusionOk="0">
                    <a:moveTo>
                      <a:pt x="0" y="1"/>
                    </a:moveTo>
                    <a:lnTo>
                      <a:pt x="0" y="4592"/>
                    </a:lnTo>
                    <a:lnTo>
                      <a:pt x="13833" y="4592"/>
                    </a:lnTo>
                    <a:lnTo>
                      <a:pt x="138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8"/>
              <p:cNvGrpSpPr/>
              <p:nvPr/>
            </p:nvGrpSpPr>
            <p:grpSpPr>
              <a:xfrm>
                <a:off x="1948319" y="848075"/>
                <a:ext cx="1251437" cy="1029634"/>
                <a:chOff x="1948319" y="848075"/>
                <a:chExt cx="1251437" cy="1029634"/>
              </a:xfrm>
            </p:grpSpPr>
            <p:sp>
              <p:nvSpPr>
                <p:cNvPr id="812" name="Google Shape;812;p28"/>
                <p:cNvSpPr/>
                <p:nvPr/>
              </p:nvSpPr>
              <p:spPr>
                <a:xfrm>
                  <a:off x="2024157" y="1479885"/>
                  <a:ext cx="131621" cy="153210"/>
                </a:xfrm>
                <a:custGeom>
                  <a:avLst/>
                  <a:gdLst/>
                  <a:ahLst/>
                  <a:cxnLst/>
                  <a:rect l="l" t="t" r="r" b="b"/>
                  <a:pathLst>
                    <a:path w="1201"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8"/>
                <p:cNvSpPr/>
                <p:nvPr/>
              </p:nvSpPr>
              <p:spPr>
                <a:xfrm>
                  <a:off x="2265702" y="1479885"/>
                  <a:ext cx="133155" cy="153210"/>
                </a:xfrm>
                <a:custGeom>
                  <a:avLst/>
                  <a:gdLst/>
                  <a:ahLst/>
                  <a:cxnLst/>
                  <a:rect l="l" t="t" r="r" b="b"/>
                  <a:pathLst>
                    <a:path w="1215" h="1398" extrusionOk="0">
                      <a:moveTo>
                        <a:pt x="1" y="1"/>
                      </a:moveTo>
                      <a:lnTo>
                        <a:pt x="1" y="1398"/>
                      </a:lnTo>
                      <a:lnTo>
                        <a:pt x="1215" y="1398"/>
                      </a:lnTo>
                      <a:lnTo>
                        <a:pt x="12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8"/>
                <p:cNvSpPr/>
                <p:nvPr/>
              </p:nvSpPr>
              <p:spPr>
                <a:xfrm>
                  <a:off x="2508780" y="1479885"/>
                  <a:ext cx="131621" cy="153210"/>
                </a:xfrm>
                <a:custGeom>
                  <a:avLst/>
                  <a:gdLst/>
                  <a:ahLst/>
                  <a:cxnLst/>
                  <a:rect l="l" t="t" r="r" b="b"/>
                  <a:pathLst>
                    <a:path w="1201" h="1398" extrusionOk="0">
                      <a:moveTo>
                        <a:pt x="0" y="1"/>
                      </a:moveTo>
                      <a:lnTo>
                        <a:pt x="0"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8"/>
                <p:cNvSpPr/>
                <p:nvPr/>
              </p:nvSpPr>
              <p:spPr>
                <a:xfrm>
                  <a:off x="2750325"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8"/>
                <p:cNvSpPr/>
                <p:nvPr/>
              </p:nvSpPr>
              <p:spPr>
                <a:xfrm>
                  <a:off x="2991869" y="1479885"/>
                  <a:ext cx="131730" cy="153210"/>
                </a:xfrm>
                <a:custGeom>
                  <a:avLst/>
                  <a:gdLst/>
                  <a:ahLst/>
                  <a:cxnLst/>
                  <a:rect l="l" t="t" r="r" b="b"/>
                  <a:pathLst>
                    <a:path w="1202" h="1398" extrusionOk="0">
                      <a:moveTo>
                        <a:pt x="1" y="1"/>
                      </a:moveTo>
                      <a:lnTo>
                        <a:pt x="1" y="1398"/>
                      </a:lnTo>
                      <a:lnTo>
                        <a:pt x="1201" y="1398"/>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8"/>
                <p:cNvSpPr/>
                <p:nvPr/>
              </p:nvSpPr>
              <p:spPr>
                <a:xfrm>
                  <a:off x="2024157" y="1722965"/>
                  <a:ext cx="131621" cy="154745"/>
                </a:xfrm>
                <a:custGeom>
                  <a:avLst/>
                  <a:gdLst/>
                  <a:ahLst/>
                  <a:cxnLst/>
                  <a:rect l="l" t="t" r="r" b="b"/>
                  <a:pathLst>
                    <a:path w="1201"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2265702" y="1722965"/>
                  <a:ext cx="616348" cy="154745"/>
                </a:xfrm>
                <a:custGeom>
                  <a:avLst/>
                  <a:gdLst/>
                  <a:ahLst/>
                  <a:cxnLst/>
                  <a:rect l="l" t="t" r="r" b="b"/>
                  <a:pathLst>
                    <a:path w="5624" h="1412" extrusionOk="0">
                      <a:moveTo>
                        <a:pt x="1" y="1"/>
                      </a:moveTo>
                      <a:lnTo>
                        <a:pt x="1" y="1411"/>
                      </a:lnTo>
                      <a:lnTo>
                        <a:pt x="5623" y="1411"/>
                      </a:lnTo>
                      <a:lnTo>
                        <a:pt x="56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2991869" y="1722965"/>
                  <a:ext cx="131730" cy="154745"/>
                </a:xfrm>
                <a:custGeom>
                  <a:avLst/>
                  <a:gdLst/>
                  <a:ahLst/>
                  <a:cxnLst/>
                  <a:rect l="l" t="t" r="r" b="b"/>
                  <a:pathLst>
                    <a:path w="1202" h="1412" extrusionOk="0">
                      <a:moveTo>
                        <a:pt x="1" y="1"/>
                      </a:moveTo>
                      <a:lnTo>
                        <a:pt x="1"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1948319" y="848075"/>
                  <a:ext cx="1251437" cy="377765"/>
                </a:xfrm>
                <a:custGeom>
                  <a:avLst/>
                  <a:gdLst/>
                  <a:ahLst/>
                  <a:cxnLst/>
                  <a:rect l="l" t="t" r="r" b="b"/>
                  <a:pathLst>
                    <a:path w="11419" h="3447" extrusionOk="0">
                      <a:moveTo>
                        <a:pt x="1" y="1"/>
                      </a:moveTo>
                      <a:lnTo>
                        <a:pt x="1" y="3446"/>
                      </a:lnTo>
                      <a:lnTo>
                        <a:pt x="11419" y="3446"/>
                      </a:lnTo>
                      <a:lnTo>
                        <a:pt x="1141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1" name="Google Shape;821;p28"/>
              <p:cNvSpPr/>
              <p:nvPr/>
            </p:nvSpPr>
            <p:spPr>
              <a:xfrm>
                <a:off x="1822697" y="2482082"/>
                <a:ext cx="237889" cy="23584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1920179" y="2482082"/>
                <a:ext cx="44968" cy="117922"/>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2233695" y="2482082"/>
                <a:ext cx="259901" cy="237417"/>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2346744" y="2499692"/>
                <a:ext cx="115879" cy="115879"/>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266670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2762616" y="2599847"/>
                <a:ext cx="44496" cy="118080"/>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3089026" y="2482082"/>
                <a:ext cx="237889" cy="23584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3089026" y="2577520"/>
                <a:ext cx="117922" cy="44968"/>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9" name="Google Shape;829;p28"/>
          <p:cNvGrpSpPr/>
          <p:nvPr/>
        </p:nvGrpSpPr>
        <p:grpSpPr>
          <a:xfrm>
            <a:off x="7558201" y="2107520"/>
            <a:ext cx="2357700" cy="3048600"/>
            <a:chOff x="1298550" y="1047450"/>
            <a:chExt cx="2357700" cy="3048600"/>
          </a:xfrm>
        </p:grpSpPr>
        <p:sp>
          <p:nvSpPr>
            <p:cNvPr id="830" name="Google Shape;830;p28"/>
            <p:cNvSpPr/>
            <p:nvPr/>
          </p:nvSpPr>
          <p:spPr>
            <a:xfrm>
              <a:off x="1298550" y="1047450"/>
              <a:ext cx="2357700" cy="3048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1561643" y="372762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3247057" y="372762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1561643" y="131441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3247057" y="131441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1561643" y="163079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1757486" y="182663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1649971" y="171776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2555977" y="163079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2751924" y="182663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2643053" y="171776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1741218"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1971161"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2200999"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243083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2660676"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2890515" y="258132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3120458" y="258132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1741218"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1971161"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2200999"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243083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2660676"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2890515" y="281398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3120458" y="281398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1741218"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1971161"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2200999"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243083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2660676"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2890515" y="304673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3120458" y="304673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1741218"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1971161"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2200999"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243083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2660676"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2890515" y="329351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3120458" y="329351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28"/>
          <p:cNvGrpSpPr/>
          <p:nvPr/>
        </p:nvGrpSpPr>
        <p:grpSpPr>
          <a:xfrm>
            <a:off x="5648114" y="0"/>
            <a:ext cx="1910100" cy="3559200"/>
            <a:chOff x="4876138" y="-9175"/>
            <a:chExt cx="1910100" cy="3559200"/>
          </a:xfrm>
        </p:grpSpPr>
        <p:sp>
          <p:nvSpPr>
            <p:cNvPr id="870" name="Google Shape;870;p28"/>
            <p:cNvSpPr/>
            <p:nvPr/>
          </p:nvSpPr>
          <p:spPr>
            <a:xfrm>
              <a:off x="4876138" y="-9175"/>
              <a:ext cx="1910100" cy="3559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871;p28"/>
            <p:cNvGrpSpPr/>
            <p:nvPr/>
          </p:nvGrpSpPr>
          <p:grpSpPr>
            <a:xfrm>
              <a:off x="5199864" y="212128"/>
              <a:ext cx="1262648" cy="3062808"/>
              <a:chOff x="2024147" y="239016"/>
              <a:chExt cx="1262648" cy="3062808"/>
            </a:xfrm>
          </p:grpSpPr>
          <p:sp>
            <p:nvSpPr>
              <p:cNvPr id="872" name="Google Shape;872;p28"/>
              <p:cNvSpPr/>
              <p:nvPr/>
            </p:nvSpPr>
            <p:spPr>
              <a:xfrm>
                <a:off x="2024147" y="1776820"/>
                <a:ext cx="1262648" cy="1525003"/>
              </a:xfrm>
              <a:custGeom>
                <a:avLst/>
                <a:gdLst/>
                <a:ahLst/>
                <a:cxnLst/>
                <a:rect l="l" t="t" r="r" b="b"/>
                <a:pathLst>
                  <a:path w="10357" h="12509" extrusionOk="0">
                    <a:moveTo>
                      <a:pt x="5102" y="1"/>
                    </a:moveTo>
                    <a:cubicBezTo>
                      <a:pt x="4252" y="1"/>
                      <a:pt x="3412" y="200"/>
                      <a:pt x="2798" y="581"/>
                    </a:cubicBezTo>
                    <a:cubicBezTo>
                      <a:pt x="2188" y="978"/>
                      <a:pt x="1750" y="1612"/>
                      <a:pt x="1554" y="2307"/>
                    </a:cubicBezTo>
                    <a:cubicBezTo>
                      <a:pt x="1313" y="3097"/>
                      <a:pt x="1594" y="3732"/>
                      <a:pt x="1611" y="4511"/>
                    </a:cubicBezTo>
                    <a:cubicBezTo>
                      <a:pt x="1638" y="6065"/>
                      <a:pt x="0" y="6800"/>
                      <a:pt x="0" y="8608"/>
                    </a:cubicBezTo>
                    <a:cubicBezTo>
                      <a:pt x="0" y="9724"/>
                      <a:pt x="679" y="10754"/>
                      <a:pt x="1581" y="11419"/>
                    </a:cubicBezTo>
                    <a:cubicBezTo>
                      <a:pt x="2609" y="12155"/>
                      <a:pt x="3853" y="12508"/>
                      <a:pt x="5114" y="12508"/>
                    </a:cubicBezTo>
                    <a:cubicBezTo>
                      <a:pt x="5138" y="12508"/>
                      <a:pt x="5162" y="12508"/>
                      <a:pt x="5185" y="12508"/>
                    </a:cubicBezTo>
                    <a:cubicBezTo>
                      <a:pt x="5209" y="12508"/>
                      <a:pt x="5233" y="12508"/>
                      <a:pt x="5256" y="12508"/>
                    </a:cubicBezTo>
                    <a:cubicBezTo>
                      <a:pt x="6505" y="12508"/>
                      <a:pt x="7761" y="12155"/>
                      <a:pt x="8773" y="11419"/>
                    </a:cubicBezTo>
                    <a:cubicBezTo>
                      <a:pt x="9692" y="10754"/>
                      <a:pt x="10357" y="9724"/>
                      <a:pt x="10357" y="8608"/>
                    </a:cubicBezTo>
                    <a:cubicBezTo>
                      <a:pt x="10357" y="6800"/>
                      <a:pt x="8716" y="6065"/>
                      <a:pt x="8760" y="4511"/>
                    </a:cubicBezTo>
                    <a:cubicBezTo>
                      <a:pt x="8773" y="3732"/>
                      <a:pt x="9041" y="3097"/>
                      <a:pt x="8817" y="2307"/>
                    </a:cubicBezTo>
                    <a:cubicBezTo>
                      <a:pt x="8617" y="1612"/>
                      <a:pt x="8180" y="978"/>
                      <a:pt x="7559" y="581"/>
                    </a:cubicBezTo>
                    <a:cubicBezTo>
                      <a:pt x="6955" y="200"/>
                      <a:pt x="6103" y="1"/>
                      <a:pt x="5268" y="1"/>
                    </a:cubicBezTo>
                    <a:cubicBezTo>
                      <a:pt x="5240" y="1"/>
                      <a:pt x="5213" y="1"/>
                      <a:pt x="5185" y="1"/>
                    </a:cubicBezTo>
                    <a:cubicBezTo>
                      <a:pt x="5158" y="1"/>
                      <a:pt x="5130"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2439259" y="2872448"/>
                <a:ext cx="434130" cy="122522"/>
              </a:xfrm>
              <a:custGeom>
                <a:avLst/>
                <a:gdLst/>
                <a:ahLst/>
                <a:cxnLst/>
                <a:rect l="l" t="t" r="r" b="b"/>
                <a:pathLst>
                  <a:path w="3561" h="1005" extrusionOk="0">
                    <a:moveTo>
                      <a:pt x="0" y="1"/>
                    </a:moveTo>
                    <a:lnTo>
                      <a:pt x="0" y="1004"/>
                    </a:lnTo>
                    <a:lnTo>
                      <a:pt x="3561" y="1004"/>
                    </a:lnTo>
                    <a:lnTo>
                      <a:pt x="35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2561537" y="328256"/>
                <a:ext cx="189574" cy="1793577"/>
              </a:xfrm>
              <a:custGeom>
                <a:avLst/>
                <a:gdLst/>
                <a:ahLst/>
                <a:cxnLst/>
                <a:rect l="l" t="t" r="r" b="b"/>
                <a:pathLst>
                  <a:path w="1555" h="14712" extrusionOk="0">
                    <a:moveTo>
                      <a:pt x="1" y="1"/>
                    </a:moveTo>
                    <a:lnTo>
                      <a:pt x="1" y="14711"/>
                    </a:lnTo>
                    <a:lnTo>
                      <a:pt x="1554" y="14711"/>
                    </a:lnTo>
                    <a:lnTo>
                      <a:pt x="15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8"/>
              <p:cNvSpPr/>
              <p:nvPr/>
            </p:nvSpPr>
            <p:spPr>
              <a:xfrm>
                <a:off x="2475223" y="253036"/>
                <a:ext cx="361836" cy="590057"/>
              </a:xfrm>
              <a:custGeom>
                <a:avLst/>
                <a:gdLst/>
                <a:ahLst/>
                <a:cxnLst/>
                <a:rect l="l" t="t" r="r" b="b"/>
                <a:pathLst>
                  <a:path w="2968" h="4840" extrusionOk="0">
                    <a:moveTo>
                      <a:pt x="1485" y="1"/>
                    </a:moveTo>
                    <a:cubicBezTo>
                      <a:pt x="990" y="1"/>
                      <a:pt x="495" y="160"/>
                      <a:pt x="0" y="479"/>
                    </a:cubicBezTo>
                    <a:cubicBezTo>
                      <a:pt x="482" y="1778"/>
                      <a:pt x="482" y="3063"/>
                      <a:pt x="0" y="4362"/>
                    </a:cubicBezTo>
                    <a:cubicBezTo>
                      <a:pt x="495" y="4680"/>
                      <a:pt x="990" y="4840"/>
                      <a:pt x="1485" y="4840"/>
                    </a:cubicBezTo>
                    <a:cubicBezTo>
                      <a:pt x="1980" y="4840"/>
                      <a:pt x="2474" y="4680"/>
                      <a:pt x="2967" y="4362"/>
                    </a:cubicBezTo>
                    <a:cubicBezTo>
                      <a:pt x="2472" y="3063"/>
                      <a:pt x="2472" y="1778"/>
                      <a:pt x="2967" y="479"/>
                    </a:cubicBezTo>
                    <a:cubicBezTo>
                      <a:pt x="2474" y="160"/>
                      <a:pt x="1980" y="1"/>
                      <a:pt x="1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8"/>
              <p:cNvSpPr/>
              <p:nvPr/>
            </p:nvSpPr>
            <p:spPr>
              <a:xfrm>
                <a:off x="2402807" y="356052"/>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8"/>
              <p:cNvSpPr/>
              <p:nvPr/>
            </p:nvSpPr>
            <p:spPr>
              <a:xfrm>
                <a:off x="2420240" y="504054"/>
                <a:ext cx="86070" cy="86436"/>
              </a:xfrm>
              <a:custGeom>
                <a:avLst/>
                <a:gdLst/>
                <a:ahLst/>
                <a:cxnLst/>
                <a:rect l="l" t="t" r="r" b="b"/>
                <a:pathLst>
                  <a:path w="706" h="709" extrusionOk="0">
                    <a:moveTo>
                      <a:pt x="353" y="0"/>
                    </a:moveTo>
                    <a:cubicBezTo>
                      <a:pt x="156" y="0"/>
                      <a:pt x="0" y="156"/>
                      <a:pt x="0" y="353"/>
                    </a:cubicBezTo>
                    <a:cubicBezTo>
                      <a:pt x="0" y="553"/>
                      <a:pt x="156" y="709"/>
                      <a:pt x="353" y="709"/>
                    </a:cubicBezTo>
                    <a:cubicBezTo>
                      <a:pt x="550" y="709"/>
                      <a:pt x="706" y="553"/>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2402807" y="654128"/>
                <a:ext cx="86558" cy="86070"/>
              </a:xfrm>
              <a:custGeom>
                <a:avLst/>
                <a:gdLst/>
                <a:ahLst/>
                <a:cxnLst/>
                <a:rect l="l" t="t" r="r" b="b"/>
                <a:pathLst>
                  <a:path w="710" h="706" extrusionOk="0">
                    <a:moveTo>
                      <a:pt x="353" y="0"/>
                    </a:moveTo>
                    <a:cubicBezTo>
                      <a:pt x="157" y="0"/>
                      <a:pt x="1" y="156"/>
                      <a:pt x="1" y="353"/>
                    </a:cubicBezTo>
                    <a:cubicBezTo>
                      <a:pt x="1" y="536"/>
                      <a:pt x="157" y="705"/>
                      <a:pt x="353" y="705"/>
                    </a:cubicBezTo>
                    <a:cubicBezTo>
                      <a:pt x="540" y="705"/>
                      <a:pt x="709" y="536"/>
                      <a:pt x="709" y="353"/>
                    </a:cubicBezTo>
                    <a:cubicBezTo>
                      <a:pt x="709" y="156"/>
                      <a:pt x="54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2823283" y="654128"/>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2805972" y="504054"/>
                <a:ext cx="86436" cy="86436"/>
              </a:xfrm>
              <a:custGeom>
                <a:avLst/>
                <a:gdLst/>
                <a:ahLst/>
                <a:cxnLst/>
                <a:rect l="l" t="t" r="r" b="b"/>
                <a:pathLst>
                  <a:path w="709" h="709" extrusionOk="0">
                    <a:moveTo>
                      <a:pt x="353" y="0"/>
                    </a:moveTo>
                    <a:cubicBezTo>
                      <a:pt x="156" y="0"/>
                      <a:pt x="0" y="156"/>
                      <a:pt x="0" y="353"/>
                    </a:cubicBezTo>
                    <a:cubicBezTo>
                      <a:pt x="0" y="553"/>
                      <a:pt x="156" y="709"/>
                      <a:pt x="353" y="709"/>
                    </a:cubicBezTo>
                    <a:cubicBezTo>
                      <a:pt x="539" y="709"/>
                      <a:pt x="709" y="553"/>
                      <a:pt x="709" y="353"/>
                    </a:cubicBezTo>
                    <a:cubicBezTo>
                      <a:pt x="709" y="156"/>
                      <a:pt x="539"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2823283" y="356052"/>
                <a:ext cx="86070" cy="86070"/>
              </a:xfrm>
              <a:custGeom>
                <a:avLst/>
                <a:gdLst/>
                <a:ahLst/>
                <a:cxnLst/>
                <a:rect l="l" t="t" r="r" b="b"/>
                <a:pathLst>
                  <a:path w="706" h="706" extrusionOk="0">
                    <a:moveTo>
                      <a:pt x="353" y="0"/>
                    </a:moveTo>
                    <a:cubicBezTo>
                      <a:pt x="156" y="0"/>
                      <a:pt x="0" y="156"/>
                      <a:pt x="0" y="353"/>
                    </a:cubicBezTo>
                    <a:cubicBezTo>
                      <a:pt x="0" y="536"/>
                      <a:pt x="156" y="705"/>
                      <a:pt x="353" y="705"/>
                    </a:cubicBezTo>
                    <a:cubicBezTo>
                      <a:pt x="550" y="705"/>
                      <a:pt x="706" y="536"/>
                      <a:pt x="706" y="353"/>
                    </a:cubicBezTo>
                    <a:cubicBezTo>
                      <a:pt x="706" y="156"/>
                      <a:pt x="550" y="0"/>
                      <a:pt x="3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2402807" y="2071726"/>
                <a:ext cx="506546" cy="504840"/>
              </a:xfrm>
              <a:custGeom>
                <a:avLst/>
                <a:gdLst/>
                <a:ahLst/>
                <a:cxnLst/>
                <a:rect l="l" t="t" r="r" b="b"/>
                <a:pathLst>
                  <a:path w="4155" h="4141" extrusionOk="0">
                    <a:moveTo>
                      <a:pt x="2079" y="0"/>
                    </a:moveTo>
                    <a:cubicBezTo>
                      <a:pt x="933" y="0"/>
                      <a:pt x="1" y="919"/>
                      <a:pt x="1" y="2076"/>
                    </a:cubicBezTo>
                    <a:cubicBezTo>
                      <a:pt x="1" y="3222"/>
                      <a:pt x="933" y="4141"/>
                      <a:pt x="2079" y="4141"/>
                    </a:cubicBezTo>
                    <a:cubicBezTo>
                      <a:pt x="3222" y="4141"/>
                      <a:pt x="4155" y="3222"/>
                      <a:pt x="4155" y="2076"/>
                    </a:cubicBezTo>
                    <a:cubicBezTo>
                      <a:pt x="4155" y="919"/>
                      <a:pt x="3222" y="0"/>
                      <a:pt x="20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2592625"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2644316"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2696007" y="239016"/>
                <a:ext cx="24017" cy="2680246"/>
              </a:xfrm>
              <a:custGeom>
                <a:avLst/>
                <a:gdLst/>
                <a:ahLst/>
                <a:cxnLst/>
                <a:rect l="l" t="t" r="r" b="b"/>
                <a:pathLst>
                  <a:path w="197" h="21985" extrusionOk="0">
                    <a:moveTo>
                      <a:pt x="0" y="0"/>
                    </a:moveTo>
                    <a:lnTo>
                      <a:pt x="0" y="21985"/>
                    </a:lnTo>
                    <a:lnTo>
                      <a:pt x="197" y="21985"/>
                    </a:ln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2747576" y="239016"/>
                <a:ext cx="24139" cy="2680246"/>
              </a:xfrm>
              <a:custGeom>
                <a:avLst/>
                <a:gdLst/>
                <a:ahLst/>
                <a:cxnLst/>
                <a:rect l="l" t="t" r="r" b="b"/>
                <a:pathLst>
                  <a:path w="198" h="21985" extrusionOk="0">
                    <a:moveTo>
                      <a:pt x="1" y="0"/>
                    </a:moveTo>
                    <a:lnTo>
                      <a:pt x="1" y="21985"/>
                    </a:lnTo>
                    <a:lnTo>
                      <a:pt x="198" y="21985"/>
                    </a:lnTo>
                    <a:lnTo>
                      <a:pt x="1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2538861" y="239016"/>
                <a:ext cx="24504" cy="2680246"/>
              </a:xfrm>
              <a:custGeom>
                <a:avLst/>
                <a:gdLst/>
                <a:ahLst/>
                <a:cxnLst/>
                <a:rect l="l" t="t" r="r" b="b"/>
                <a:pathLst>
                  <a:path w="201" h="21985" extrusionOk="0">
                    <a:moveTo>
                      <a:pt x="0" y="0"/>
                    </a:moveTo>
                    <a:lnTo>
                      <a:pt x="0" y="21985"/>
                    </a:lnTo>
                    <a:lnTo>
                      <a:pt x="200" y="21985"/>
                    </a:lnTo>
                    <a:lnTo>
                      <a:pt x="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6" name="Google Shape;785;p28"/>
          <p:cNvSpPr txBox="1">
            <a:spLocks/>
          </p:cNvSpPr>
          <p:nvPr/>
        </p:nvSpPr>
        <p:spPr>
          <a:xfrm>
            <a:off x="160408" y="3552198"/>
            <a:ext cx="2848568" cy="11249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r>
              <a:rPr lang="ro-RO" dirty="0"/>
              <a:t>Colegiul Național </a:t>
            </a:r>
          </a:p>
          <a:p>
            <a:r>
              <a:rPr lang="en-US" dirty="0"/>
              <a:t>“</a:t>
            </a:r>
            <a:r>
              <a:rPr lang="ro-RO" dirty="0"/>
              <a:t>Dinicu Golescu</a:t>
            </a:r>
            <a:r>
              <a:rPr lang="en-US" dirty="0"/>
              <a:t>”</a:t>
            </a:r>
            <a:endParaRPr lang="ro-RO" dirty="0"/>
          </a:p>
          <a:p>
            <a:r>
              <a:rPr lang="ro-RO" dirty="0"/>
              <a:t>Câmpulung Muscel</a:t>
            </a:r>
          </a:p>
          <a:p>
            <a:r>
              <a:rPr lang="ro-RO" dirty="0"/>
              <a:t>Județul Argeș</a:t>
            </a:r>
          </a:p>
          <a:p>
            <a:endParaRPr lang="ro-RO" dirty="0">
              <a:solidFill>
                <a:schemeClr val="tx1"/>
              </a:solidFill>
            </a:endParaRPr>
          </a:p>
        </p:txBody>
      </p:sp>
      <p:sp>
        <p:nvSpPr>
          <p:cNvPr id="107" name="Google Shape;785;p28"/>
          <p:cNvSpPr txBox="1">
            <a:spLocks/>
          </p:cNvSpPr>
          <p:nvPr/>
        </p:nvSpPr>
        <p:spPr>
          <a:xfrm>
            <a:off x="2412483" y="3528041"/>
            <a:ext cx="3010223" cy="1549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r>
              <a:rPr lang="ro-RO" dirty="0"/>
              <a:t>Elev:</a:t>
            </a:r>
            <a:r>
              <a:rPr lang="en-US" dirty="0"/>
              <a:t> </a:t>
            </a:r>
            <a:r>
              <a:rPr lang="en-US" dirty="0" err="1"/>
              <a:t>Rachieru</a:t>
            </a:r>
            <a:r>
              <a:rPr lang="en-US" dirty="0"/>
              <a:t> Gheorghe Gabriel</a:t>
            </a:r>
            <a:endParaRPr lang="ro-RO" dirty="0"/>
          </a:p>
          <a:p>
            <a:r>
              <a:rPr lang="ro-RO" dirty="0"/>
              <a:t>Clasa a XII-a B</a:t>
            </a:r>
          </a:p>
          <a:p>
            <a:r>
              <a:rPr lang="ro-RO" dirty="0"/>
              <a:t>Profil: Matematică-Informatică Intensiv</a:t>
            </a:r>
          </a:p>
          <a:p>
            <a:r>
              <a:rPr lang="ro-RO" dirty="0"/>
              <a:t>Anul școlar 2023-2024</a:t>
            </a:r>
          </a:p>
          <a:p>
            <a:r>
              <a:rPr lang="ro-RO" dirty="0"/>
              <a:t>Prof. Coordonator:</a:t>
            </a:r>
            <a:r>
              <a:rPr lang="en-US" dirty="0"/>
              <a:t> Maria T</a:t>
            </a:r>
            <a:r>
              <a:rPr lang="ro-RO" dirty="0"/>
              <a:t>ătulea</a:t>
            </a:r>
            <a:endParaRPr lang="ro-RO" dirty="0">
              <a:solidFill>
                <a:schemeClr val="tx1"/>
              </a:solidFill>
            </a:endParaRPr>
          </a:p>
        </p:txBody>
      </p:sp>
      <p:pic>
        <p:nvPicPr>
          <p:cNvPr id="3" name="Picture 2">
            <a:extLst>
              <a:ext uri="{FF2B5EF4-FFF2-40B4-BE49-F238E27FC236}">
                <a16:creationId xmlns:a16="http://schemas.microsoft.com/office/drawing/2014/main" id="{5CA473E7-24CE-2B4B-FB2E-559C32F8DF35}"/>
              </a:ext>
            </a:extLst>
          </p:cNvPr>
          <p:cNvPicPr>
            <a:picLocks noChangeAspect="1"/>
          </p:cNvPicPr>
          <p:nvPr/>
        </p:nvPicPr>
        <p:blipFill>
          <a:blip r:embed="rId3"/>
          <a:stretch>
            <a:fillRect/>
          </a:stretch>
        </p:blipFill>
        <p:spPr>
          <a:xfrm>
            <a:off x="233479" y="264888"/>
            <a:ext cx="1905266" cy="7430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157964" y="940416"/>
            <a:ext cx="7329900" cy="572700"/>
          </a:xfrm>
          <a:prstGeom prst="rect">
            <a:avLst/>
          </a:prstGeom>
        </p:spPr>
        <p:txBody>
          <a:bodyPr spcFirstLastPara="1" wrap="square" lIns="91425" tIns="91425" rIns="91425" bIns="91425" anchor="t" anchorCtr="0">
            <a:noAutofit/>
          </a:bodyPr>
          <a:lstStyle/>
          <a:p>
            <a:pPr lvl="0"/>
            <a:r>
              <a:rPr lang="ro-RO" dirty="0"/>
              <a:t>Normalizarea bazelor de date</a:t>
            </a:r>
            <a:endParaRPr b="1" dirty="0">
              <a:effectLst>
                <a:outerShdw blurRad="38100" dist="38100" dir="2700000" algn="tl">
                  <a:srgbClr val="000000">
                    <a:alpha val="43137"/>
                  </a:srgbClr>
                </a:outerShdw>
              </a:effectLst>
            </a:endParaRPr>
          </a:p>
        </p:txBody>
      </p:sp>
      <p:sp>
        <p:nvSpPr>
          <p:cNvPr id="18" name="Google Shape;1819;p49"/>
          <p:cNvSpPr txBox="1">
            <a:spLocks/>
          </p:cNvSpPr>
          <p:nvPr/>
        </p:nvSpPr>
        <p:spPr>
          <a:xfrm>
            <a:off x="1157964" y="1513116"/>
            <a:ext cx="77193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2000" spc="-100" dirty="0">
                <a:latin typeface="Albert Sans"/>
              </a:rPr>
              <a:t>	</a:t>
            </a:r>
            <a:r>
              <a:rPr lang="en-US" sz="2000" spc="-100" dirty="0" err="1">
                <a:latin typeface="Albert Sans"/>
              </a:rPr>
              <a:t>Normalizarea</a:t>
            </a:r>
            <a:r>
              <a:rPr lang="en-US" sz="2000" spc="-100" dirty="0">
                <a:latin typeface="Albert Sans"/>
              </a:rPr>
              <a:t> </a:t>
            </a:r>
            <a:r>
              <a:rPr lang="en-US" sz="2000" spc="-100" dirty="0" err="1">
                <a:latin typeface="Albert Sans"/>
              </a:rPr>
              <a:t>este</a:t>
            </a:r>
            <a:r>
              <a:rPr lang="en-US" sz="2000" spc="-100" dirty="0">
                <a:latin typeface="Albert Sans"/>
              </a:rPr>
              <a:t> o </a:t>
            </a:r>
            <a:r>
              <a:rPr lang="en-US" sz="2000" spc="-100" dirty="0" err="1">
                <a:latin typeface="Albert Sans"/>
              </a:rPr>
              <a:t>tehnică</a:t>
            </a:r>
            <a:r>
              <a:rPr lang="en-US" sz="2000" spc="-100" dirty="0">
                <a:latin typeface="Albert Sans"/>
              </a:rPr>
              <a:t> de </a:t>
            </a:r>
            <a:r>
              <a:rPr lang="en-US" sz="2000" spc="-100" dirty="0" err="1">
                <a:latin typeface="Albert Sans"/>
              </a:rPr>
              <a:t>proiectare</a:t>
            </a:r>
            <a:r>
              <a:rPr lang="en-US" sz="2000" spc="-100" dirty="0">
                <a:latin typeface="Albert Sans"/>
              </a:rPr>
              <a:t> a </a:t>
            </a:r>
            <a:r>
              <a:rPr lang="en-US" sz="2000" spc="-100" dirty="0" err="1">
                <a:latin typeface="Albert Sans"/>
              </a:rPr>
              <a:t>bazelor</a:t>
            </a:r>
            <a:r>
              <a:rPr lang="en-US" sz="2000" spc="-100" dirty="0">
                <a:latin typeface="Albert Sans"/>
              </a:rPr>
              <a:t> de date </a:t>
            </a:r>
            <a:r>
              <a:rPr lang="en-US" sz="2000" spc="-100" dirty="0" err="1">
                <a:latin typeface="Albert Sans"/>
              </a:rPr>
              <a:t>prin</a:t>
            </a:r>
            <a:r>
              <a:rPr lang="en-US" sz="2000" spc="-100" dirty="0">
                <a:latin typeface="Albert Sans"/>
              </a:rPr>
              <a:t> care se </a:t>
            </a:r>
            <a:r>
              <a:rPr lang="en-US" sz="2000" spc="-100" dirty="0" err="1">
                <a:latin typeface="Albert Sans"/>
              </a:rPr>
              <a:t>elimină</a:t>
            </a:r>
            <a:r>
              <a:rPr lang="en-US" sz="2000" spc="-100" dirty="0">
                <a:latin typeface="Albert Sans"/>
              </a:rPr>
              <a:t> </a:t>
            </a:r>
            <a:r>
              <a:rPr lang="en-US" sz="2000" spc="-100" dirty="0" err="1">
                <a:latin typeface="Albert Sans"/>
              </a:rPr>
              <a:t>sau</a:t>
            </a:r>
            <a:r>
              <a:rPr lang="en-US" sz="2000" spc="-100" dirty="0">
                <a:latin typeface="Albert Sans"/>
              </a:rPr>
              <a:t> se </a:t>
            </a:r>
            <a:r>
              <a:rPr lang="en-US" sz="2000" spc="-100" dirty="0" err="1">
                <a:latin typeface="Albert Sans"/>
              </a:rPr>
              <a:t>evita</a:t>
            </a:r>
            <a:r>
              <a:rPr lang="en-US" sz="2000" spc="-100" dirty="0">
                <a:latin typeface="Albert Sans"/>
              </a:rPr>
              <a:t> </a:t>
            </a:r>
            <a:r>
              <a:rPr lang="en-US" sz="2000" spc="-100" dirty="0" err="1">
                <a:latin typeface="Albert Sans"/>
              </a:rPr>
              <a:t>numite</a:t>
            </a:r>
            <a:r>
              <a:rPr lang="en-US" sz="2000" spc="-100" dirty="0">
                <a:latin typeface="Albert Sans"/>
              </a:rPr>
              <a:t> </a:t>
            </a:r>
            <a:r>
              <a:rPr lang="en-US" sz="2000" spc="-100" dirty="0" err="1">
                <a:latin typeface="Albert Sans"/>
              </a:rPr>
              <a:t>anomalii</a:t>
            </a:r>
            <a:r>
              <a:rPr lang="en-US" sz="2000" spc="-100" dirty="0">
                <a:latin typeface="Albert Sans"/>
              </a:rPr>
              <a:t> </a:t>
            </a:r>
            <a:r>
              <a:rPr lang="en-US" sz="2000" spc="-100" dirty="0" err="1">
                <a:latin typeface="Albert Sans"/>
              </a:rPr>
              <a:t>și</a:t>
            </a:r>
            <a:r>
              <a:rPr lang="en-US" sz="2000" spc="-100" dirty="0">
                <a:latin typeface="Albert Sans"/>
              </a:rPr>
              <a:t> </a:t>
            </a:r>
            <a:r>
              <a:rPr lang="en-US" sz="2000" spc="-100" dirty="0" err="1">
                <a:latin typeface="Albert Sans"/>
              </a:rPr>
              <a:t>inconsistențe</a:t>
            </a:r>
            <a:r>
              <a:rPr lang="en-US" sz="2000" spc="-100" dirty="0">
                <a:latin typeface="Albert Sans"/>
              </a:rPr>
              <a:t> ale </a:t>
            </a:r>
            <a:r>
              <a:rPr lang="en-US" sz="2000" spc="-100" dirty="0" err="1">
                <a:latin typeface="Albert Sans"/>
              </a:rPr>
              <a:t>datelor</a:t>
            </a:r>
            <a:r>
              <a:rPr lang="en-US" sz="2000" spc="-100" dirty="0">
                <a:latin typeface="Albert Sans"/>
              </a:rPr>
              <a:t>. O </a:t>
            </a:r>
            <a:r>
              <a:rPr lang="en-US" sz="2000" spc="-100" dirty="0" err="1">
                <a:latin typeface="Albert Sans"/>
              </a:rPr>
              <a:t>bază</a:t>
            </a:r>
            <a:r>
              <a:rPr lang="en-US" sz="2000" spc="-100" dirty="0">
                <a:latin typeface="Albert Sans"/>
              </a:rPr>
              <a:t> de date bine </a:t>
            </a:r>
            <a:r>
              <a:rPr lang="en-US" sz="2000" spc="-100" dirty="0" err="1">
                <a:latin typeface="Albert Sans"/>
              </a:rPr>
              <a:t>proiectata</a:t>
            </a:r>
            <a:r>
              <a:rPr lang="en-US" sz="2000" spc="-100" dirty="0">
                <a:latin typeface="Albert Sans"/>
              </a:rPr>
              <a:t> nu </a:t>
            </a:r>
            <a:r>
              <a:rPr lang="en-US" sz="2000" spc="-100" dirty="0" err="1">
                <a:latin typeface="Albert Sans"/>
              </a:rPr>
              <a:t>permite</a:t>
            </a:r>
            <a:r>
              <a:rPr lang="en-US" sz="2000" spc="-100" dirty="0">
                <a:latin typeface="Albert Sans"/>
              </a:rPr>
              <a:t> ca </a:t>
            </a:r>
            <a:r>
              <a:rPr lang="en-US" sz="2000" spc="-100" dirty="0" err="1">
                <a:latin typeface="Albert Sans"/>
              </a:rPr>
              <a:t>datele</a:t>
            </a:r>
            <a:r>
              <a:rPr lang="en-US" sz="2000" spc="-100" dirty="0">
                <a:latin typeface="Albert Sans"/>
              </a:rPr>
              <a:t> </a:t>
            </a:r>
            <a:r>
              <a:rPr lang="en-US" sz="2000" spc="-100" dirty="0" err="1">
                <a:latin typeface="Albert Sans"/>
              </a:rPr>
              <a:t>să</a:t>
            </a:r>
            <a:r>
              <a:rPr lang="en-US" sz="2000" spc="-100" dirty="0">
                <a:latin typeface="Albert Sans"/>
              </a:rPr>
              <a:t> fie </a:t>
            </a:r>
            <a:r>
              <a:rPr lang="en-US" sz="2000" spc="-100" dirty="0" err="1">
                <a:latin typeface="Albert Sans"/>
              </a:rPr>
              <a:t>redundante</a:t>
            </a:r>
            <a:r>
              <a:rPr lang="en-US" sz="2000" spc="-100" dirty="0">
                <a:latin typeface="Albert Sans"/>
              </a:rPr>
              <a:t>, </a:t>
            </a:r>
            <a:r>
              <a:rPr lang="en-US" sz="2000" spc="-100" dirty="0" err="1">
                <a:latin typeface="Albert Sans"/>
              </a:rPr>
              <a:t>adică</a:t>
            </a:r>
            <a:r>
              <a:rPr lang="en-US" sz="2000" spc="-100" dirty="0">
                <a:latin typeface="Albert Sans"/>
              </a:rPr>
              <a:t> </a:t>
            </a:r>
            <a:r>
              <a:rPr lang="en-US" sz="2000" spc="-100" dirty="0" err="1">
                <a:latin typeface="Albert Sans"/>
              </a:rPr>
              <a:t>aceeași</a:t>
            </a:r>
            <a:r>
              <a:rPr lang="en-US" sz="2000" spc="-100" dirty="0">
                <a:latin typeface="Albert Sans"/>
              </a:rPr>
              <a:t> </a:t>
            </a:r>
            <a:r>
              <a:rPr lang="en-US" sz="2000" spc="-100" dirty="0" err="1">
                <a:latin typeface="Albert Sans"/>
              </a:rPr>
              <a:t>informație</a:t>
            </a:r>
            <a:r>
              <a:rPr lang="en-US" sz="2000" spc="-100" dirty="0">
                <a:latin typeface="Albert Sans"/>
              </a:rPr>
              <a:t> </a:t>
            </a:r>
            <a:r>
              <a:rPr lang="en-US" sz="2000" spc="-100" dirty="0" err="1">
                <a:latin typeface="Albert Sans"/>
              </a:rPr>
              <a:t>să</a:t>
            </a:r>
            <a:r>
              <a:rPr lang="en-US" sz="2000" spc="-100" dirty="0">
                <a:latin typeface="Albert Sans"/>
              </a:rPr>
              <a:t> se </a:t>
            </a:r>
            <a:r>
              <a:rPr lang="en-US" sz="2000" spc="-100" dirty="0" err="1">
                <a:latin typeface="Albert Sans"/>
              </a:rPr>
              <a:t>găsească</a:t>
            </a:r>
            <a:r>
              <a:rPr lang="en-US" sz="2000" spc="-100" dirty="0">
                <a:latin typeface="Albert Sans"/>
              </a:rPr>
              <a:t> </a:t>
            </a:r>
            <a:r>
              <a:rPr lang="en-US" sz="2000" spc="-100" dirty="0" err="1">
                <a:latin typeface="Albert Sans"/>
              </a:rPr>
              <a:t>în</a:t>
            </a:r>
            <a:r>
              <a:rPr lang="en-US" sz="2000" spc="-100" dirty="0">
                <a:latin typeface="Albert Sans"/>
              </a:rPr>
              <a:t> </a:t>
            </a:r>
            <a:r>
              <a:rPr lang="en-US" sz="2000" spc="-100" dirty="0" err="1">
                <a:latin typeface="Albert Sans"/>
              </a:rPr>
              <a:t>locuri</a:t>
            </a:r>
            <a:r>
              <a:rPr lang="en-US" sz="2000" spc="-100" dirty="0">
                <a:latin typeface="Albert Sans"/>
              </a:rPr>
              <a:t> </a:t>
            </a:r>
            <a:r>
              <a:rPr lang="en-US" sz="2000" spc="-100" dirty="0" err="1">
                <a:latin typeface="Albert Sans"/>
              </a:rPr>
              <a:t>diferite</a:t>
            </a:r>
            <a:r>
              <a:rPr lang="en-US" sz="2000" spc="-100" dirty="0">
                <a:latin typeface="Albert Sans"/>
              </a:rPr>
              <a:t> </a:t>
            </a:r>
            <a:r>
              <a:rPr lang="en-US" sz="2000" spc="-100" dirty="0" err="1">
                <a:latin typeface="Albert Sans"/>
              </a:rPr>
              <a:t>sau</a:t>
            </a:r>
            <a:r>
              <a:rPr lang="en-US" sz="2000" spc="-100" dirty="0">
                <a:latin typeface="Albert Sans"/>
              </a:rPr>
              <a:t> </a:t>
            </a:r>
            <a:r>
              <a:rPr lang="en-US" sz="2000" spc="-100" dirty="0" err="1">
                <a:latin typeface="Albert Sans"/>
              </a:rPr>
              <a:t>să</a:t>
            </a:r>
            <a:r>
              <a:rPr lang="en-US" sz="2000" spc="-100" dirty="0">
                <a:latin typeface="Albert Sans"/>
              </a:rPr>
              <a:t> se </a:t>
            </a:r>
            <a:r>
              <a:rPr lang="en-US" sz="2000" spc="-100" dirty="0" err="1">
                <a:latin typeface="Albert Sans"/>
              </a:rPr>
              <a:t>memoreze</a:t>
            </a:r>
            <a:r>
              <a:rPr lang="en-US" sz="2000" spc="-100" dirty="0">
                <a:latin typeface="Albert Sans"/>
              </a:rPr>
              <a:t> in </a:t>
            </a:r>
            <a:r>
              <a:rPr lang="en-US" sz="2000" spc="-100" dirty="0" err="1">
                <a:latin typeface="Albert Sans"/>
              </a:rPr>
              <a:t>baza</a:t>
            </a:r>
            <a:r>
              <a:rPr lang="en-US" sz="2000" spc="-100" dirty="0">
                <a:latin typeface="Albert Sans"/>
              </a:rPr>
              <a:t> de date </a:t>
            </a:r>
            <a:r>
              <a:rPr lang="en-US" sz="2000" spc="-100" dirty="0" err="1">
                <a:latin typeface="Albert Sans"/>
              </a:rPr>
              <a:t>informații</a:t>
            </a:r>
            <a:r>
              <a:rPr lang="en-US" sz="2000" spc="-100" dirty="0">
                <a:latin typeface="Albert Sans"/>
              </a:rPr>
              <a:t> care se pot deduce pe </a:t>
            </a:r>
            <a:r>
              <a:rPr lang="en-US" sz="2000" spc="-100" dirty="0" err="1">
                <a:latin typeface="Albert Sans"/>
              </a:rPr>
              <a:t>baza</a:t>
            </a:r>
            <a:r>
              <a:rPr lang="en-US" sz="2000" spc="-100" dirty="0">
                <a:latin typeface="Albert Sans"/>
              </a:rPr>
              <a:t> </a:t>
            </a:r>
            <a:r>
              <a:rPr lang="en-US" sz="2000" spc="-100" dirty="0" err="1">
                <a:latin typeface="Albert Sans"/>
              </a:rPr>
              <a:t>altor</a:t>
            </a:r>
            <a:r>
              <a:rPr lang="en-US" sz="2000" spc="-100" dirty="0">
                <a:latin typeface="Albert Sans"/>
              </a:rPr>
              <a:t> </a:t>
            </a:r>
            <a:r>
              <a:rPr lang="en-US" sz="2000" spc="-100" dirty="0" err="1">
                <a:latin typeface="Albert Sans"/>
              </a:rPr>
              <a:t>informații</a:t>
            </a:r>
            <a:r>
              <a:rPr lang="en-US" sz="2000" spc="-100" dirty="0">
                <a:latin typeface="Albert Sans"/>
              </a:rPr>
              <a:t> </a:t>
            </a:r>
            <a:r>
              <a:rPr lang="en-US" sz="2000" spc="-100" dirty="0" err="1">
                <a:latin typeface="Albert Sans"/>
              </a:rPr>
              <a:t>memorate</a:t>
            </a:r>
            <a:r>
              <a:rPr lang="en-US" sz="2000" spc="-100" dirty="0">
                <a:latin typeface="Albert Sans"/>
              </a:rPr>
              <a:t> </a:t>
            </a:r>
            <a:r>
              <a:rPr lang="en-US" sz="2000" spc="-100" dirty="0" err="1">
                <a:latin typeface="Albert Sans"/>
              </a:rPr>
              <a:t>în</a:t>
            </a:r>
            <a:r>
              <a:rPr lang="en-US" sz="2000" spc="-100" dirty="0">
                <a:latin typeface="Albert Sans"/>
              </a:rPr>
              <a:t> </a:t>
            </a:r>
            <a:r>
              <a:rPr lang="en-US" sz="2000" spc="-100" dirty="0" err="1">
                <a:latin typeface="Albert Sans"/>
              </a:rPr>
              <a:t>aceeași</a:t>
            </a:r>
            <a:r>
              <a:rPr lang="en-US" sz="2000" spc="-100" dirty="0">
                <a:latin typeface="Albert Sans"/>
              </a:rPr>
              <a:t> </a:t>
            </a:r>
            <a:r>
              <a:rPr lang="en-US" sz="2000" spc="-100" dirty="0" err="1">
                <a:latin typeface="Albert Sans"/>
              </a:rPr>
              <a:t>bază</a:t>
            </a:r>
            <a:r>
              <a:rPr lang="en-US" sz="2000" spc="-100" dirty="0">
                <a:latin typeface="Albert Sans"/>
              </a:rPr>
              <a:t> de date. </a:t>
            </a:r>
            <a:r>
              <a:rPr lang="en-US" sz="2000" spc="-100" dirty="0" err="1">
                <a:latin typeface="Albert Sans"/>
              </a:rPr>
              <a:t>Anomaliile</a:t>
            </a:r>
            <a:r>
              <a:rPr lang="en-US" sz="2000" spc="-100" dirty="0">
                <a:latin typeface="Albert Sans"/>
              </a:rPr>
              <a:t> care pot </a:t>
            </a:r>
            <a:r>
              <a:rPr lang="en-US" sz="2000" spc="-100" dirty="0" err="1">
                <a:latin typeface="Albert Sans"/>
              </a:rPr>
              <a:t>apărea</a:t>
            </a:r>
            <a:r>
              <a:rPr lang="en-US" sz="2000" spc="-100" dirty="0">
                <a:latin typeface="Albert Sans"/>
              </a:rPr>
              <a:t> la o </a:t>
            </a:r>
            <a:r>
              <a:rPr lang="en-US" sz="2000" spc="-100" dirty="0" err="1">
                <a:latin typeface="Albert Sans"/>
              </a:rPr>
              <a:t>bază</a:t>
            </a:r>
            <a:r>
              <a:rPr lang="en-US" sz="2000" spc="-100" dirty="0">
                <a:latin typeface="Albert Sans"/>
              </a:rPr>
              <a:t> de date </a:t>
            </a:r>
            <a:r>
              <a:rPr lang="en-US" sz="2000" spc="-100" dirty="0" err="1">
                <a:latin typeface="Albert Sans"/>
              </a:rPr>
              <a:t>nenormalizată</a:t>
            </a:r>
            <a:r>
              <a:rPr lang="en-US" sz="2000" spc="-100" dirty="0">
                <a:latin typeface="Albert Sans"/>
              </a:rPr>
              <a:t> sunt </a:t>
            </a:r>
            <a:r>
              <a:rPr lang="en-US" sz="2000" spc="-100" dirty="0" err="1">
                <a:latin typeface="Albert Sans"/>
              </a:rPr>
              <a:t>următoarele</a:t>
            </a:r>
            <a:r>
              <a:rPr lang="en-US" sz="2000" spc="-100" dirty="0">
                <a:latin typeface="Albert Sans"/>
              </a:rPr>
              <a:t>:</a:t>
            </a:r>
          </a:p>
          <a:p>
            <a:pPr marL="342900" indent="-342900" algn="just">
              <a:buFont typeface="Arial" panose="020B0604020202020204" pitchFamily="34" charset="0"/>
              <a:buChar char="•"/>
            </a:pPr>
            <a:r>
              <a:rPr lang="en-US" sz="2000" spc="-100" dirty="0" err="1">
                <a:latin typeface="Albert Sans"/>
              </a:rPr>
              <a:t>anomalii</a:t>
            </a:r>
            <a:r>
              <a:rPr lang="en-US" sz="2000" spc="-100" dirty="0">
                <a:latin typeface="Albert Sans"/>
              </a:rPr>
              <a:t> la </a:t>
            </a:r>
            <a:r>
              <a:rPr lang="en-US" sz="2000" spc="-100" dirty="0" err="1">
                <a:latin typeface="Albert Sans"/>
              </a:rPr>
              <a:t>actualizarea</a:t>
            </a:r>
            <a:r>
              <a:rPr lang="en-US" sz="2000" spc="-100" dirty="0">
                <a:latin typeface="Albert Sans"/>
              </a:rPr>
              <a:t> </a:t>
            </a:r>
            <a:r>
              <a:rPr lang="en-US" sz="2000" spc="-100" dirty="0" err="1">
                <a:latin typeface="Albert Sans"/>
              </a:rPr>
              <a:t>datelor</a:t>
            </a:r>
            <a:endParaRPr lang="en-US" sz="2000" spc="-100" dirty="0">
              <a:latin typeface="Albert Sans"/>
            </a:endParaRPr>
          </a:p>
          <a:p>
            <a:pPr marL="342900" indent="-342900" algn="just">
              <a:buFont typeface="Arial" panose="020B0604020202020204" pitchFamily="34" charset="0"/>
              <a:buChar char="•"/>
            </a:pPr>
            <a:r>
              <a:rPr lang="en-US" sz="2000" spc="-100" dirty="0" err="1">
                <a:latin typeface="Albert Sans"/>
              </a:rPr>
              <a:t>anomalii</a:t>
            </a:r>
            <a:r>
              <a:rPr lang="en-US" sz="2000" spc="-100" dirty="0">
                <a:latin typeface="Albert Sans"/>
              </a:rPr>
              <a:t> de </a:t>
            </a:r>
            <a:r>
              <a:rPr lang="en-US" sz="2000" spc="-100" dirty="0" err="1">
                <a:latin typeface="Albert Sans"/>
              </a:rPr>
              <a:t>inserare</a:t>
            </a:r>
            <a:endParaRPr lang="en-US" sz="2000" spc="-100" dirty="0">
              <a:latin typeface="Albert Sans"/>
            </a:endParaRPr>
          </a:p>
          <a:p>
            <a:pPr marL="342900" indent="-342900" algn="just">
              <a:buFont typeface="Arial" panose="020B0604020202020204" pitchFamily="34" charset="0"/>
              <a:buChar char="•"/>
            </a:pPr>
            <a:r>
              <a:rPr lang="en-US" sz="2000" spc="-100" dirty="0" err="1">
                <a:latin typeface="Albert Sans"/>
              </a:rPr>
              <a:t>anomalii</a:t>
            </a:r>
            <a:r>
              <a:rPr lang="en-US" sz="2000" spc="-100" dirty="0">
                <a:latin typeface="Albert Sans"/>
              </a:rPr>
              <a:t> de </a:t>
            </a:r>
            <a:r>
              <a:rPr lang="en-US" sz="2000" spc="-100" dirty="0" err="1">
                <a:latin typeface="Albert Sans"/>
              </a:rPr>
              <a:t>ștergere</a:t>
            </a:r>
            <a:endParaRPr lang="en-US" sz="2000" spc="-100" dirty="0">
              <a:latin typeface="Albert Sans"/>
            </a:endParaRPr>
          </a:p>
          <a:p>
            <a:pPr algn="just">
              <a:buNone/>
            </a:pPr>
            <a:endParaRPr lang="en-US" sz="2000" spc="-100" dirty="0">
              <a:latin typeface="Albert Sans"/>
            </a:endParaRPr>
          </a:p>
        </p:txBody>
      </p:sp>
    </p:spTree>
    <p:extLst>
      <p:ext uri="{BB962C8B-B14F-4D97-AF65-F5344CB8AC3E}">
        <p14:creationId xmlns:p14="http://schemas.microsoft.com/office/powerpoint/2010/main" val="3948328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157964" y="986136"/>
            <a:ext cx="7329900" cy="572700"/>
          </a:xfrm>
          <a:prstGeom prst="rect">
            <a:avLst/>
          </a:prstGeom>
        </p:spPr>
        <p:txBody>
          <a:bodyPr spcFirstLastPara="1" wrap="square" lIns="91425" tIns="91425" rIns="91425" bIns="91425" anchor="t" anchorCtr="0">
            <a:noAutofit/>
          </a:bodyPr>
          <a:lstStyle/>
          <a:p>
            <a:pPr lvl="0"/>
            <a:r>
              <a:rPr lang="ro-RO" dirty="0"/>
              <a:t>Normalizarea bazelor de date</a:t>
            </a:r>
            <a:endParaRPr b="1" dirty="0">
              <a:effectLst>
                <a:outerShdw blurRad="38100" dist="38100" dir="2700000" algn="tl">
                  <a:srgbClr val="000000">
                    <a:alpha val="43137"/>
                  </a:srgbClr>
                </a:outerShdw>
              </a:effectLst>
            </a:endParaRPr>
          </a:p>
        </p:txBody>
      </p:sp>
      <p:sp>
        <p:nvSpPr>
          <p:cNvPr id="18" name="Google Shape;1819;p49"/>
          <p:cNvSpPr txBox="1">
            <a:spLocks/>
          </p:cNvSpPr>
          <p:nvPr/>
        </p:nvSpPr>
        <p:spPr>
          <a:xfrm>
            <a:off x="1157964" y="1558836"/>
            <a:ext cx="77193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1800" spc="-100" dirty="0">
                <a:latin typeface="Albert Sans"/>
              </a:rPr>
              <a:t>	</a:t>
            </a:r>
            <a:r>
              <a:rPr lang="en-US" sz="1800" spc="-100" dirty="0" err="1">
                <a:latin typeface="Albert Sans"/>
              </a:rPr>
              <a:t>Conceptul</a:t>
            </a:r>
            <a:r>
              <a:rPr lang="en-US" sz="1800" spc="-100" dirty="0">
                <a:latin typeface="Albert Sans"/>
              </a:rPr>
              <a:t> de </a:t>
            </a:r>
            <a:r>
              <a:rPr lang="en-US" sz="1800" spc="-100" dirty="0" err="1">
                <a:latin typeface="Albert Sans"/>
              </a:rPr>
              <a:t>normalizare</a:t>
            </a:r>
            <a:r>
              <a:rPr lang="en-US" sz="1800" spc="-100" dirty="0">
                <a:latin typeface="Albert Sans"/>
              </a:rPr>
              <a:t> a </a:t>
            </a:r>
            <a:r>
              <a:rPr lang="en-US" sz="1800" spc="-100" dirty="0" err="1">
                <a:latin typeface="Albert Sans"/>
              </a:rPr>
              <a:t>bazelor</a:t>
            </a:r>
            <a:r>
              <a:rPr lang="en-US" sz="1800" spc="-100" dirty="0">
                <a:latin typeface="Albert Sans"/>
              </a:rPr>
              <a:t> de date a </a:t>
            </a:r>
            <a:r>
              <a:rPr lang="en-US" sz="1800" spc="-100" dirty="0" err="1">
                <a:latin typeface="Albert Sans"/>
              </a:rPr>
              <a:t>fost</a:t>
            </a:r>
            <a:r>
              <a:rPr lang="en-US" sz="1800" spc="-100" dirty="0">
                <a:latin typeface="Albert Sans"/>
              </a:rPr>
              <a:t> </a:t>
            </a:r>
            <a:r>
              <a:rPr lang="en-US" sz="1800" spc="-100" dirty="0" err="1">
                <a:latin typeface="Albert Sans"/>
              </a:rPr>
              <a:t>pentru</a:t>
            </a:r>
            <a:r>
              <a:rPr lang="en-US" sz="1800" spc="-100" dirty="0">
                <a:latin typeface="Albert Sans"/>
              </a:rPr>
              <a:t> prima </a:t>
            </a:r>
            <a:r>
              <a:rPr lang="en-US" sz="1800" spc="-100" dirty="0" err="1">
                <a:latin typeface="Albert Sans"/>
              </a:rPr>
              <a:t>dată</a:t>
            </a:r>
            <a:r>
              <a:rPr lang="en-US" sz="1800" spc="-100" dirty="0">
                <a:latin typeface="Albert Sans"/>
              </a:rPr>
              <a:t> </a:t>
            </a:r>
            <a:r>
              <a:rPr lang="en-US" sz="1800" spc="-100" dirty="0" err="1">
                <a:latin typeface="Albert Sans"/>
              </a:rPr>
              <a:t>introdus</a:t>
            </a:r>
            <a:r>
              <a:rPr lang="en-US" sz="1800" spc="-100" dirty="0">
                <a:latin typeface="Albert Sans"/>
              </a:rPr>
              <a:t> de </a:t>
            </a:r>
            <a:r>
              <a:rPr lang="en-US" sz="1800" spc="-100" dirty="0" err="1">
                <a:latin typeface="Albert Sans"/>
              </a:rPr>
              <a:t>către</a:t>
            </a:r>
            <a:r>
              <a:rPr lang="en-US" sz="1800" spc="-100" dirty="0">
                <a:latin typeface="Albert Sans"/>
              </a:rPr>
              <a:t> Edgar Frank </a:t>
            </a:r>
            <a:r>
              <a:rPr lang="en-US" sz="1800" spc="-100" dirty="0" err="1">
                <a:latin typeface="Albert Sans"/>
              </a:rPr>
              <a:t>Cood</a:t>
            </a:r>
            <a:r>
              <a:rPr lang="en-US" sz="1800" spc="-100" dirty="0">
                <a:latin typeface="Albert Sans"/>
              </a:rPr>
              <a:t>. </a:t>
            </a:r>
            <a:r>
              <a:rPr lang="en-US" sz="1800" spc="-100" dirty="0" err="1">
                <a:latin typeface="Albert Sans"/>
              </a:rPr>
              <a:t>Formele</a:t>
            </a:r>
            <a:r>
              <a:rPr lang="en-US" sz="1800" spc="-100" dirty="0">
                <a:latin typeface="Albert Sans"/>
              </a:rPr>
              <a:t> </a:t>
            </a:r>
            <a:r>
              <a:rPr lang="en-US" sz="1800" spc="-100" dirty="0" err="1">
                <a:latin typeface="Albert Sans"/>
              </a:rPr>
              <a:t>normale</a:t>
            </a:r>
            <a:r>
              <a:rPr lang="en-US" sz="1800" spc="-100" dirty="0">
                <a:latin typeface="Albert Sans"/>
              </a:rPr>
              <a:t> </a:t>
            </a:r>
            <a:r>
              <a:rPr lang="en-US" sz="1800" spc="-100" dirty="0" err="1">
                <a:latin typeface="Albert Sans"/>
              </a:rPr>
              <a:t>oferă</a:t>
            </a:r>
            <a:r>
              <a:rPr lang="en-US" sz="1800" spc="-100" dirty="0">
                <a:latin typeface="Albert Sans"/>
              </a:rPr>
              <a:t> </a:t>
            </a:r>
            <a:r>
              <a:rPr lang="en-US" sz="1800" spc="-100" dirty="0" err="1">
                <a:latin typeface="Albert Sans"/>
              </a:rPr>
              <a:t>indicații</a:t>
            </a:r>
            <a:r>
              <a:rPr lang="en-US" sz="1800" spc="-100" dirty="0">
                <a:latin typeface="Albert Sans"/>
              </a:rPr>
              <a:t> pe </a:t>
            </a:r>
            <a:r>
              <a:rPr lang="en-US" sz="1800" spc="-100" dirty="0" err="1">
                <a:latin typeface="Albert Sans"/>
              </a:rPr>
              <a:t>baza</a:t>
            </a:r>
            <a:r>
              <a:rPr lang="en-US" sz="1800" spc="-100" dirty="0">
                <a:latin typeface="Albert Sans"/>
              </a:rPr>
              <a:t> </a:t>
            </a:r>
            <a:r>
              <a:rPr lang="en-US" sz="1800" spc="-100" dirty="0" err="1">
                <a:latin typeface="Albert Sans"/>
              </a:rPr>
              <a:t>cărora</a:t>
            </a:r>
            <a:r>
              <a:rPr lang="en-US" sz="1800" spc="-100" dirty="0">
                <a:latin typeface="Albert Sans"/>
              </a:rPr>
              <a:t> </a:t>
            </a:r>
            <a:r>
              <a:rPr lang="en-US" sz="1800" spc="-100" dirty="0" err="1">
                <a:latin typeface="Albert Sans"/>
              </a:rPr>
              <a:t>puteți</a:t>
            </a:r>
            <a:r>
              <a:rPr lang="en-US" sz="1800" spc="-100" dirty="0">
                <a:latin typeface="Albert Sans"/>
              </a:rPr>
              <a:t> decide </a:t>
            </a:r>
            <a:r>
              <a:rPr lang="en-US" sz="1800" spc="-100" dirty="0" err="1">
                <a:latin typeface="Albert Sans"/>
              </a:rPr>
              <a:t>dacă</a:t>
            </a:r>
            <a:r>
              <a:rPr lang="en-US" sz="1800" spc="-100" dirty="0">
                <a:latin typeface="Albert Sans"/>
              </a:rPr>
              <a:t> un </a:t>
            </a:r>
            <a:r>
              <a:rPr lang="en-US" sz="1800" spc="-100" dirty="0" err="1">
                <a:latin typeface="Albert Sans"/>
              </a:rPr>
              <a:t>anumit</a:t>
            </a:r>
            <a:r>
              <a:rPr lang="en-US" sz="1800" spc="-100" dirty="0">
                <a:latin typeface="Albert Sans"/>
              </a:rPr>
              <a:t> ERD </a:t>
            </a:r>
            <a:r>
              <a:rPr lang="en-US" sz="1800" spc="-100" dirty="0" err="1">
                <a:latin typeface="Albert Sans"/>
              </a:rPr>
              <a:t>este</a:t>
            </a:r>
            <a:r>
              <a:rPr lang="en-US" sz="1800" spc="-100" dirty="0">
                <a:latin typeface="Albert Sans"/>
              </a:rPr>
              <a:t> bine </a:t>
            </a:r>
            <a:r>
              <a:rPr lang="en-US" sz="1800" spc="-100" dirty="0" err="1">
                <a:latin typeface="Albert Sans"/>
              </a:rPr>
              <a:t>proiectat</a:t>
            </a:r>
            <a:r>
              <a:rPr lang="en-US" sz="1800" spc="-100" dirty="0">
                <a:latin typeface="Albert Sans"/>
              </a:rPr>
              <a:t>, </a:t>
            </a:r>
            <a:r>
              <a:rPr lang="en-US" sz="1800" spc="-100" dirty="0" err="1">
                <a:latin typeface="Albert Sans"/>
              </a:rPr>
              <a:t>neexpus</a:t>
            </a:r>
            <a:r>
              <a:rPr lang="en-US" sz="1800" spc="-100" dirty="0">
                <a:latin typeface="Albert Sans"/>
              </a:rPr>
              <a:t> </a:t>
            </a:r>
            <a:r>
              <a:rPr lang="en-US" sz="1800" spc="-100" dirty="0" err="1">
                <a:latin typeface="Albert Sans"/>
              </a:rPr>
              <a:t>anomaliilor</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inconsistențelor</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principiu</a:t>
            </a:r>
            <a:r>
              <a:rPr lang="en-US" sz="1800" spc="-100" dirty="0">
                <a:latin typeface="Albert Sans"/>
              </a:rPr>
              <a:t>, </a:t>
            </a:r>
            <a:r>
              <a:rPr lang="en-US" sz="1800" spc="-100" dirty="0" err="1">
                <a:latin typeface="Albert Sans"/>
              </a:rPr>
              <a:t>normalizarea</a:t>
            </a:r>
            <a:r>
              <a:rPr lang="en-US" sz="1800" spc="-100" dirty="0">
                <a:latin typeface="Albert Sans"/>
              </a:rPr>
              <a:t> </a:t>
            </a:r>
            <a:r>
              <a:rPr lang="en-US" sz="1800" spc="-100" dirty="0" err="1">
                <a:latin typeface="Albert Sans"/>
              </a:rPr>
              <a:t>implică</a:t>
            </a:r>
            <a:r>
              <a:rPr lang="en-US" sz="1800" spc="-100" dirty="0">
                <a:latin typeface="Albert Sans"/>
              </a:rPr>
              <a:t> </a:t>
            </a:r>
            <a:r>
              <a:rPr lang="en-US" sz="1800" spc="-100" dirty="0" err="1">
                <a:latin typeface="Albert Sans"/>
              </a:rPr>
              <a:t>descompunerea</a:t>
            </a:r>
            <a:r>
              <a:rPr lang="en-US" sz="1800" spc="-100" dirty="0">
                <a:latin typeface="Albert Sans"/>
              </a:rPr>
              <a:t> </a:t>
            </a:r>
            <a:r>
              <a:rPr lang="en-US" sz="1800" spc="-100" dirty="0" err="1">
                <a:latin typeface="Albert Sans"/>
              </a:rPr>
              <a:t>unei</a:t>
            </a:r>
            <a:r>
              <a:rPr lang="en-US" sz="1800" spc="-100" dirty="0">
                <a:latin typeface="Albert Sans"/>
              </a:rPr>
              <a:t> </a:t>
            </a:r>
            <a:r>
              <a:rPr lang="en-US" sz="1800" spc="-100" dirty="0" err="1">
                <a:latin typeface="Albert Sans"/>
              </a:rPr>
              <a:t>entități</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două</a:t>
            </a:r>
            <a:r>
              <a:rPr lang="en-US" sz="1800" spc="-100" dirty="0">
                <a:latin typeface="Albert Sans"/>
              </a:rPr>
              <a:t> </a:t>
            </a:r>
            <a:r>
              <a:rPr lang="en-US" sz="1800" spc="-100" dirty="0" err="1">
                <a:latin typeface="Albert Sans"/>
              </a:rPr>
              <a:t>sau</a:t>
            </a:r>
            <a:r>
              <a:rPr lang="en-US" sz="1800" spc="-100" dirty="0">
                <a:latin typeface="Albert Sans"/>
              </a:rPr>
              <a:t> </a:t>
            </a:r>
            <a:r>
              <a:rPr lang="en-US" sz="1800" spc="-100" dirty="0" err="1">
                <a:latin typeface="Albert Sans"/>
              </a:rPr>
              <a:t>mai</a:t>
            </a:r>
            <a:r>
              <a:rPr lang="en-US" sz="1800" spc="-100" dirty="0">
                <a:latin typeface="Albert Sans"/>
              </a:rPr>
              <a:t> </a:t>
            </a:r>
            <a:r>
              <a:rPr lang="en-US" sz="1800" spc="-100" dirty="0" err="1">
                <a:latin typeface="Albert Sans"/>
              </a:rPr>
              <a:t>multe</a:t>
            </a:r>
            <a:r>
              <a:rPr lang="en-US" sz="1800" spc="-100" dirty="0">
                <a:latin typeface="Albert Sans"/>
              </a:rPr>
              <a:t> </a:t>
            </a:r>
            <a:r>
              <a:rPr lang="en-US" sz="1800" spc="-100" dirty="0" err="1">
                <a:latin typeface="Albert Sans"/>
              </a:rPr>
              <a:t>entități</a:t>
            </a:r>
            <a:r>
              <a:rPr lang="en-US" sz="1800" spc="-100" dirty="0">
                <a:latin typeface="Albert Sans"/>
              </a:rPr>
              <a:t>, </a:t>
            </a:r>
            <a:r>
              <a:rPr lang="en-US" sz="1800" spc="-100" dirty="0" err="1">
                <a:latin typeface="Albert Sans"/>
              </a:rPr>
              <a:t>prin</a:t>
            </a:r>
            <a:r>
              <a:rPr lang="en-US" sz="1800" spc="-100" dirty="0">
                <a:latin typeface="Albert Sans"/>
              </a:rPr>
              <a:t> </a:t>
            </a:r>
            <a:r>
              <a:rPr lang="en-US" sz="1800" spc="-100" dirty="0" err="1">
                <a:latin typeface="Albert Sans"/>
              </a:rPr>
              <a:t>compunerea</a:t>
            </a:r>
            <a:r>
              <a:rPr lang="en-US" sz="1800" spc="-100" dirty="0">
                <a:latin typeface="Albert Sans"/>
              </a:rPr>
              <a:t> </a:t>
            </a:r>
            <a:r>
              <a:rPr lang="en-US" sz="1800" spc="-100" dirty="0" err="1">
                <a:latin typeface="Albert Sans"/>
              </a:rPr>
              <a:t>cărora</a:t>
            </a:r>
            <a:r>
              <a:rPr lang="en-US" sz="1800" spc="-100" dirty="0">
                <a:latin typeface="Albert Sans"/>
              </a:rPr>
              <a:t> se pot </a:t>
            </a:r>
            <a:r>
              <a:rPr lang="en-US" sz="1800" spc="-100" dirty="0" err="1">
                <a:latin typeface="Albert Sans"/>
              </a:rPr>
              <a:t>obține</a:t>
            </a:r>
            <a:r>
              <a:rPr lang="en-US" sz="1800" spc="-100" dirty="0">
                <a:latin typeface="Albert Sans"/>
              </a:rPr>
              <a:t> exact </a:t>
            </a:r>
            <a:r>
              <a:rPr lang="en-US" sz="1800" spc="-100" dirty="0" err="1">
                <a:latin typeface="Albert Sans"/>
              </a:rPr>
              <a:t>aceleași</a:t>
            </a:r>
            <a:r>
              <a:rPr lang="en-US" sz="1800" spc="-100" dirty="0">
                <a:latin typeface="Albert Sans"/>
              </a:rPr>
              <a:t> </a:t>
            </a:r>
            <a:r>
              <a:rPr lang="en-US" sz="1800" spc="-100" dirty="0" err="1">
                <a:latin typeface="Albert Sans"/>
              </a:rPr>
              <a:t>informații</a:t>
            </a:r>
            <a:r>
              <a:rPr lang="en-US" sz="1800" spc="-100" dirty="0">
                <a:latin typeface="Albert Sans"/>
              </a:rPr>
              <a:t>.</a:t>
            </a:r>
          </a:p>
          <a:p>
            <a:pPr algn="just">
              <a:buNone/>
            </a:pPr>
            <a:r>
              <a:rPr lang="en-US" sz="1800" spc="-100" dirty="0">
                <a:latin typeface="Albert Sans"/>
              </a:rPr>
              <a:t>	</a:t>
            </a:r>
            <a:r>
              <a:rPr lang="en-US" sz="1800" spc="-100" dirty="0" err="1">
                <a:latin typeface="Albert Sans"/>
              </a:rPr>
              <a:t>Formele</a:t>
            </a:r>
            <a:r>
              <a:rPr lang="en-US" sz="1800" spc="-100" dirty="0">
                <a:latin typeface="Albert Sans"/>
              </a:rPr>
              <a:t> </a:t>
            </a:r>
            <a:r>
              <a:rPr lang="en-US" sz="1800" spc="-100" dirty="0" err="1">
                <a:latin typeface="Albert Sans"/>
              </a:rPr>
              <a:t>normale</a:t>
            </a:r>
            <a:r>
              <a:rPr lang="en-US" sz="1800" spc="-100" dirty="0">
                <a:latin typeface="Albert Sans"/>
              </a:rPr>
              <a:t> se </a:t>
            </a:r>
            <a:r>
              <a:rPr lang="en-US" sz="1800" spc="-100" dirty="0" err="1">
                <a:latin typeface="Albert Sans"/>
              </a:rPr>
              <a:t>aplică</a:t>
            </a:r>
            <a:r>
              <a:rPr lang="en-US" sz="1800" spc="-100" dirty="0">
                <a:latin typeface="Albert Sans"/>
              </a:rPr>
              <a:t> </a:t>
            </a:r>
            <a:r>
              <a:rPr lang="en-US" sz="1800" spc="-100" dirty="0" err="1">
                <a:latin typeface="Albert Sans"/>
              </a:rPr>
              <a:t>fiecărei</a:t>
            </a:r>
            <a:r>
              <a:rPr lang="en-US" sz="1800" spc="-100" dirty="0">
                <a:latin typeface="Albert Sans"/>
              </a:rPr>
              <a:t> </a:t>
            </a:r>
            <a:r>
              <a:rPr lang="en-US" sz="1800" spc="-100" dirty="0" err="1">
                <a:latin typeface="Albert Sans"/>
              </a:rPr>
              <a:t>entități</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parte</a:t>
            </a:r>
            <a:r>
              <a:rPr lang="en-US" sz="1800" spc="-100" dirty="0">
                <a:latin typeface="Albert Sans"/>
              </a:rPr>
              <a:t>. O </a:t>
            </a:r>
            <a:r>
              <a:rPr lang="en-US" sz="1800" spc="-100" dirty="0" err="1">
                <a:latin typeface="Albert Sans"/>
              </a:rPr>
              <a:t>bază</a:t>
            </a:r>
            <a:r>
              <a:rPr lang="en-US" sz="1800" spc="-100" dirty="0">
                <a:latin typeface="Albert Sans"/>
              </a:rPr>
              <a:t> de date se </a:t>
            </a:r>
            <a:r>
              <a:rPr lang="en-US" sz="1800" spc="-100" dirty="0" err="1">
                <a:latin typeface="Albert Sans"/>
              </a:rPr>
              <a:t>găsește</a:t>
            </a:r>
            <a:r>
              <a:rPr lang="en-US" sz="1800" spc="-100" dirty="0">
                <a:latin typeface="Albert Sans"/>
              </a:rPr>
              <a:t> </a:t>
            </a:r>
            <a:r>
              <a:rPr lang="en-US" sz="1800" spc="-100" dirty="0" err="1">
                <a:latin typeface="Albert Sans"/>
              </a:rPr>
              <a:t>într</a:t>
            </a:r>
            <a:r>
              <a:rPr lang="en-US" sz="1800" spc="-100" dirty="0">
                <a:latin typeface="Albert Sans"/>
              </a:rPr>
              <a:t>-o </a:t>
            </a:r>
            <a:r>
              <a:rPr lang="en-US" sz="1800" spc="-100" dirty="0" err="1">
                <a:latin typeface="Albert Sans"/>
              </a:rPr>
              <a:t>anumită</a:t>
            </a:r>
            <a:r>
              <a:rPr lang="en-US" sz="1800" spc="-100" dirty="0">
                <a:latin typeface="Albert Sans"/>
              </a:rPr>
              <a:t>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doar</a:t>
            </a:r>
            <a:r>
              <a:rPr lang="en-US" sz="1800" spc="-100" dirty="0">
                <a:latin typeface="Albert Sans"/>
              </a:rPr>
              <a:t> </a:t>
            </a:r>
            <a:r>
              <a:rPr lang="en-US" sz="1800" spc="-100" dirty="0" err="1">
                <a:latin typeface="Albert Sans"/>
              </a:rPr>
              <a:t>dacă</a:t>
            </a:r>
            <a:r>
              <a:rPr lang="en-US" sz="1800" spc="-100" dirty="0">
                <a:latin typeface="Albert Sans"/>
              </a:rPr>
              <a:t> </a:t>
            </a:r>
            <a:r>
              <a:rPr lang="en-US" sz="1800" spc="-100" dirty="0" err="1">
                <a:latin typeface="Albert Sans"/>
              </a:rPr>
              <a:t>toate</a:t>
            </a:r>
            <a:r>
              <a:rPr lang="en-US" sz="1800" spc="-100" dirty="0">
                <a:latin typeface="Albert Sans"/>
              </a:rPr>
              <a:t> </a:t>
            </a:r>
            <a:r>
              <a:rPr lang="en-US" sz="1800" spc="-100" dirty="0" err="1">
                <a:latin typeface="Albert Sans"/>
              </a:rPr>
              <a:t>entitățile</a:t>
            </a:r>
            <a:r>
              <a:rPr lang="en-US" sz="1800" spc="-100" dirty="0">
                <a:latin typeface="Albert Sans"/>
              </a:rPr>
              <a:t> se </a:t>
            </a:r>
            <a:r>
              <a:rPr lang="en-US" sz="1800" spc="-100" dirty="0" err="1">
                <a:latin typeface="Albert Sans"/>
              </a:rPr>
              <a:t>găsesc</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acea</a:t>
            </a:r>
            <a:r>
              <a:rPr lang="en-US" sz="1800" spc="-100" dirty="0">
                <a:latin typeface="Albert Sans"/>
              </a:rPr>
              <a:t>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a:t>
            </a:r>
          </a:p>
          <a:p>
            <a:pPr algn="just">
              <a:buNone/>
            </a:pPr>
            <a:r>
              <a:rPr lang="en-US" sz="1800" spc="-100" dirty="0">
                <a:latin typeface="Albert Sans"/>
              </a:rPr>
              <a:t>	Edgar Codd a </a:t>
            </a:r>
            <a:r>
              <a:rPr lang="en-US" sz="1800" spc="-100" dirty="0" err="1">
                <a:latin typeface="Albert Sans"/>
              </a:rPr>
              <a:t>definit</a:t>
            </a:r>
            <a:r>
              <a:rPr lang="en-US" sz="1800" spc="-100" dirty="0">
                <a:latin typeface="Albert Sans"/>
              </a:rPr>
              <a:t> </a:t>
            </a:r>
            <a:r>
              <a:rPr lang="en-US" sz="1800" spc="-100" dirty="0" err="1">
                <a:latin typeface="Albert Sans"/>
              </a:rPr>
              <a:t>primele</a:t>
            </a:r>
            <a:r>
              <a:rPr lang="en-US" sz="1800" spc="-100" dirty="0">
                <a:latin typeface="Albert Sans"/>
              </a:rPr>
              <a:t> </a:t>
            </a:r>
            <a:r>
              <a:rPr lang="en-US" sz="1800" spc="-100" dirty="0" err="1">
                <a:latin typeface="Albert Sans"/>
              </a:rPr>
              <a:t>trei</a:t>
            </a:r>
            <a:r>
              <a:rPr lang="en-US" sz="1800" spc="-100" dirty="0">
                <a:latin typeface="Albert Sans"/>
              </a:rPr>
              <a:t> </a:t>
            </a:r>
            <a:r>
              <a:rPr lang="en-US" sz="1800" spc="-100" dirty="0" err="1">
                <a:latin typeface="Albert Sans"/>
              </a:rPr>
              <a:t>forme</a:t>
            </a:r>
            <a:r>
              <a:rPr lang="en-US" sz="1800" spc="-100" dirty="0">
                <a:latin typeface="Albert Sans"/>
              </a:rPr>
              <a:t> </a:t>
            </a:r>
            <a:r>
              <a:rPr lang="en-US" sz="1800" spc="-100" dirty="0" err="1">
                <a:latin typeface="Albert Sans"/>
              </a:rPr>
              <a:t>normale</a:t>
            </a:r>
            <a:r>
              <a:rPr lang="en-US" sz="1800" spc="-100" dirty="0">
                <a:latin typeface="Albert Sans"/>
              </a:rPr>
              <a:t>.</a:t>
            </a:r>
          </a:p>
          <a:p>
            <a:pPr algn="just">
              <a:buNone/>
            </a:pPr>
            <a:endParaRPr lang="en-US" sz="1800" spc="-100" dirty="0">
              <a:latin typeface="Albert Sans"/>
            </a:endParaRPr>
          </a:p>
        </p:txBody>
      </p:sp>
    </p:spTree>
    <p:extLst>
      <p:ext uri="{BB962C8B-B14F-4D97-AF65-F5344CB8AC3E}">
        <p14:creationId xmlns:p14="http://schemas.microsoft.com/office/powerpoint/2010/main" val="4243619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180824" y="625481"/>
            <a:ext cx="7329900" cy="572700"/>
          </a:xfrm>
          <a:prstGeom prst="rect">
            <a:avLst/>
          </a:prstGeom>
        </p:spPr>
        <p:txBody>
          <a:bodyPr spcFirstLastPara="1" wrap="square" lIns="91425" tIns="91425" rIns="91425" bIns="91425" anchor="t" anchorCtr="0">
            <a:noAutofit/>
          </a:bodyPr>
          <a:lstStyle/>
          <a:p>
            <a:pPr lvl="0"/>
            <a:r>
              <a:rPr lang="ro-RO" dirty="0"/>
              <a:t>Normalizarea bazelor de date</a:t>
            </a:r>
            <a:endParaRPr b="1" dirty="0">
              <a:effectLst>
                <a:outerShdw blurRad="38100" dist="38100" dir="2700000" algn="tl">
                  <a:srgbClr val="000000">
                    <a:alpha val="43137"/>
                  </a:srgbClr>
                </a:outerShdw>
              </a:effectLst>
            </a:endParaRPr>
          </a:p>
        </p:txBody>
      </p:sp>
      <p:sp>
        <p:nvSpPr>
          <p:cNvPr id="18" name="Google Shape;1819;p49"/>
          <p:cNvSpPr txBox="1">
            <a:spLocks/>
          </p:cNvSpPr>
          <p:nvPr/>
        </p:nvSpPr>
        <p:spPr>
          <a:xfrm>
            <a:off x="1234164" y="1276050"/>
            <a:ext cx="77193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2000" spc="-100" dirty="0">
                <a:effectLst>
                  <a:outerShdw blurRad="38100" dist="38100" dir="2700000" algn="tl">
                    <a:srgbClr val="000000">
                      <a:alpha val="43137"/>
                    </a:srgbClr>
                  </a:outerShdw>
                </a:effectLst>
                <a:latin typeface="Albert Sans"/>
              </a:rPr>
              <a:t>Prima </a:t>
            </a:r>
            <a:r>
              <a:rPr lang="en-US" sz="2000" spc="-100" dirty="0" err="1">
                <a:effectLst>
                  <a:outerShdw blurRad="38100" dist="38100" dir="2700000" algn="tl">
                    <a:srgbClr val="000000">
                      <a:alpha val="43137"/>
                    </a:srgbClr>
                  </a:outerShdw>
                </a:effectLst>
                <a:latin typeface="Albert Sans"/>
              </a:rPr>
              <a:t>formă</a:t>
            </a:r>
            <a:r>
              <a:rPr lang="en-US" sz="2000" spc="-100" dirty="0">
                <a:effectLst>
                  <a:outerShdw blurRad="38100" dist="38100" dir="2700000" algn="tl">
                    <a:srgbClr val="000000">
                      <a:alpha val="43137"/>
                    </a:srgbClr>
                  </a:outerShdw>
                </a:effectLst>
                <a:latin typeface="Albert Sans"/>
              </a:rPr>
              <a:t> </a:t>
            </a:r>
            <a:r>
              <a:rPr lang="en-US" sz="2000" spc="-100" dirty="0" err="1">
                <a:effectLst>
                  <a:outerShdw blurRad="38100" dist="38100" dir="2700000" algn="tl">
                    <a:srgbClr val="000000">
                      <a:alpha val="43137"/>
                    </a:srgbClr>
                  </a:outerShdw>
                </a:effectLst>
                <a:latin typeface="Albert Sans"/>
              </a:rPr>
              <a:t>normală</a:t>
            </a:r>
            <a:endParaRPr lang="en-US" sz="2000" spc="-100" dirty="0">
              <a:effectLst>
                <a:outerShdw blurRad="38100" dist="38100" dir="2700000" algn="tl">
                  <a:srgbClr val="000000">
                    <a:alpha val="43137"/>
                  </a:srgbClr>
                </a:outerShdw>
              </a:effectLst>
              <a:latin typeface="Albert Sans"/>
            </a:endParaRPr>
          </a:p>
          <a:p>
            <a:pPr algn="just">
              <a:buNone/>
            </a:pPr>
            <a:r>
              <a:rPr lang="en-US" sz="1800" spc="-100" dirty="0">
                <a:latin typeface="Albert Sans"/>
              </a:rPr>
              <a:t>	O </a:t>
            </a:r>
            <a:r>
              <a:rPr lang="en-US" sz="1800" spc="-100" dirty="0" err="1">
                <a:latin typeface="Albert Sans"/>
              </a:rPr>
              <a:t>entitate</a:t>
            </a:r>
            <a:r>
              <a:rPr lang="en-US" sz="1800" spc="-100" dirty="0">
                <a:latin typeface="Albert Sans"/>
              </a:rPr>
              <a:t> se </a:t>
            </a:r>
            <a:r>
              <a:rPr lang="en-US" sz="1800" spc="-100" dirty="0" err="1">
                <a:latin typeface="Albert Sans"/>
              </a:rPr>
              <a:t>găsește</a:t>
            </a:r>
            <a:r>
              <a:rPr lang="en-US" sz="1800" spc="-100" dirty="0">
                <a:latin typeface="Albert Sans"/>
              </a:rPr>
              <a:t> </a:t>
            </a:r>
            <a:r>
              <a:rPr lang="en-US" sz="1800" spc="-100" dirty="0" err="1">
                <a:latin typeface="Albert Sans"/>
              </a:rPr>
              <a:t>în</a:t>
            </a:r>
            <a:r>
              <a:rPr lang="en-US" sz="1800" spc="-100" dirty="0">
                <a:latin typeface="Albert Sans"/>
              </a:rPr>
              <a:t> prima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dacă</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numai</a:t>
            </a:r>
            <a:r>
              <a:rPr lang="en-US" sz="1800" spc="-100" dirty="0">
                <a:latin typeface="Albert Sans"/>
              </a:rPr>
              <a:t> </a:t>
            </a:r>
            <a:r>
              <a:rPr lang="en-US" sz="1800" spc="-100" dirty="0" err="1">
                <a:latin typeface="Albert Sans"/>
              </a:rPr>
              <a:t>dacă</a:t>
            </a:r>
            <a:r>
              <a:rPr lang="en-US" sz="1800" spc="-100" dirty="0">
                <a:latin typeface="Albert Sans"/>
              </a:rPr>
              <a:t> nu </a:t>
            </a:r>
            <a:r>
              <a:rPr lang="en-US" sz="1800" spc="-100" dirty="0" err="1">
                <a:latin typeface="Albert Sans"/>
              </a:rPr>
              <a:t>există</a:t>
            </a:r>
            <a:r>
              <a:rPr lang="en-US" sz="1800" spc="-100" dirty="0">
                <a:latin typeface="Albert Sans"/>
              </a:rPr>
              <a:t> </a:t>
            </a:r>
            <a:r>
              <a:rPr lang="en-US" sz="1800" spc="-100" dirty="0" err="1">
                <a:latin typeface="Albert Sans"/>
              </a:rPr>
              <a:t>atribute</a:t>
            </a:r>
            <a:r>
              <a:rPr lang="en-US" sz="1800" spc="-100" dirty="0">
                <a:latin typeface="Albert Sans"/>
              </a:rPr>
              <a:t> cu </a:t>
            </a:r>
            <a:r>
              <a:rPr lang="en-US" sz="1800" spc="-100" dirty="0" err="1">
                <a:latin typeface="Albert Sans"/>
              </a:rPr>
              <a:t>valori</a:t>
            </a:r>
            <a:r>
              <a:rPr lang="en-US" sz="1800" spc="-100" dirty="0">
                <a:latin typeface="Albert Sans"/>
              </a:rPr>
              <a:t> multiple </a:t>
            </a:r>
            <a:r>
              <a:rPr lang="en-US" sz="1800" spc="-100" dirty="0" err="1">
                <a:latin typeface="Albert Sans"/>
              </a:rPr>
              <a:t>și</a:t>
            </a:r>
            <a:r>
              <a:rPr lang="en-US" sz="1800" spc="-100" dirty="0">
                <a:latin typeface="Albert Sans"/>
              </a:rPr>
              <a:t> nu </a:t>
            </a:r>
            <a:r>
              <a:rPr lang="en-US" sz="1800" spc="-100" dirty="0" err="1">
                <a:latin typeface="Albert Sans"/>
              </a:rPr>
              <a:t>există</a:t>
            </a:r>
            <a:r>
              <a:rPr lang="en-US" sz="1800" spc="-100" dirty="0">
                <a:latin typeface="Albert Sans"/>
              </a:rPr>
              <a:t> </a:t>
            </a:r>
            <a:r>
              <a:rPr lang="en-US" sz="1800" spc="-100" dirty="0" err="1">
                <a:latin typeface="Albert Sans"/>
              </a:rPr>
              <a:t>atribute</a:t>
            </a:r>
            <a:r>
              <a:rPr lang="en-US" sz="1800" spc="-100" dirty="0">
                <a:latin typeface="Albert Sans"/>
              </a:rPr>
              <a:t> </a:t>
            </a:r>
            <a:r>
              <a:rPr lang="en-US" sz="1800" spc="-100" dirty="0" err="1">
                <a:latin typeface="Albert Sans"/>
              </a:rPr>
              <a:t>sau</a:t>
            </a:r>
            <a:r>
              <a:rPr lang="en-US" sz="1800" spc="-100" dirty="0">
                <a:latin typeface="Albert Sans"/>
              </a:rPr>
              <a:t> </a:t>
            </a:r>
            <a:r>
              <a:rPr lang="en-US" sz="1800" spc="-100" dirty="0" err="1">
                <a:latin typeface="Albert Sans"/>
              </a:rPr>
              <a:t>grupuri</a:t>
            </a:r>
            <a:r>
              <a:rPr lang="en-US" sz="1800" spc="-100" dirty="0">
                <a:latin typeface="Albert Sans"/>
              </a:rPr>
              <a:t> de </a:t>
            </a:r>
            <a:r>
              <a:rPr lang="en-US" sz="1800" spc="-100" dirty="0" err="1">
                <a:latin typeface="Albert Sans"/>
              </a:rPr>
              <a:t>atribute</a:t>
            </a:r>
            <a:r>
              <a:rPr lang="en-US" sz="1800" spc="-100" dirty="0">
                <a:latin typeface="Albert Sans"/>
              </a:rPr>
              <a:t> care se </a:t>
            </a:r>
            <a:r>
              <a:rPr lang="en-US" sz="1800" spc="-100" dirty="0" err="1">
                <a:latin typeface="Albert Sans"/>
              </a:rPr>
              <a:t>repetă</a:t>
            </a:r>
            <a:endParaRPr lang="en-US" sz="1800" spc="-100" dirty="0">
              <a:latin typeface="Albert Sans"/>
            </a:endParaRPr>
          </a:p>
          <a:p>
            <a:pPr algn="just">
              <a:buNone/>
            </a:pPr>
            <a:r>
              <a:rPr lang="en-US" sz="2000" spc="-100" dirty="0">
                <a:effectLst>
                  <a:outerShdw blurRad="38100" dist="38100" dir="2700000" algn="tl">
                    <a:srgbClr val="000000">
                      <a:alpha val="43137"/>
                    </a:srgbClr>
                  </a:outerShdw>
                </a:effectLst>
                <a:latin typeface="Albert Sans"/>
              </a:rPr>
              <a:t>A </a:t>
            </a:r>
            <a:r>
              <a:rPr lang="en-US" sz="2000" spc="-100" dirty="0" err="1">
                <a:effectLst>
                  <a:outerShdw blurRad="38100" dist="38100" dir="2700000" algn="tl">
                    <a:srgbClr val="000000">
                      <a:alpha val="43137"/>
                    </a:srgbClr>
                  </a:outerShdw>
                </a:effectLst>
                <a:latin typeface="Albert Sans"/>
              </a:rPr>
              <a:t>doua</a:t>
            </a:r>
            <a:r>
              <a:rPr lang="en-US" sz="2000" spc="-100" dirty="0">
                <a:effectLst>
                  <a:outerShdw blurRad="38100" dist="38100" dir="2700000" algn="tl">
                    <a:srgbClr val="000000">
                      <a:alpha val="43137"/>
                    </a:srgbClr>
                  </a:outerShdw>
                </a:effectLst>
                <a:latin typeface="Albert Sans"/>
              </a:rPr>
              <a:t> </a:t>
            </a:r>
            <a:r>
              <a:rPr lang="en-US" sz="2000" spc="-100" dirty="0" err="1">
                <a:effectLst>
                  <a:outerShdw blurRad="38100" dist="38100" dir="2700000" algn="tl">
                    <a:srgbClr val="000000">
                      <a:alpha val="43137"/>
                    </a:srgbClr>
                  </a:outerShdw>
                </a:effectLst>
                <a:latin typeface="Albert Sans"/>
              </a:rPr>
              <a:t>formă</a:t>
            </a:r>
            <a:r>
              <a:rPr lang="en-US" sz="2000" spc="-100" dirty="0">
                <a:effectLst>
                  <a:outerShdw blurRad="38100" dist="38100" dir="2700000" algn="tl">
                    <a:srgbClr val="000000">
                      <a:alpha val="43137"/>
                    </a:srgbClr>
                  </a:outerShdw>
                </a:effectLst>
                <a:latin typeface="Albert Sans"/>
              </a:rPr>
              <a:t> </a:t>
            </a:r>
            <a:r>
              <a:rPr lang="en-US" sz="2000" spc="-100" dirty="0" err="1">
                <a:effectLst>
                  <a:outerShdw blurRad="38100" dist="38100" dir="2700000" algn="tl">
                    <a:srgbClr val="000000">
                      <a:alpha val="43137"/>
                    </a:srgbClr>
                  </a:outerShdw>
                </a:effectLst>
                <a:latin typeface="Albert Sans"/>
              </a:rPr>
              <a:t>normală</a:t>
            </a:r>
            <a:endParaRPr lang="en-US" sz="2000" spc="-100" dirty="0">
              <a:effectLst>
                <a:outerShdw blurRad="38100" dist="38100" dir="2700000" algn="tl">
                  <a:srgbClr val="000000">
                    <a:alpha val="43137"/>
                  </a:srgbClr>
                </a:outerShdw>
              </a:effectLst>
              <a:latin typeface="Albert Sans"/>
            </a:endParaRPr>
          </a:p>
          <a:p>
            <a:pPr algn="just">
              <a:buNone/>
            </a:pPr>
            <a:r>
              <a:rPr lang="en-US" sz="1800" spc="-100" dirty="0">
                <a:latin typeface="Albert Sans"/>
              </a:rPr>
              <a:t>	O </a:t>
            </a:r>
            <a:r>
              <a:rPr lang="en-US" sz="1800" spc="-100" dirty="0" err="1">
                <a:latin typeface="Albert Sans"/>
              </a:rPr>
              <a:t>entitate</a:t>
            </a:r>
            <a:r>
              <a:rPr lang="en-US" sz="1800" spc="-100" dirty="0">
                <a:latin typeface="Albert Sans"/>
              </a:rPr>
              <a:t> se </a:t>
            </a:r>
            <a:r>
              <a:rPr lang="en-US" sz="1800" spc="-100" dirty="0" err="1">
                <a:latin typeface="Albert Sans"/>
              </a:rPr>
              <a:t>găsește</a:t>
            </a:r>
            <a:r>
              <a:rPr lang="en-US" sz="1800" spc="-100" dirty="0">
                <a:latin typeface="Albert Sans"/>
              </a:rPr>
              <a:t> </a:t>
            </a:r>
            <a:r>
              <a:rPr lang="en-US" sz="1800" spc="-100" dirty="0" err="1">
                <a:latin typeface="Albert Sans"/>
              </a:rPr>
              <a:t>în</a:t>
            </a:r>
            <a:r>
              <a:rPr lang="en-US" sz="1800" spc="-100" dirty="0">
                <a:latin typeface="Albert Sans"/>
              </a:rPr>
              <a:t> a </a:t>
            </a:r>
            <a:r>
              <a:rPr lang="en-US" sz="1800" spc="-100" dirty="0" err="1">
                <a:latin typeface="Albert Sans"/>
              </a:rPr>
              <a:t>doua</a:t>
            </a:r>
            <a:r>
              <a:rPr lang="en-US" sz="1800" spc="-100" dirty="0">
                <a:latin typeface="Albert Sans"/>
              </a:rPr>
              <a:t>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dacă</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numai</a:t>
            </a:r>
            <a:r>
              <a:rPr lang="en-US" sz="1800" spc="-100" dirty="0">
                <a:latin typeface="Albert Sans"/>
              </a:rPr>
              <a:t> </a:t>
            </a:r>
            <a:r>
              <a:rPr lang="en-US" sz="1800" spc="-100" dirty="0" err="1">
                <a:latin typeface="Albert Sans"/>
              </a:rPr>
              <a:t>dacă</a:t>
            </a:r>
            <a:r>
              <a:rPr lang="en-US" sz="1800" spc="-100" dirty="0">
                <a:latin typeface="Albert Sans"/>
              </a:rPr>
              <a:t> se </a:t>
            </a:r>
            <a:r>
              <a:rPr lang="en-US" sz="1800" spc="-100" dirty="0" err="1">
                <a:latin typeface="Albert Sans"/>
              </a:rPr>
              <a:t>găsește</a:t>
            </a:r>
            <a:r>
              <a:rPr lang="en-US" sz="1800" spc="-100" dirty="0">
                <a:latin typeface="Albert Sans"/>
              </a:rPr>
              <a:t> </a:t>
            </a:r>
            <a:r>
              <a:rPr lang="en-US" sz="1800" spc="-100" dirty="0" err="1">
                <a:latin typeface="Albert Sans"/>
              </a:rPr>
              <a:t>în</a:t>
            </a:r>
            <a:r>
              <a:rPr lang="en-US" sz="1800" spc="-100" dirty="0">
                <a:latin typeface="Albert Sans"/>
              </a:rPr>
              <a:t> prima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în</a:t>
            </a:r>
            <a:r>
              <a:rPr lang="en-US" sz="1800" spc="-100" dirty="0">
                <a:latin typeface="Albert Sans"/>
              </a:rPr>
              <a:t> plus, </a:t>
            </a:r>
            <a:r>
              <a:rPr lang="en-US" sz="1800" spc="-100" dirty="0" err="1">
                <a:latin typeface="Albert Sans"/>
              </a:rPr>
              <a:t>orice</a:t>
            </a:r>
            <a:r>
              <a:rPr lang="en-US" sz="1800" spc="-100" dirty="0">
                <a:latin typeface="Albert Sans"/>
              </a:rPr>
              <a:t> </a:t>
            </a:r>
            <a:r>
              <a:rPr lang="en-US" sz="1800" spc="-100" dirty="0" err="1">
                <a:latin typeface="Albert Sans"/>
              </a:rPr>
              <a:t>atribut</a:t>
            </a:r>
            <a:r>
              <a:rPr lang="en-US" sz="1800" spc="-100" dirty="0">
                <a:latin typeface="Albert Sans"/>
              </a:rPr>
              <a:t> care nu face din UID (Unique Identifier) </a:t>
            </a:r>
            <a:r>
              <a:rPr lang="en-US" sz="1800" spc="-100" dirty="0" err="1">
                <a:latin typeface="Albert Sans"/>
              </a:rPr>
              <a:t>va</a:t>
            </a:r>
            <a:r>
              <a:rPr lang="en-US" sz="1800" spc="-100" dirty="0">
                <a:latin typeface="Albert Sans"/>
              </a:rPr>
              <a:t> </a:t>
            </a:r>
            <a:r>
              <a:rPr lang="en-US" sz="1800" spc="-100" dirty="0" err="1">
                <a:latin typeface="Albert Sans"/>
              </a:rPr>
              <a:t>deprinde</a:t>
            </a:r>
            <a:r>
              <a:rPr lang="en-US" sz="1800" spc="-100" dirty="0">
                <a:latin typeface="Albert Sans"/>
              </a:rPr>
              <a:t> de </a:t>
            </a:r>
            <a:r>
              <a:rPr lang="en-US" sz="1800" spc="-100" dirty="0" err="1">
                <a:latin typeface="Albert Sans"/>
              </a:rPr>
              <a:t>întregul</a:t>
            </a:r>
            <a:r>
              <a:rPr lang="en-US" sz="1800" spc="-100" dirty="0">
                <a:latin typeface="Albert Sans"/>
              </a:rPr>
              <a:t> UID nu </a:t>
            </a:r>
            <a:r>
              <a:rPr lang="en-US" sz="1800" spc="-100" dirty="0" err="1">
                <a:latin typeface="Albert Sans"/>
              </a:rPr>
              <a:t>doar</a:t>
            </a:r>
            <a:r>
              <a:rPr lang="en-US" sz="1800" spc="-100" dirty="0">
                <a:latin typeface="Albert Sans"/>
              </a:rPr>
              <a:t> de o </a:t>
            </a:r>
            <a:r>
              <a:rPr lang="en-US" sz="1800" spc="-100" dirty="0" err="1">
                <a:latin typeface="Albert Sans"/>
              </a:rPr>
              <a:t>parte</a:t>
            </a:r>
            <a:r>
              <a:rPr lang="en-US" sz="1800" spc="-100" dirty="0">
                <a:latin typeface="Albert Sans"/>
              </a:rPr>
              <a:t> a </a:t>
            </a:r>
            <a:r>
              <a:rPr lang="en-US" sz="1800" spc="-100" dirty="0" err="1">
                <a:latin typeface="Albert Sans"/>
              </a:rPr>
              <a:t>acestuia</a:t>
            </a:r>
            <a:r>
              <a:rPr lang="en-US" sz="1800" spc="-100" dirty="0">
                <a:latin typeface="Albert Sans"/>
              </a:rPr>
              <a:t>.</a:t>
            </a:r>
          </a:p>
          <a:p>
            <a:pPr algn="just">
              <a:buNone/>
            </a:pPr>
            <a:r>
              <a:rPr lang="en-US" sz="2000" spc="-100" dirty="0">
                <a:effectLst>
                  <a:outerShdw blurRad="38100" dist="38100" dir="2700000" algn="tl">
                    <a:srgbClr val="000000">
                      <a:alpha val="43137"/>
                    </a:srgbClr>
                  </a:outerShdw>
                </a:effectLst>
                <a:latin typeface="Albert Sans"/>
              </a:rPr>
              <a:t>A </a:t>
            </a:r>
            <a:r>
              <a:rPr lang="en-US" sz="2000" spc="-100" dirty="0" err="1">
                <a:effectLst>
                  <a:outerShdw blurRad="38100" dist="38100" dir="2700000" algn="tl">
                    <a:srgbClr val="000000">
                      <a:alpha val="43137"/>
                    </a:srgbClr>
                  </a:outerShdw>
                </a:effectLst>
                <a:latin typeface="Albert Sans"/>
              </a:rPr>
              <a:t>treia</a:t>
            </a:r>
            <a:r>
              <a:rPr lang="en-US" sz="2000" spc="-100" dirty="0">
                <a:effectLst>
                  <a:outerShdw blurRad="38100" dist="38100" dir="2700000" algn="tl">
                    <a:srgbClr val="000000">
                      <a:alpha val="43137"/>
                    </a:srgbClr>
                  </a:outerShdw>
                </a:effectLst>
                <a:latin typeface="Albert Sans"/>
              </a:rPr>
              <a:t> </a:t>
            </a:r>
            <a:r>
              <a:rPr lang="en-US" sz="2000" spc="-100" dirty="0" err="1">
                <a:effectLst>
                  <a:outerShdw blurRad="38100" dist="38100" dir="2700000" algn="tl">
                    <a:srgbClr val="000000">
                      <a:alpha val="43137"/>
                    </a:srgbClr>
                  </a:outerShdw>
                </a:effectLst>
                <a:latin typeface="Albert Sans"/>
              </a:rPr>
              <a:t>formă</a:t>
            </a:r>
            <a:r>
              <a:rPr lang="en-US" sz="2000" spc="-100" dirty="0">
                <a:effectLst>
                  <a:outerShdw blurRad="38100" dist="38100" dir="2700000" algn="tl">
                    <a:srgbClr val="000000">
                      <a:alpha val="43137"/>
                    </a:srgbClr>
                  </a:outerShdw>
                </a:effectLst>
                <a:latin typeface="Albert Sans"/>
              </a:rPr>
              <a:t> </a:t>
            </a:r>
            <a:r>
              <a:rPr lang="en-US" sz="2000" spc="-100" dirty="0" err="1">
                <a:effectLst>
                  <a:outerShdw blurRad="38100" dist="38100" dir="2700000" algn="tl">
                    <a:srgbClr val="000000">
                      <a:alpha val="43137"/>
                    </a:srgbClr>
                  </a:outerShdw>
                </a:effectLst>
                <a:latin typeface="Albert Sans"/>
              </a:rPr>
              <a:t>normală</a:t>
            </a:r>
            <a:endParaRPr lang="en-US" sz="2000" spc="-100" dirty="0">
              <a:effectLst>
                <a:outerShdw blurRad="38100" dist="38100" dir="2700000" algn="tl">
                  <a:srgbClr val="000000">
                    <a:alpha val="43137"/>
                  </a:srgbClr>
                </a:outerShdw>
              </a:effectLst>
              <a:latin typeface="Albert Sans"/>
            </a:endParaRPr>
          </a:p>
          <a:p>
            <a:pPr algn="just">
              <a:buNone/>
            </a:pPr>
            <a:r>
              <a:rPr lang="en-US" sz="1800" spc="-100" dirty="0">
                <a:latin typeface="Albert Sans"/>
              </a:rPr>
              <a:t>	O </a:t>
            </a:r>
            <a:r>
              <a:rPr lang="en-US" sz="1800" spc="-100" dirty="0" err="1">
                <a:latin typeface="Albert Sans"/>
              </a:rPr>
              <a:t>entitate</a:t>
            </a:r>
            <a:r>
              <a:rPr lang="en-US" sz="1800" spc="-100" dirty="0">
                <a:latin typeface="Albert Sans"/>
              </a:rPr>
              <a:t> se </a:t>
            </a:r>
            <a:r>
              <a:rPr lang="en-US" sz="1800" spc="-100" dirty="0" err="1">
                <a:latin typeface="Albert Sans"/>
              </a:rPr>
              <a:t>găsește</a:t>
            </a:r>
            <a:r>
              <a:rPr lang="en-US" sz="1800" spc="-100" dirty="0">
                <a:latin typeface="Albert Sans"/>
              </a:rPr>
              <a:t> </a:t>
            </a:r>
            <a:r>
              <a:rPr lang="en-US" sz="1800" spc="-100" dirty="0" err="1">
                <a:latin typeface="Albert Sans"/>
              </a:rPr>
              <a:t>în</a:t>
            </a:r>
            <a:r>
              <a:rPr lang="en-US" sz="1800" spc="-100" dirty="0">
                <a:latin typeface="Albert Sans"/>
              </a:rPr>
              <a:t> a </a:t>
            </a:r>
            <a:r>
              <a:rPr lang="en-US" sz="1800" spc="-100" dirty="0" err="1">
                <a:latin typeface="Albert Sans"/>
              </a:rPr>
              <a:t>treia</a:t>
            </a:r>
            <a:r>
              <a:rPr lang="en-US" sz="1800" spc="-100" dirty="0">
                <a:latin typeface="Albert Sans"/>
              </a:rPr>
              <a:t>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dacă</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numai</a:t>
            </a:r>
            <a:r>
              <a:rPr lang="en-US" sz="1800" spc="-100" dirty="0">
                <a:latin typeface="Albert Sans"/>
              </a:rPr>
              <a:t> </a:t>
            </a:r>
            <a:r>
              <a:rPr lang="en-US" sz="1800" spc="-100" dirty="0" err="1">
                <a:latin typeface="Albert Sans"/>
              </a:rPr>
              <a:t>dacă</a:t>
            </a:r>
            <a:r>
              <a:rPr lang="en-US" sz="1800" spc="-100" dirty="0">
                <a:latin typeface="Albert Sans"/>
              </a:rPr>
              <a:t> se </a:t>
            </a:r>
            <a:r>
              <a:rPr lang="en-US" sz="1800" spc="-100" dirty="0" err="1">
                <a:latin typeface="Albert Sans"/>
              </a:rPr>
              <a:t>găsește</a:t>
            </a:r>
            <a:r>
              <a:rPr lang="en-US" sz="1800" spc="-100" dirty="0">
                <a:latin typeface="Albert Sans"/>
              </a:rPr>
              <a:t> </a:t>
            </a:r>
            <a:r>
              <a:rPr lang="en-US" sz="1800" spc="-100" dirty="0" err="1">
                <a:latin typeface="Albert Sans"/>
              </a:rPr>
              <a:t>în</a:t>
            </a:r>
            <a:r>
              <a:rPr lang="en-US" sz="1800" spc="-100" dirty="0">
                <a:latin typeface="Albert Sans"/>
              </a:rPr>
              <a:t> a </a:t>
            </a:r>
            <a:r>
              <a:rPr lang="en-US" sz="1800" spc="-100" dirty="0" err="1">
                <a:latin typeface="Albert Sans"/>
              </a:rPr>
              <a:t>doua</a:t>
            </a:r>
            <a:r>
              <a:rPr lang="en-US" sz="1800" spc="-100" dirty="0">
                <a:latin typeface="Albert Sans"/>
              </a:rPr>
              <a:t> </a:t>
            </a:r>
            <a:r>
              <a:rPr lang="en-US" sz="1800" spc="-100" dirty="0" err="1">
                <a:latin typeface="Albert Sans"/>
              </a:rPr>
              <a:t>formă</a:t>
            </a:r>
            <a:r>
              <a:rPr lang="en-US" sz="1800" spc="-100" dirty="0">
                <a:latin typeface="Albert Sans"/>
              </a:rPr>
              <a:t> </a:t>
            </a:r>
            <a:r>
              <a:rPr lang="en-US" sz="1800" spc="-100" dirty="0" err="1">
                <a:latin typeface="Albert Sans"/>
              </a:rPr>
              <a:t>normală</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în</a:t>
            </a:r>
            <a:r>
              <a:rPr lang="en-US" sz="1800" spc="-100" dirty="0">
                <a:latin typeface="Albert Sans"/>
              </a:rPr>
              <a:t> plus </a:t>
            </a:r>
            <a:r>
              <a:rPr lang="en-US" sz="1800" spc="-100" dirty="0" err="1">
                <a:latin typeface="Albert Sans"/>
              </a:rPr>
              <a:t>niciun</a:t>
            </a:r>
            <a:r>
              <a:rPr lang="en-US" sz="1800" spc="-100" dirty="0">
                <a:latin typeface="Albert Sans"/>
              </a:rPr>
              <a:t> </a:t>
            </a:r>
            <a:r>
              <a:rPr lang="en-US" sz="1800" spc="-100" dirty="0" err="1">
                <a:latin typeface="Albert Sans"/>
              </a:rPr>
              <a:t>atribut</a:t>
            </a:r>
            <a:r>
              <a:rPr lang="en-US" sz="1800" spc="-100" dirty="0">
                <a:latin typeface="Albert Sans"/>
              </a:rPr>
              <a:t> care nu </a:t>
            </a:r>
            <a:r>
              <a:rPr lang="en-US" sz="1800" spc="-100" dirty="0" err="1">
                <a:latin typeface="Albert Sans"/>
              </a:rPr>
              <a:t>este</a:t>
            </a:r>
            <a:r>
              <a:rPr lang="en-US" sz="1800" spc="-100" dirty="0">
                <a:latin typeface="Albert Sans"/>
              </a:rPr>
              <a:t> </a:t>
            </a:r>
            <a:r>
              <a:rPr lang="en-US" sz="1800" spc="-100" dirty="0" err="1">
                <a:latin typeface="Albert Sans"/>
              </a:rPr>
              <a:t>parte</a:t>
            </a:r>
            <a:r>
              <a:rPr lang="en-US" sz="1800" spc="-100" dirty="0">
                <a:latin typeface="Albert Sans"/>
              </a:rPr>
              <a:t> a UID-</a:t>
            </a:r>
            <a:r>
              <a:rPr lang="en-US" sz="1800" spc="-100" dirty="0" err="1">
                <a:latin typeface="Albert Sans"/>
              </a:rPr>
              <a:t>ului</a:t>
            </a:r>
            <a:r>
              <a:rPr lang="en-US" sz="1800" spc="-100" dirty="0">
                <a:latin typeface="Albert Sans"/>
              </a:rPr>
              <a:t> nu </a:t>
            </a:r>
            <a:r>
              <a:rPr lang="en-US" sz="1800" spc="-100" dirty="0" err="1">
                <a:latin typeface="Albert Sans"/>
              </a:rPr>
              <a:t>depinde</a:t>
            </a:r>
            <a:r>
              <a:rPr lang="en-US" sz="1800" spc="-100" dirty="0">
                <a:latin typeface="Albert Sans"/>
              </a:rPr>
              <a:t> de un alt </a:t>
            </a:r>
            <a:r>
              <a:rPr lang="en-US" sz="1800" spc="-100" dirty="0" err="1">
                <a:latin typeface="Albert Sans"/>
              </a:rPr>
              <a:t>atribut</a:t>
            </a:r>
            <a:r>
              <a:rPr lang="en-US" sz="1800" spc="-100" dirty="0">
                <a:latin typeface="Albert Sans"/>
              </a:rPr>
              <a:t> non-UID. Cu </a:t>
            </a:r>
            <a:r>
              <a:rPr lang="en-US" sz="1800" spc="-100" dirty="0" err="1">
                <a:latin typeface="Albert Sans"/>
              </a:rPr>
              <a:t>alte</a:t>
            </a:r>
            <a:r>
              <a:rPr lang="en-US" sz="1800" spc="-100" dirty="0">
                <a:latin typeface="Albert Sans"/>
              </a:rPr>
              <a:t> </a:t>
            </a:r>
            <a:r>
              <a:rPr lang="en-US" sz="1800" spc="-100" dirty="0" err="1">
                <a:latin typeface="Albert Sans"/>
              </a:rPr>
              <a:t>cuvinte</a:t>
            </a:r>
            <a:r>
              <a:rPr lang="en-US" sz="1800" spc="-100" dirty="0">
                <a:latin typeface="Albert Sans"/>
              </a:rPr>
              <a:t>, nu se </a:t>
            </a:r>
            <a:r>
              <a:rPr lang="en-US" sz="1800" spc="-100" dirty="0" err="1">
                <a:latin typeface="Albert Sans"/>
              </a:rPr>
              <a:t>acceptă</a:t>
            </a:r>
            <a:r>
              <a:rPr lang="en-US" sz="1800" spc="-100" dirty="0">
                <a:latin typeface="Albert Sans"/>
              </a:rPr>
              <a:t> </a:t>
            </a:r>
            <a:r>
              <a:rPr lang="en-US" sz="1800" spc="-100" dirty="0" err="1">
                <a:latin typeface="Albert Sans"/>
              </a:rPr>
              <a:t>dependențe</a:t>
            </a:r>
            <a:r>
              <a:rPr lang="en-US" sz="1800" spc="-100" dirty="0">
                <a:latin typeface="Albert Sans"/>
              </a:rPr>
              <a:t> </a:t>
            </a:r>
            <a:r>
              <a:rPr lang="en-US" sz="1800" spc="-100" dirty="0" err="1">
                <a:latin typeface="Albert Sans"/>
              </a:rPr>
              <a:t>tranzitive</a:t>
            </a:r>
            <a:r>
              <a:rPr lang="en-US" sz="1800" spc="-100" dirty="0">
                <a:latin typeface="Albert Sans"/>
              </a:rPr>
              <a:t>, </a:t>
            </a:r>
            <a:r>
              <a:rPr lang="en-US" sz="1800" spc="-100" dirty="0" err="1">
                <a:latin typeface="Albert Sans"/>
              </a:rPr>
              <a:t>adică</a:t>
            </a:r>
            <a:r>
              <a:rPr lang="en-US" sz="1800" spc="-100" dirty="0">
                <a:latin typeface="Albert Sans"/>
              </a:rPr>
              <a:t> un </a:t>
            </a:r>
            <a:r>
              <a:rPr lang="en-US" sz="1800" spc="-100" dirty="0" err="1">
                <a:latin typeface="Albert Sans"/>
              </a:rPr>
              <a:t>atribut</a:t>
            </a:r>
            <a:r>
              <a:rPr lang="en-US" sz="1800" spc="-100" dirty="0">
                <a:latin typeface="Albert Sans"/>
              </a:rPr>
              <a:t> </a:t>
            </a:r>
            <a:r>
              <a:rPr lang="en-US" sz="1800" spc="-100" dirty="0" err="1">
                <a:latin typeface="Albert Sans"/>
              </a:rPr>
              <a:t>să</a:t>
            </a:r>
            <a:r>
              <a:rPr lang="en-US" sz="1800" spc="-100" dirty="0">
                <a:latin typeface="Albert Sans"/>
              </a:rPr>
              <a:t> </a:t>
            </a:r>
            <a:r>
              <a:rPr lang="en-US" sz="1800" spc="-100" dirty="0" err="1">
                <a:latin typeface="Albert Sans"/>
              </a:rPr>
              <a:t>depindă</a:t>
            </a:r>
            <a:r>
              <a:rPr lang="en-US" sz="1800" spc="-100" dirty="0">
                <a:latin typeface="Albert Sans"/>
              </a:rPr>
              <a:t> de UID </a:t>
            </a:r>
            <a:r>
              <a:rPr lang="en-US" sz="1800" spc="-100" dirty="0" err="1">
                <a:latin typeface="Albert Sans"/>
              </a:rPr>
              <a:t>în</a:t>
            </a:r>
            <a:r>
              <a:rPr lang="en-US" sz="1800" spc="-100" dirty="0">
                <a:latin typeface="Albert Sans"/>
              </a:rPr>
              <a:t> mod indirect.</a:t>
            </a:r>
          </a:p>
          <a:p>
            <a:pPr algn="just">
              <a:buNone/>
            </a:pPr>
            <a:endParaRPr lang="en-US" sz="1800" spc="-100" dirty="0">
              <a:latin typeface="Albert Sans"/>
            </a:endParaRPr>
          </a:p>
        </p:txBody>
      </p:sp>
    </p:spTree>
    <p:extLst>
      <p:ext uri="{BB962C8B-B14F-4D97-AF65-F5344CB8AC3E}">
        <p14:creationId xmlns:p14="http://schemas.microsoft.com/office/powerpoint/2010/main" val="147200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43"/>
          <p:cNvSpPr txBox="1">
            <a:spLocks noGrp="1"/>
          </p:cNvSpPr>
          <p:nvPr>
            <p:ph type="title"/>
          </p:nvPr>
        </p:nvSpPr>
        <p:spPr>
          <a:xfrm>
            <a:off x="720000" y="445025"/>
            <a:ext cx="746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Prezentarea entităților</a:t>
            </a:r>
            <a:endParaRPr dirty="0"/>
          </a:p>
        </p:txBody>
      </p:sp>
      <p:sp>
        <p:nvSpPr>
          <p:cNvPr id="2" name="Google Shape;1819;p49">
            <a:extLst>
              <a:ext uri="{FF2B5EF4-FFF2-40B4-BE49-F238E27FC236}">
                <a16:creationId xmlns:a16="http://schemas.microsoft.com/office/drawing/2014/main" id="{43E53952-D40C-01FF-57D3-BB31FCE60A3B}"/>
              </a:ext>
            </a:extLst>
          </p:cNvPr>
          <p:cNvSpPr txBox="1">
            <a:spLocks/>
          </p:cNvSpPr>
          <p:nvPr/>
        </p:nvSpPr>
        <p:spPr>
          <a:xfrm>
            <a:off x="571224" y="1226096"/>
            <a:ext cx="60048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ro-RO" sz="2000" spc="-100" dirty="0">
                <a:latin typeface="Albert Sans"/>
              </a:rPr>
              <a:t>	</a:t>
            </a:r>
            <a:r>
              <a:rPr lang="en-US" sz="2000" spc="-100" dirty="0" err="1">
                <a:latin typeface="Albert Sans"/>
              </a:rPr>
              <a:t>Entitatea</a:t>
            </a:r>
            <a:r>
              <a:rPr lang="en-US" sz="2000" spc="-100" dirty="0">
                <a:latin typeface="Albert Sans"/>
              </a:rPr>
              <a:t> </a:t>
            </a:r>
            <a:r>
              <a:rPr lang="en-US" sz="2000" spc="-100" dirty="0" err="1">
                <a:latin typeface="Albert Sans"/>
              </a:rPr>
              <a:t>reprezintă</a:t>
            </a:r>
            <a:r>
              <a:rPr lang="en-US" sz="2000" spc="-100" dirty="0">
                <a:latin typeface="Albert Sans"/>
              </a:rPr>
              <a:t> un </a:t>
            </a:r>
            <a:r>
              <a:rPr lang="en-US" sz="2000" spc="-100" dirty="0" err="1">
                <a:latin typeface="Albert Sans"/>
              </a:rPr>
              <a:t>obiect</a:t>
            </a:r>
            <a:r>
              <a:rPr lang="en-US" sz="2000" spc="-100" dirty="0">
                <a:latin typeface="Albert Sans"/>
              </a:rPr>
              <a:t>, o </a:t>
            </a:r>
            <a:r>
              <a:rPr lang="en-US" sz="2000" spc="-100" dirty="0" err="1">
                <a:latin typeface="Albert Sans"/>
              </a:rPr>
              <a:t>situație</a:t>
            </a:r>
            <a:r>
              <a:rPr lang="en-US" sz="2000" spc="-100" dirty="0">
                <a:latin typeface="Albert Sans"/>
              </a:rPr>
              <a:t>, un </a:t>
            </a:r>
            <a:r>
              <a:rPr lang="en-US" sz="2000" spc="-100" dirty="0" err="1">
                <a:latin typeface="Albert Sans"/>
              </a:rPr>
              <a:t>eveniment</a:t>
            </a:r>
            <a:r>
              <a:rPr lang="en-US" sz="2000" spc="-100" dirty="0">
                <a:latin typeface="Albert Sans"/>
              </a:rPr>
              <a:t> </a:t>
            </a:r>
            <a:r>
              <a:rPr lang="en-US" sz="2000" spc="-100" dirty="0" err="1">
                <a:latin typeface="Albert Sans"/>
              </a:rPr>
              <a:t>semnificativ</a:t>
            </a:r>
            <a:r>
              <a:rPr lang="en-US" sz="2000" spc="-100" dirty="0">
                <a:latin typeface="Albert Sans"/>
              </a:rPr>
              <a:t> </a:t>
            </a:r>
            <a:r>
              <a:rPr lang="en-US" sz="2000" spc="-100" dirty="0" err="1">
                <a:latin typeface="Albert Sans"/>
              </a:rPr>
              <a:t>pentru</a:t>
            </a:r>
            <a:r>
              <a:rPr lang="en-US" sz="2000" spc="-100" dirty="0">
                <a:latin typeface="Albert Sans"/>
              </a:rPr>
              <a:t> </a:t>
            </a:r>
            <a:r>
              <a:rPr lang="en-US" sz="2000" spc="-100" dirty="0" err="1">
                <a:latin typeface="Albert Sans"/>
              </a:rPr>
              <a:t>sistemul</a:t>
            </a:r>
            <a:r>
              <a:rPr lang="en-US" sz="2000" spc="-100" dirty="0">
                <a:latin typeface="Albert Sans"/>
              </a:rPr>
              <a:t> </a:t>
            </a:r>
            <a:r>
              <a:rPr lang="en-US" sz="2000" spc="-100" dirty="0" err="1">
                <a:latin typeface="Albert Sans"/>
              </a:rPr>
              <a:t>analizat</a:t>
            </a:r>
            <a:r>
              <a:rPr lang="en-US" sz="2000" spc="-100" dirty="0">
                <a:latin typeface="Albert Sans"/>
              </a:rPr>
              <a:t>. </a:t>
            </a:r>
            <a:r>
              <a:rPr lang="en-US" sz="2000" spc="-100" dirty="0" err="1">
                <a:latin typeface="Albert Sans"/>
              </a:rPr>
              <a:t>Entitățile</a:t>
            </a:r>
            <a:r>
              <a:rPr lang="en-US" sz="2000" spc="-100" dirty="0">
                <a:latin typeface="Albert Sans"/>
              </a:rPr>
              <a:t> sunt substantive </a:t>
            </a:r>
            <a:r>
              <a:rPr lang="en-US" sz="2000" spc="-100" dirty="0" err="1">
                <a:latin typeface="Albert Sans"/>
              </a:rPr>
              <a:t>și</a:t>
            </a:r>
            <a:r>
              <a:rPr lang="en-US" sz="2000" spc="-100" dirty="0">
                <a:latin typeface="Albert Sans"/>
              </a:rPr>
              <a:t> se </a:t>
            </a:r>
            <a:r>
              <a:rPr lang="en-US" sz="2000" spc="-100" dirty="0" err="1">
                <a:latin typeface="Albert Sans"/>
              </a:rPr>
              <a:t>scriu</a:t>
            </a:r>
            <a:r>
              <a:rPr lang="en-US" sz="2000" spc="-100" dirty="0">
                <a:latin typeface="Albert Sans"/>
              </a:rPr>
              <a:t> cu </a:t>
            </a:r>
            <a:r>
              <a:rPr lang="en-US" sz="2000" spc="-100" dirty="0" err="1">
                <a:latin typeface="Albert Sans"/>
              </a:rPr>
              <a:t>litere</a:t>
            </a:r>
            <a:r>
              <a:rPr lang="en-US" sz="2000" spc="-100" dirty="0">
                <a:latin typeface="Albert Sans"/>
              </a:rPr>
              <a:t> </a:t>
            </a:r>
            <a:r>
              <a:rPr lang="en-US" sz="2000" spc="-100" dirty="0" err="1">
                <a:latin typeface="Albert Sans"/>
              </a:rPr>
              <a:t>mari</a:t>
            </a:r>
            <a:r>
              <a:rPr lang="en-US" sz="2000" spc="-100" dirty="0">
                <a:latin typeface="Albert Sans"/>
              </a:rPr>
              <a:t>.</a:t>
            </a:r>
          </a:p>
          <a:p>
            <a:pPr algn="just">
              <a:buNone/>
            </a:pPr>
            <a:r>
              <a:rPr lang="en-US" sz="2000" spc="-100" dirty="0">
                <a:latin typeface="Albert Sans"/>
              </a:rPr>
              <a:t>	</a:t>
            </a:r>
            <a:r>
              <a:rPr lang="en-US" sz="2000" spc="-100" dirty="0" err="1">
                <a:latin typeface="Albert Sans"/>
              </a:rPr>
              <a:t>Într</a:t>
            </a:r>
            <a:r>
              <a:rPr lang="en-US" sz="2000" spc="-100" dirty="0">
                <a:latin typeface="Albert Sans"/>
              </a:rPr>
              <a:t>-o </a:t>
            </a:r>
            <a:r>
              <a:rPr lang="en-US" sz="2000" spc="-100" dirty="0" err="1">
                <a:latin typeface="Albert Sans"/>
              </a:rPr>
              <a:t>diagramă</a:t>
            </a:r>
            <a:r>
              <a:rPr lang="en-US" sz="2000" spc="-100" dirty="0">
                <a:latin typeface="Albert Sans"/>
              </a:rPr>
              <a:t> nu pot </a:t>
            </a:r>
            <a:r>
              <a:rPr lang="en-US" sz="2000" spc="-100" dirty="0" err="1">
                <a:latin typeface="Albert Sans"/>
              </a:rPr>
              <a:t>exista</a:t>
            </a:r>
            <a:r>
              <a:rPr lang="en-US" sz="2000" spc="-100" dirty="0">
                <a:latin typeface="Albert Sans"/>
              </a:rPr>
              <a:t> </a:t>
            </a:r>
            <a:r>
              <a:rPr lang="en-US" sz="2000" spc="-100" dirty="0" err="1">
                <a:latin typeface="Albert Sans"/>
              </a:rPr>
              <a:t>două</a:t>
            </a:r>
            <a:r>
              <a:rPr lang="en-US" sz="2000" spc="-100" dirty="0">
                <a:latin typeface="Albert Sans"/>
              </a:rPr>
              <a:t> </a:t>
            </a:r>
            <a:r>
              <a:rPr lang="en-US" sz="2000" spc="-100" dirty="0" err="1">
                <a:latin typeface="Albert Sans"/>
              </a:rPr>
              <a:t>entități</a:t>
            </a:r>
            <a:r>
              <a:rPr lang="en-US" sz="2000" spc="-100" dirty="0">
                <a:latin typeface="Albert Sans"/>
              </a:rPr>
              <a:t> cu </a:t>
            </a:r>
            <a:r>
              <a:rPr lang="en-US" sz="2000" spc="-100" dirty="0" err="1">
                <a:latin typeface="Albert Sans"/>
              </a:rPr>
              <a:t>același</a:t>
            </a:r>
            <a:r>
              <a:rPr lang="en-US" sz="2000" spc="-100" dirty="0">
                <a:latin typeface="Albert Sans"/>
              </a:rPr>
              <a:t> </a:t>
            </a:r>
            <a:r>
              <a:rPr lang="en-US" sz="2000" spc="-100" dirty="0" err="1">
                <a:latin typeface="Albert Sans"/>
              </a:rPr>
              <a:t>nume</a:t>
            </a:r>
            <a:r>
              <a:rPr lang="en-US" sz="2000" spc="-100" dirty="0">
                <a:latin typeface="Albert Sans"/>
              </a:rPr>
              <a:t> </a:t>
            </a:r>
            <a:r>
              <a:rPr lang="en-US" sz="2000" spc="-100" dirty="0" err="1">
                <a:latin typeface="Albert Sans"/>
              </a:rPr>
              <a:t>și</a:t>
            </a:r>
            <a:r>
              <a:rPr lang="en-US" sz="2000" spc="-100" dirty="0">
                <a:latin typeface="Albert Sans"/>
              </a:rPr>
              <a:t> </a:t>
            </a:r>
            <a:r>
              <a:rPr lang="en-US" sz="2000" spc="-100" dirty="0" err="1">
                <a:latin typeface="Albert Sans"/>
              </a:rPr>
              <a:t>nici</a:t>
            </a:r>
            <a:r>
              <a:rPr lang="en-US" sz="2000" spc="-100" dirty="0">
                <a:latin typeface="Albert Sans"/>
              </a:rPr>
              <a:t> </a:t>
            </a:r>
            <a:r>
              <a:rPr lang="en-US" sz="2000" spc="-100" dirty="0" err="1">
                <a:latin typeface="Albert Sans"/>
              </a:rPr>
              <a:t>aceeași</a:t>
            </a:r>
            <a:r>
              <a:rPr lang="en-US" sz="2000" spc="-100" dirty="0">
                <a:latin typeface="Albert Sans"/>
              </a:rPr>
              <a:t> </a:t>
            </a:r>
            <a:r>
              <a:rPr lang="en-US" sz="2000" spc="-100" dirty="0" err="1">
                <a:latin typeface="Albert Sans"/>
              </a:rPr>
              <a:t>entitate</a:t>
            </a:r>
            <a:r>
              <a:rPr lang="en-US" sz="2000" spc="-100" dirty="0">
                <a:latin typeface="Albert Sans"/>
              </a:rPr>
              <a:t> cu </a:t>
            </a:r>
            <a:r>
              <a:rPr lang="en-US" sz="2000" spc="-100" dirty="0" err="1">
                <a:latin typeface="Albert Sans"/>
              </a:rPr>
              <a:t>nume</a:t>
            </a:r>
            <a:r>
              <a:rPr lang="en-US" sz="2000" spc="-100" dirty="0">
                <a:latin typeface="Albert Sans"/>
              </a:rPr>
              <a:t> </a:t>
            </a:r>
            <a:r>
              <a:rPr lang="en-US" sz="2000" spc="-100" dirty="0" err="1">
                <a:latin typeface="Albert Sans"/>
              </a:rPr>
              <a:t>diferite</a:t>
            </a:r>
            <a:r>
              <a:rPr lang="en-US" sz="2000" spc="-100" dirty="0">
                <a:latin typeface="Albert Sans"/>
              </a:rPr>
              <a:t>.</a:t>
            </a:r>
          </a:p>
          <a:p>
            <a:pPr algn="just">
              <a:buNone/>
            </a:pPr>
            <a:r>
              <a:rPr lang="en-US" sz="2000" spc="-100" dirty="0">
                <a:latin typeface="Albert Sans"/>
              </a:rPr>
              <a:t>	</a:t>
            </a:r>
            <a:r>
              <a:rPr lang="en-US" sz="2000" spc="-100" dirty="0" err="1">
                <a:latin typeface="Albert Sans"/>
              </a:rPr>
              <a:t>Entitatea</a:t>
            </a:r>
            <a:r>
              <a:rPr lang="en-US" sz="2000" spc="-100" dirty="0">
                <a:latin typeface="Albert Sans"/>
              </a:rPr>
              <a:t> are </a:t>
            </a:r>
            <a:r>
              <a:rPr lang="en-US" sz="2000" spc="-100" dirty="0" err="1">
                <a:latin typeface="Albert Sans"/>
              </a:rPr>
              <a:t>mai</a:t>
            </a:r>
            <a:r>
              <a:rPr lang="en-US" sz="2000" spc="-100" dirty="0">
                <a:latin typeface="Albert Sans"/>
              </a:rPr>
              <a:t> </a:t>
            </a:r>
            <a:r>
              <a:rPr lang="en-US" sz="2000" spc="-100" dirty="0" err="1">
                <a:latin typeface="Albert Sans"/>
              </a:rPr>
              <a:t>multe</a:t>
            </a:r>
            <a:r>
              <a:rPr lang="en-US" sz="2000" spc="-100" dirty="0">
                <a:latin typeface="Albert Sans"/>
              </a:rPr>
              <a:t> </a:t>
            </a:r>
            <a:r>
              <a:rPr lang="en-US" sz="2000" spc="-100" dirty="0" err="1">
                <a:latin typeface="Albert Sans"/>
              </a:rPr>
              <a:t>atribute</a:t>
            </a:r>
            <a:r>
              <a:rPr lang="en-US" sz="2000" spc="-100" dirty="0">
                <a:latin typeface="Albert Sans"/>
              </a:rPr>
              <a:t>. </a:t>
            </a:r>
            <a:r>
              <a:rPr lang="en-US" sz="2000" spc="-100" dirty="0" err="1">
                <a:latin typeface="Albert Sans"/>
              </a:rPr>
              <a:t>Atributele</a:t>
            </a:r>
            <a:r>
              <a:rPr lang="en-US" sz="2000" spc="-100" dirty="0">
                <a:latin typeface="Albert Sans"/>
              </a:rPr>
              <a:t> sunt </a:t>
            </a:r>
            <a:r>
              <a:rPr lang="en-US" sz="2000" spc="-100" dirty="0" err="1">
                <a:latin typeface="Albert Sans"/>
              </a:rPr>
              <a:t>proprietăți</a:t>
            </a:r>
            <a:r>
              <a:rPr lang="en-US" sz="2000" spc="-100" dirty="0">
                <a:latin typeface="Albert Sans"/>
              </a:rPr>
              <a:t> descriptive ale </a:t>
            </a:r>
            <a:r>
              <a:rPr lang="en-US" sz="2000" spc="-100" dirty="0" err="1">
                <a:latin typeface="Albert Sans"/>
              </a:rPr>
              <a:t>unei</a:t>
            </a:r>
            <a:r>
              <a:rPr lang="en-US" sz="2000" spc="-100" dirty="0">
                <a:latin typeface="Albert Sans"/>
              </a:rPr>
              <a:t> </a:t>
            </a:r>
            <a:r>
              <a:rPr lang="en-US" sz="2000" spc="-100" dirty="0" err="1">
                <a:latin typeface="Albert Sans"/>
              </a:rPr>
              <a:t>entități</a:t>
            </a:r>
            <a:r>
              <a:rPr lang="en-US" sz="2000" spc="-100" dirty="0">
                <a:latin typeface="Albert Sans"/>
              </a:rPr>
              <a:t>.</a:t>
            </a:r>
          </a:p>
          <a:p>
            <a:pPr algn="just">
              <a:buNone/>
            </a:pPr>
            <a:r>
              <a:rPr lang="en-US" sz="2000" spc="-100" dirty="0">
                <a:latin typeface="Albert Sans"/>
              </a:rPr>
              <a:t>	</a:t>
            </a:r>
            <a:r>
              <a:rPr lang="en-US" sz="2000" spc="-100" dirty="0" err="1">
                <a:latin typeface="Albert Sans"/>
              </a:rPr>
              <a:t>Fiecare</a:t>
            </a:r>
            <a:r>
              <a:rPr lang="en-US" sz="2000" spc="-100" dirty="0">
                <a:latin typeface="Albert Sans"/>
              </a:rPr>
              <a:t> </a:t>
            </a:r>
            <a:r>
              <a:rPr lang="en-US" sz="2000" spc="-100" dirty="0" err="1">
                <a:latin typeface="Albert Sans"/>
              </a:rPr>
              <a:t>entitate</a:t>
            </a:r>
            <a:r>
              <a:rPr lang="en-US" sz="2000" spc="-100" dirty="0">
                <a:latin typeface="Albert Sans"/>
              </a:rPr>
              <a:t> </a:t>
            </a:r>
            <a:r>
              <a:rPr lang="en-US" sz="2000" spc="-100" dirty="0" err="1">
                <a:latin typeface="Albert Sans"/>
              </a:rPr>
              <a:t>este</a:t>
            </a:r>
            <a:r>
              <a:rPr lang="en-US" sz="2000" spc="-100" dirty="0">
                <a:latin typeface="Albert Sans"/>
              </a:rPr>
              <a:t> </a:t>
            </a:r>
            <a:r>
              <a:rPr lang="en-US" sz="2000" spc="-100" dirty="0" err="1">
                <a:latin typeface="Albert Sans"/>
              </a:rPr>
              <a:t>caracterizată</a:t>
            </a:r>
            <a:r>
              <a:rPr lang="en-US" sz="2000" spc="-100" dirty="0">
                <a:latin typeface="Albert Sans"/>
              </a:rPr>
              <a:t> de o </a:t>
            </a:r>
            <a:r>
              <a:rPr lang="en-US" sz="2000" spc="-100" dirty="0" err="1">
                <a:latin typeface="Albert Sans"/>
              </a:rPr>
              <a:t>cheie</a:t>
            </a:r>
            <a:r>
              <a:rPr lang="en-US" sz="2000" spc="-100" dirty="0">
                <a:latin typeface="Albert Sans"/>
              </a:rPr>
              <a:t> </a:t>
            </a:r>
            <a:r>
              <a:rPr lang="en-US" sz="2000" spc="-100" dirty="0" err="1">
                <a:latin typeface="Albert Sans"/>
              </a:rPr>
              <a:t>primară</a:t>
            </a:r>
            <a:r>
              <a:rPr lang="en-US" sz="2000" spc="-100" dirty="0">
                <a:latin typeface="Albert Sans"/>
              </a:rPr>
              <a:t>. </a:t>
            </a:r>
            <a:r>
              <a:rPr lang="en-US" sz="2000" spc="-100" dirty="0" err="1">
                <a:latin typeface="Albert Sans"/>
              </a:rPr>
              <a:t>Cheia</a:t>
            </a:r>
            <a:r>
              <a:rPr lang="en-US" sz="2000" spc="-100" dirty="0">
                <a:latin typeface="Albert Sans"/>
              </a:rPr>
              <a:t> </a:t>
            </a:r>
            <a:r>
              <a:rPr lang="en-US" sz="2000" spc="-100" dirty="0" err="1">
                <a:latin typeface="Albert Sans"/>
              </a:rPr>
              <a:t>primară</a:t>
            </a:r>
            <a:r>
              <a:rPr lang="en-US" sz="2000" spc="-100" dirty="0">
                <a:latin typeface="Albert Sans"/>
              </a:rPr>
              <a:t> </a:t>
            </a:r>
            <a:r>
              <a:rPr lang="en-US" sz="2000" spc="-100" dirty="0" err="1">
                <a:latin typeface="Albert Sans"/>
              </a:rPr>
              <a:t>trebuie</a:t>
            </a:r>
            <a:r>
              <a:rPr lang="en-US" sz="2000" spc="-100" dirty="0">
                <a:latin typeface="Albert Sans"/>
              </a:rPr>
              <a:t> </a:t>
            </a:r>
            <a:r>
              <a:rPr lang="en-US" sz="2000" spc="-100" dirty="0" err="1">
                <a:latin typeface="Albert Sans"/>
              </a:rPr>
              <a:t>să</a:t>
            </a:r>
            <a:r>
              <a:rPr lang="en-US" sz="2000" spc="-100" dirty="0">
                <a:latin typeface="Albert Sans"/>
              </a:rPr>
              <a:t> fie </a:t>
            </a:r>
            <a:r>
              <a:rPr lang="en-US" sz="2000" spc="-100" dirty="0" err="1">
                <a:latin typeface="Albert Sans"/>
              </a:rPr>
              <a:t>unică</a:t>
            </a:r>
            <a:r>
              <a:rPr lang="en-US" sz="2000" spc="-100" dirty="0">
                <a:latin typeface="Albert Sans"/>
              </a:rPr>
              <a:t>, </a:t>
            </a:r>
            <a:r>
              <a:rPr lang="en-US" sz="2000" spc="-100" dirty="0" err="1">
                <a:latin typeface="Albert Sans"/>
              </a:rPr>
              <a:t>minimală</a:t>
            </a:r>
            <a:r>
              <a:rPr lang="en-US" sz="2000" spc="-100" dirty="0">
                <a:latin typeface="Albert Sans"/>
              </a:rPr>
              <a:t>, </a:t>
            </a:r>
            <a:r>
              <a:rPr lang="en-US" sz="2000" spc="-100" dirty="0" err="1">
                <a:latin typeface="Albert Sans"/>
              </a:rPr>
              <a:t>simplă</a:t>
            </a:r>
            <a:r>
              <a:rPr lang="en-US" sz="2000" spc="-100" dirty="0">
                <a:latin typeface="Albert Sans"/>
              </a:rPr>
              <a:t> </a:t>
            </a:r>
            <a:r>
              <a:rPr lang="en-US" sz="2000" spc="-100" dirty="0" err="1">
                <a:latin typeface="Albert Sans"/>
              </a:rPr>
              <a:t>și</a:t>
            </a:r>
            <a:r>
              <a:rPr lang="en-US" sz="2000" spc="-100" dirty="0">
                <a:latin typeface="Albert Sans"/>
              </a:rPr>
              <a:t> </a:t>
            </a:r>
            <a:r>
              <a:rPr lang="en-US" sz="2000" spc="-100" dirty="0" err="1">
                <a:latin typeface="Albert Sans"/>
              </a:rPr>
              <a:t>accesibilă</a:t>
            </a:r>
            <a:r>
              <a:rPr lang="en-US" sz="2000" spc="-100" dirty="0">
                <a:latin typeface="Albert Sans"/>
              </a:rPr>
              <a:t> </a:t>
            </a:r>
            <a:r>
              <a:rPr lang="en-US" sz="2000" spc="-100" dirty="0" err="1">
                <a:latin typeface="Albert Sans"/>
              </a:rPr>
              <a:t>utilizatorului</a:t>
            </a:r>
            <a:r>
              <a:rPr lang="en-US" sz="2000" spc="-100" dirty="0">
                <a:latin typeface="Albert Sans"/>
              </a:rPr>
              <a:t>.</a:t>
            </a:r>
          </a:p>
        </p:txBody>
      </p:sp>
    </p:spTree>
    <p:extLst>
      <p:ext uri="{BB962C8B-B14F-4D97-AF65-F5344CB8AC3E}">
        <p14:creationId xmlns:p14="http://schemas.microsoft.com/office/powerpoint/2010/main" val="1175522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8"/>
        <p:cNvGrpSpPr/>
        <p:nvPr/>
      </p:nvGrpSpPr>
      <p:grpSpPr>
        <a:xfrm>
          <a:off x="0" y="0"/>
          <a:ext cx="0" cy="0"/>
          <a:chOff x="0" y="0"/>
          <a:chExt cx="0" cy="0"/>
        </a:xfrm>
      </p:grpSpPr>
      <p:sp>
        <p:nvSpPr>
          <p:cNvPr id="1439" name="Google Shape;1439;p43"/>
          <p:cNvSpPr txBox="1">
            <a:spLocks noGrp="1"/>
          </p:cNvSpPr>
          <p:nvPr>
            <p:ph type="title"/>
          </p:nvPr>
        </p:nvSpPr>
        <p:spPr>
          <a:xfrm>
            <a:off x="720000" y="445025"/>
            <a:ext cx="74604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Prezentarea entităților</a:t>
            </a:r>
            <a:endParaRPr dirty="0"/>
          </a:p>
        </p:txBody>
      </p:sp>
      <p:sp>
        <p:nvSpPr>
          <p:cNvPr id="2" name="Google Shape;1819;p49">
            <a:extLst>
              <a:ext uri="{FF2B5EF4-FFF2-40B4-BE49-F238E27FC236}">
                <a16:creationId xmlns:a16="http://schemas.microsoft.com/office/drawing/2014/main" id="{43E53952-D40C-01FF-57D3-BB31FCE60A3B}"/>
              </a:ext>
            </a:extLst>
          </p:cNvPr>
          <p:cNvSpPr txBox="1">
            <a:spLocks/>
          </p:cNvSpPr>
          <p:nvPr/>
        </p:nvSpPr>
        <p:spPr>
          <a:xfrm>
            <a:off x="624564" y="1462316"/>
            <a:ext cx="728499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endParaRPr lang="en-US" sz="2000" spc="-100" dirty="0">
              <a:effectLst>
                <a:outerShdw blurRad="38100" dist="38100" dir="2700000" algn="tl">
                  <a:srgbClr val="000000">
                    <a:alpha val="43137"/>
                  </a:srgbClr>
                </a:outerShdw>
              </a:effectLst>
              <a:latin typeface="Albert Sans"/>
            </a:endParaRPr>
          </a:p>
        </p:txBody>
      </p:sp>
      <p:sp>
        <p:nvSpPr>
          <p:cNvPr id="4" name="TextBox 3">
            <a:extLst>
              <a:ext uri="{FF2B5EF4-FFF2-40B4-BE49-F238E27FC236}">
                <a16:creationId xmlns:a16="http://schemas.microsoft.com/office/drawing/2014/main" id="{E6948785-2C3A-1210-E3F8-DF4FFF603D2B}"/>
              </a:ext>
            </a:extLst>
          </p:cNvPr>
          <p:cNvSpPr txBox="1"/>
          <p:nvPr/>
        </p:nvSpPr>
        <p:spPr>
          <a:xfrm>
            <a:off x="457200" y="1125200"/>
            <a:ext cx="6400800" cy="3554819"/>
          </a:xfrm>
          <a:prstGeom prst="rect">
            <a:avLst/>
          </a:prstGeom>
          <a:noFill/>
        </p:spPr>
        <p:txBody>
          <a:bodyPr wrap="square">
            <a:spAutoFit/>
          </a:bodyPr>
          <a:lstStyle/>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en-US" sz="1500" b="1" dirty="0">
                <a:effectLst>
                  <a:outerShdw blurRad="38100" dist="38100" dir="2700000" algn="tl">
                    <a:srgbClr val="000000">
                      <a:alpha val="43137"/>
                    </a:srgbClr>
                  </a:outerShdw>
                </a:effectLst>
                <a:latin typeface="Albert Sans"/>
              </a:rPr>
              <a:t>casa de </a:t>
            </a:r>
            <a:r>
              <a:rPr lang="en-US" sz="1500" b="1" dirty="0" err="1">
                <a:effectLst>
                  <a:outerShdw blurRad="38100" dist="38100" dir="2700000" algn="tl">
                    <a:srgbClr val="000000">
                      <a:alpha val="43137"/>
                    </a:srgbClr>
                  </a:outerShdw>
                </a:effectLst>
                <a:latin typeface="Albert Sans"/>
              </a:rPr>
              <a:t>discuri</a:t>
            </a:r>
            <a:r>
              <a:rPr lang="ro-RO" sz="1500" b="1" dirty="0">
                <a:effectLst>
                  <a:outerShdw blurRad="38100" dist="38100" dir="2700000" algn="tl">
                    <a:srgbClr val="000000">
                      <a:alpha val="43137"/>
                    </a:srgbClr>
                  </a:outerShdw>
                </a:effectLst>
                <a:latin typeface="Albert Sans"/>
              </a:rPr>
              <a:t> </a:t>
            </a:r>
            <a:r>
              <a:rPr lang="ro-RO" sz="1500" dirty="0">
                <a:latin typeface="Albert Sans"/>
              </a:rPr>
              <a:t>se cunosc id-ul </a:t>
            </a:r>
            <a:r>
              <a:rPr lang="en-US" sz="1500" dirty="0">
                <a:latin typeface="Albert Sans"/>
              </a:rPr>
              <a:t>casei</a:t>
            </a:r>
            <a:r>
              <a:rPr lang="ro-RO" sz="1500" dirty="0">
                <a:latin typeface="Albert Sans"/>
              </a:rPr>
              <a:t>, </a:t>
            </a:r>
            <a:r>
              <a:rPr lang="en-US" sz="1500" dirty="0" err="1">
                <a:latin typeface="Albert Sans"/>
              </a:rPr>
              <a:t>numele</a:t>
            </a:r>
            <a:r>
              <a:rPr lang="en-US" sz="1500" dirty="0">
                <a:latin typeface="Albert Sans"/>
              </a:rPr>
              <a:t> casei </a:t>
            </a:r>
            <a:r>
              <a:rPr lang="en-US" sz="1500" dirty="0" err="1">
                <a:latin typeface="Albert Sans"/>
              </a:rPr>
              <a:t>si</a:t>
            </a:r>
            <a:r>
              <a:rPr lang="en-US" sz="1500" dirty="0">
                <a:latin typeface="Albert Sans"/>
              </a:rPr>
              <a:t> </a:t>
            </a:r>
            <a:r>
              <a:rPr lang="en-US" sz="1500" dirty="0" err="1">
                <a:latin typeface="Albert Sans"/>
              </a:rPr>
              <a:t>adresa</a:t>
            </a:r>
            <a:endParaRPr lang="en-US" sz="1500" dirty="0">
              <a:latin typeface="Albert Sans"/>
            </a:endParaRP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ro-RO" sz="1500" b="1" dirty="0">
                <a:effectLst>
                  <a:outerShdw blurRad="38100" dist="38100" dir="2700000" algn="tl">
                    <a:srgbClr val="000000">
                      <a:alpha val="43137"/>
                    </a:srgbClr>
                  </a:outerShdw>
                </a:effectLst>
                <a:latin typeface="Albert Sans"/>
              </a:rPr>
              <a:t>a</a:t>
            </a:r>
            <a:r>
              <a:rPr lang="en-US" sz="1500" b="1" dirty="0" err="1">
                <a:effectLst>
                  <a:outerShdw blurRad="38100" dist="38100" dir="2700000" algn="tl">
                    <a:srgbClr val="000000">
                      <a:alpha val="43137"/>
                    </a:srgbClr>
                  </a:outerShdw>
                </a:effectLst>
                <a:latin typeface="Albert Sans"/>
              </a:rPr>
              <a:t>lbum</a:t>
            </a:r>
            <a:r>
              <a:rPr lang="ro-RO" sz="1500" dirty="0">
                <a:effectLst>
                  <a:outerShdw blurRad="38100" dist="38100" dir="2700000" algn="tl">
                    <a:srgbClr val="000000">
                      <a:alpha val="43137"/>
                    </a:srgbClr>
                  </a:outerShdw>
                </a:effectLst>
                <a:latin typeface="Albert Sans"/>
              </a:rPr>
              <a:t> </a:t>
            </a:r>
            <a:r>
              <a:rPr lang="ro-RO" sz="1500" dirty="0">
                <a:latin typeface="Albert Sans"/>
              </a:rPr>
              <a:t>se cunosc </a:t>
            </a:r>
            <a:r>
              <a:rPr lang="en-US" sz="1500" dirty="0">
                <a:latin typeface="Albert Sans"/>
              </a:rPr>
              <a:t>id-</a:t>
            </a:r>
            <a:r>
              <a:rPr lang="en-US" sz="1500" dirty="0" err="1">
                <a:latin typeface="Albert Sans"/>
              </a:rPr>
              <a:t>ul</a:t>
            </a:r>
            <a:r>
              <a:rPr lang="en-US" sz="1500" dirty="0">
                <a:latin typeface="Albert Sans"/>
              </a:rPr>
              <a:t> </a:t>
            </a:r>
            <a:r>
              <a:rPr lang="en-US" sz="1500" dirty="0" err="1">
                <a:latin typeface="Albert Sans"/>
              </a:rPr>
              <a:t>albumului</a:t>
            </a:r>
            <a:r>
              <a:rPr lang="en-US" sz="1500" dirty="0">
                <a:latin typeface="Albert Sans"/>
              </a:rPr>
              <a:t>, </a:t>
            </a:r>
            <a:r>
              <a:rPr lang="en-US" sz="1500" dirty="0" err="1">
                <a:latin typeface="Albert Sans"/>
              </a:rPr>
              <a:t>denumirea</a:t>
            </a:r>
            <a:r>
              <a:rPr lang="en-US" sz="1500" dirty="0">
                <a:latin typeface="Albert Sans"/>
              </a:rPr>
              <a:t> </a:t>
            </a:r>
            <a:r>
              <a:rPr lang="en-US" sz="1500" dirty="0" err="1">
                <a:latin typeface="Albert Sans"/>
              </a:rPr>
              <a:t>albumului</a:t>
            </a:r>
            <a:r>
              <a:rPr lang="ro-RO" sz="1500" dirty="0">
                <a:latin typeface="Albert Sans"/>
              </a:rPr>
              <a:t>, </a:t>
            </a:r>
            <a:r>
              <a:rPr lang="en-US" sz="1500" dirty="0">
                <a:latin typeface="Albert Sans"/>
              </a:rPr>
              <a:t>data </a:t>
            </a:r>
            <a:r>
              <a:rPr lang="en-US" sz="1500" dirty="0" err="1">
                <a:latin typeface="Albert Sans"/>
              </a:rPr>
              <a:t>aparitiei</a:t>
            </a:r>
            <a:r>
              <a:rPr lang="ro-RO" sz="1500" dirty="0">
                <a:latin typeface="Albert Sans"/>
              </a:rPr>
              <a:t>, </a:t>
            </a:r>
            <a:r>
              <a:rPr lang="en-US" sz="1500" dirty="0" err="1">
                <a:latin typeface="Albert Sans"/>
              </a:rPr>
              <a:t>lungimea</a:t>
            </a:r>
            <a:r>
              <a:rPr lang="ro-RO" sz="1500" dirty="0">
                <a:latin typeface="Albert Sans"/>
              </a:rPr>
              <a:t> şi </a:t>
            </a:r>
            <a:r>
              <a:rPr lang="en-US" sz="1500" dirty="0" err="1">
                <a:latin typeface="Albert Sans"/>
              </a:rPr>
              <a:t>pretul</a:t>
            </a:r>
            <a:r>
              <a:rPr lang="en-US" sz="1500" dirty="0">
                <a:latin typeface="Albert Sans"/>
              </a:rPr>
              <a:t> de </a:t>
            </a:r>
            <a:r>
              <a:rPr lang="en-US" sz="1500" dirty="0" err="1">
                <a:latin typeface="Albert Sans"/>
              </a:rPr>
              <a:t>baza</a:t>
            </a:r>
            <a:r>
              <a:rPr lang="en-US" sz="1500" dirty="0">
                <a:latin typeface="Albert Sans"/>
              </a:rPr>
              <a:t>.</a:t>
            </a:r>
            <a:endParaRPr lang="ro-RO" sz="1500" dirty="0">
              <a:latin typeface="Albert Sans"/>
            </a:endParaRP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en-US" sz="1500" b="1" dirty="0" err="1">
                <a:effectLst>
                  <a:outerShdw blurRad="38100" dist="38100" dir="2700000" algn="tl">
                    <a:srgbClr val="000000">
                      <a:alpha val="43137"/>
                    </a:srgbClr>
                  </a:outerShdw>
                </a:effectLst>
                <a:latin typeface="Albert Sans"/>
              </a:rPr>
              <a:t>furnizor</a:t>
            </a:r>
            <a:r>
              <a:rPr lang="ro-RO" sz="1500" dirty="0">
                <a:latin typeface="Albert Sans"/>
              </a:rPr>
              <a:t> se cunosc </a:t>
            </a:r>
            <a:r>
              <a:rPr lang="en-US" sz="1500" dirty="0" err="1">
                <a:latin typeface="Albert Sans"/>
              </a:rPr>
              <a:t>id_furnizor</a:t>
            </a:r>
            <a:r>
              <a:rPr lang="en-US" sz="1500" dirty="0">
                <a:latin typeface="Albert Sans"/>
              </a:rPr>
              <a:t> </a:t>
            </a:r>
            <a:r>
              <a:rPr lang="en-US" sz="1500" dirty="0" err="1">
                <a:latin typeface="Albert Sans"/>
              </a:rPr>
              <a:t>si</a:t>
            </a:r>
            <a:r>
              <a:rPr lang="en-US" sz="1500" dirty="0">
                <a:latin typeface="Albert Sans"/>
              </a:rPr>
              <a:t> </a:t>
            </a:r>
            <a:r>
              <a:rPr lang="en-US" sz="1500" dirty="0" err="1">
                <a:latin typeface="Albert Sans"/>
              </a:rPr>
              <a:t>denumirea</a:t>
            </a:r>
            <a:r>
              <a:rPr lang="en-US" sz="1500" dirty="0">
                <a:latin typeface="Albert Sans"/>
              </a:rPr>
              <a:t> </a:t>
            </a:r>
            <a:r>
              <a:rPr lang="en-US" sz="1500" dirty="0" err="1">
                <a:latin typeface="Albert Sans"/>
              </a:rPr>
              <a:t>furnizorului</a:t>
            </a:r>
            <a:r>
              <a:rPr lang="en-US" sz="1500" dirty="0">
                <a:latin typeface="Albert Sans"/>
              </a:rPr>
              <a:t>.</a:t>
            </a: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ro-RO" sz="1500" b="1" dirty="0">
                <a:effectLst>
                  <a:outerShdw blurRad="38100" dist="38100" dir="2700000" algn="tl">
                    <a:srgbClr val="000000">
                      <a:alpha val="43137"/>
                    </a:srgbClr>
                  </a:outerShdw>
                </a:effectLst>
                <a:latin typeface="Albert Sans"/>
              </a:rPr>
              <a:t>f</a:t>
            </a:r>
            <a:r>
              <a:rPr lang="en-US" sz="1500" b="1" dirty="0" err="1">
                <a:effectLst>
                  <a:outerShdw blurRad="38100" dist="38100" dir="2700000" algn="tl">
                    <a:srgbClr val="000000">
                      <a:alpha val="43137"/>
                    </a:srgbClr>
                  </a:outerShdw>
                </a:effectLst>
                <a:latin typeface="Albert Sans"/>
              </a:rPr>
              <a:t>ormat</a:t>
            </a:r>
            <a:r>
              <a:rPr lang="en-US" sz="1500" b="1" dirty="0">
                <a:effectLst>
                  <a:outerShdw blurRad="38100" dist="38100" dir="2700000" algn="tl">
                    <a:srgbClr val="000000">
                      <a:alpha val="43137"/>
                    </a:srgbClr>
                  </a:outerShdw>
                </a:effectLst>
                <a:latin typeface="Albert Sans"/>
              </a:rPr>
              <a:t> media</a:t>
            </a:r>
            <a:r>
              <a:rPr lang="ro-RO" sz="1500" dirty="0">
                <a:effectLst>
                  <a:outerShdw blurRad="38100" dist="38100" dir="2700000" algn="tl">
                    <a:srgbClr val="000000">
                      <a:alpha val="43137"/>
                    </a:srgbClr>
                  </a:outerShdw>
                </a:effectLst>
                <a:latin typeface="Albert Sans"/>
              </a:rPr>
              <a:t> </a:t>
            </a:r>
            <a:r>
              <a:rPr lang="ro-RO" sz="1500" dirty="0">
                <a:latin typeface="Albert Sans"/>
              </a:rPr>
              <a:t>se cunosc id-ul </a:t>
            </a:r>
            <a:r>
              <a:rPr lang="en-US" sz="1500" dirty="0" err="1">
                <a:latin typeface="Albert Sans"/>
              </a:rPr>
              <a:t>formatului</a:t>
            </a:r>
            <a:r>
              <a:rPr lang="ro-RO" sz="1500" dirty="0">
                <a:latin typeface="Albert Sans"/>
              </a:rPr>
              <a:t> şi denumirea</a:t>
            </a:r>
            <a:r>
              <a:rPr lang="en-US" sz="1500" dirty="0">
                <a:latin typeface="Albert Sans"/>
              </a:rPr>
              <a:t> </a:t>
            </a:r>
            <a:r>
              <a:rPr lang="en-US" sz="1500" dirty="0" err="1">
                <a:latin typeface="Albert Sans"/>
              </a:rPr>
              <a:t>si</a:t>
            </a:r>
            <a:r>
              <a:rPr lang="en-US" sz="1500" dirty="0">
                <a:latin typeface="Albert Sans"/>
              </a:rPr>
              <a:t> </a:t>
            </a:r>
            <a:r>
              <a:rPr lang="en-US" sz="1500" dirty="0" err="1">
                <a:latin typeface="Albert Sans"/>
              </a:rPr>
              <a:t>adaosul</a:t>
            </a:r>
            <a:r>
              <a:rPr lang="ro-RO" sz="1500" dirty="0">
                <a:latin typeface="Albert Sans"/>
              </a:rPr>
              <a:t>.</a:t>
            </a: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en-US" sz="1500" b="1" dirty="0">
                <a:effectLst>
                  <a:outerShdw blurRad="38100" dist="38100" dir="2700000" algn="tl">
                    <a:srgbClr val="000000">
                      <a:alpha val="43137"/>
                    </a:srgbClr>
                  </a:outerShdw>
                </a:effectLst>
                <a:latin typeface="Albert Sans"/>
              </a:rPr>
              <a:t>artist</a:t>
            </a:r>
            <a:r>
              <a:rPr lang="ro-RO" sz="1500" dirty="0">
                <a:latin typeface="Albert Sans"/>
              </a:rPr>
              <a:t> se cuno</a:t>
            </a:r>
            <a:r>
              <a:rPr lang="en-US" sz="1500" dirty="0" err="1">
                <a:latin typeface="Albert Sans"/>
              </a:rPr>
              <a:t>aste</a:t>
            </a:r>
            <a:r>
              <a:rPr lang="ro-RO" sz="1500" dirty="0">
                <a:latin typeface="Albert Sans"/>
              </a:rPr>
              <a:t> id-ul </a:t>
            </a:r>
            <a:r>
              <a:rPr lang="en-US" sz="1500" dirty="0" err="1">
                <a:latin typeface="Albert Sans"/>
              </a:rPr>
              <a:t>artistului</a:t>
            </a:r>
            <a:r>
              <a:rPr lang="ro-RO" sz="1500" dirty="0">
                <a:latin typeface="Albert Sans"/>
              </a:rPr>
              <a:t>, numărul</a:t>
            </a:r>
            <a:r>
              <a:rPr lang="en-US" sz="1500" dirty="0">
                <a:latin typeface="Albert Sans"/>
              </a:rPr>
              <a:t>, </a:t>
            </a:r>
            <a:r>
              <a:rPr lang="en-US" sz="1500" dirty="0" err="1">
                <a:latin typeface="Albert Sans"/>
              </a:rPr>
              <a:t>numele</a:t>
            </a:r>
            <a:r>
              <a:rPr lang="en-US" sz="1500" dirty="0">
                <a:latin typeface="Albert Sans"/>
              </a:rPr>
              <a:t> </a:t>
            </a:r>
            <a:r>
              <a:rPr lang="en-US" sz="1500" dirty="0" err="1">
                <a:latin typeface="Albert Sans"/>
              </a:rPr>
              <a:t>artistului</a:t>
            </a:r>
            <a:r>
              <a:rPr lang="en-US" sz="1500" dirty="0">
                <a:latin typeface="Albert Sans"/>
              </a:rPr>
              <a:t>, </a:t>
            </a:r>
            <a:r>
              <a:rPr lang="en-US" sz="1500" dirty="0" err="1">
                <a:latin typeface="Albert Sans"/>
              </a:rPr>
              <a:t>prenumele</a:t>
            </a:r>
            <a:r>
              <a:rPr lang="en-US" sz="1500" dirty="0">
                <a:latin typeface="Albert Sans"/>
              </a:rPr>
              <a:t> </a:t>
            </a:r>
            <a:r>
              <a:rPr lang="en-US" sz="1500" dirty="0" err="1">
                <a:latin typeface="Albert Sans"/>
              </a:rPr>
              <a:t>artistului</a:t>
            </a:r>
            <a:r>
              <a:rPr lang="en-US" sz="1500" dirty="0">
                <a:latin typeface="Albert Sans"/>
              </a:rPr>
              <a:t> </a:t>
            </a:r>
            <a:r>
              <a:rPr lang="en-US" sz="1500" dirty="0" err="1">
                <a:latin typeface="Albert Sans"/>
              </a:rPr>
              <a:t>si</a:t>
            </a:r>
            <a:r>
              <a:rPr lang="en-US" sz="1500" dirty="0">
                <a:latin typeface="Albert Sans"/>
              </a:rPr>
              <a:t> </a:t>
            </a:r>
            <a:r>
              <a:rPr lang="en-US" sz="1500" dirty="0" err="1">
                <a:latin typeface="Albert Sans"/>
              </a:rPr>
              <a:t>grupul</a:t>
            </a:r>
            <a:r>
              <a:rPr lang="en-US" sz="1500" dirty="0">
                <a:latin typeface="Albert Sans"/>
              </a:rPr>
              <a:t> </a:t>
            </a:r>
            <a:r>
              <a:rPr lang="en-US" sz="1500" dirty="0" err="1">
                <a:latin typeface="Albert Sans"/>
              </a:rPr>
              <a:t>muzical</a:t>
            </a:r>
            <a:r>
              <a:rPr lang="en-US" sz="1500" dirty="0">
                <a:latin typeface="Albert Sans"/>
              </a:rPr>
              <a:t> din care face </a:t>
            </a:r>
            <a:r>
              <a:rPr lang="en-US" sz="1500" dirty="0" err="1">
                <a:latin typeface="Albert Sans"/>
              </a:rPr>
              <a:t>parte</a:t>
            </a:r>
            <a:r>
              <a:rPr lang="en-US" sz="1500" dirty="0">
                <a:latin typeface="Albert Sans"/>
              </a:rPr>
              <a:t>. </a:t>
            </a: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ro-RO" sz="1500" b="1" dirty="0">
                <a:effectLst>
                  <a:outerShdw blurRad="38100" dist="38100" dir="2700000" algn="tl">
                    <a:srgbClr val="000000">
                      <a:alpha val="43137"/>
                    </a:srgbClr>
                  </a:outerShdw>
                </a:effectLst>
                <a:latin typeface="Albert Sans"/>
              </a:rPr>
              <a:t>client</a:t>
            </a:r>
            <a:r>
              <a:rPr lang="ro-RO" sz="1500" dirty="0">
                <a:latin typeface="Albert Sans"/>
              </a:rPr>
              <a:t> se cunosc </a:t>
            </a:r>
            <a:r>
              <a:rPr lang="en-US" sz="1500" dirty="0">
                <a:latin typeface="Albert Sans"/>
              </a:rPr>
              <a:t>id-</a:t>
            </a:r>
            <a:r>
              <a:rPr lang="en-US" sz="1500" dirty="0" err="1">
                <a:latin typeface="Albert Sans"/>
              </a:rPr>
              <a:t>ul</a:t>
            </a:r>
            <a:r>
              <a:rPr lang="en-US" sz="1500" dirty="0">
                <a:latin typeface="Albert Sans"/>
              </a:rPr>
              <a:t> </a:t>
            </a:r>
            <a:r>
              <a:rPr lang="en-US" sz="1500" dirty="0" err="1">
                <a:latin typeface="Albert Sans"/>
              </a:rPr>
              <a:t>clientului</a:t>
            </a:r>
            <a:r>
              <a:rPr lang="ro-RO" sz="1500" dirty="0">
                <a:latin typeface="Albert Sans"/>
              </a:rPr>
              <a:t>, numele şi prenumele,</a:t>
            </a:r>
            <a:r>
              <a:rPr lang="en-US" sz="1500" dirty="0">
                <a:latin typeface="Albert Sans"/>
              </a:rPr>
              <a:t> nu</a:t>
            </a:r>
            <a:r>
              <a:rPr lang="ro-RO" sz="1500" dirty="0">
                <a:latin typeface="Albert Sans"/>
              </a:rPr>
              <a:t>mărul de telefon</a:t>
            </a:r>
            <a:r>
              <a:rPr lang="en-US" sz="1500" dirty="0">
                <a:latin typeface="Albert Sans"/>
              </a:rPr>
              <a:t>, </a:t>
            </a:r>
            <a:r>
              <a:rPr lang="en-US" sz="1500" dirty="0" err="1">
                <a:latin typeface="Albert Sans"/>
              </a:rPr>
              <a:t>adresa</a:t>
            </a:r>
            <a:r>
              <a:rPr lang="en-US" sz="1500" dirty="0">
                <a:latin typeface="Albert Sans"/>
              </a:rPr>
              <a:t> </a:t>
            </a:r>
            <a:r>
              <a:rPr lang="en-US" sz="1500" dirty="0" err="1">
                <a:latin typeface="Albert Sans"/>
              </a:rPr>
              <a:t>si</a:t>
            </a:r>
            <a:r>
              <a:rPr lang="en-US" sz="1500" dirty="0">
                <a:latin typeface="Albert Sans"/>
              </a:rPr>
              <a:t> </a:t>
            </a:r>
            <a:r>
              <a:rPr lang="en-US" sz="1500" dirty="0" err="1">
                <a:latin typeface="Albert Sans"/>
              </a:rPr>
              <a:t>localitatea</a:t>
            </a:r>
            <a:r>
              <a:rPr lang="ro-RO" sz="1500" dirty="0">
                <a:latin typeface="Albert Sans"/>
              </a:rPr>
              <a:t>.</a:t>
            </a:r>
            <a:endParaRPr lang="en-US" sz="1500" dirty="0">
              <a:latin typeface="Albert Sans"/>
            </a:endParaRPr>
          </a:p>
          <a:p>
            <a:pPr marL="285750" indent="-285750" algn="just">
              <a:buClr>
                <a:srgbClr val="E3B7A5"/>
              </a:buClr>
              <a:buSzPct val="132000"/>
              <a:buFont typeface="Arial" panose="020B0604020202020204" pitchFamily="34" charset="0"/>
              <a:buChar char="•"/>
            </a:pPr>
            <a:r>
              <a:rPr lang="ro-RO" sz="1500" dirty="0">
                <a:latin typeface="Albert Sans"/>
              </a:rPr>
              <a:t>   </a:t>
            </a:r>
            <a:r>
              <a:rPr lang="en-US" sz="1500" dirty="0" err="1">
                <a:latin typeface="Albert Sans"/>
              </a:rPr>
              <a:t>Pentru</a:t>
            </a:r>
            <a:r>
              <a:rPr lang="en-US" sz="1500" dirty="0">
                <a:latin typeface="Albert Sans"/>
              </a:rPr>
              <a:t> </a:t>
            </a:r>
            <a:r>
              <a:rPr lang="en-US" sz="1500" dirty="0" err="1">
                <a:latin typeface="Albert Sans"/>
              </a:rPr>
              <a:t>fiecare</a:t>
            </a:r>
            <a:r>
              <a:rPr lang="en-US" sz="1500" dirty="0">
                <a:latin typeface="Albert Sans"/>
              </a:rPr>
              <a:t> </a:t>
            </a:r>
            <a:r>
              <a:rPr lang="en-US" sz="1500" b="1" dirty="0" err="1">
                <a:effectLst>
                  <a:outerShdw blurRad="38100" dist="38100" dir="2700000" algn="tl">
                    <a:srgbClr val="000000">
                      <a:alpha val="43137"/>
                    </a:srgbClr>
                  </a:outerShdw>
                </a:effectLst>
                <a:latin typeface="Albert Sans"/>
              </a:rPr>
              <a:t>angajat</a:t>
            </a:r>
            <a:r>
              <a:rPr lang="ro-RO" sz="1500" b="1" dirty="0">
                <a:latin typeface="Albert Sans"/>
              </a:rPr>
              <a:t> </a:t>
            </a:r>
            <a:r>
              <a:rPr lang="en-US" sz="1500" dirty="0">
                <a:latin typeface="Albert Sans"/>
              </a:rPr>
              <a:t>se </a:t>
            </a:r>
            <a:r>
              <a:rPr lang="en-US" sz="1500" dirty="0" err="1">
                <a:latin typeface="Albert Sans"/>
              </a:rPr>
              <a:t>cunosc</a:t>
            </a:r>
            <a:r>
              <a:rPr lang="en-US" sz="1500" dirty="0">
                <a:latin typeface="Albert Sans"/>
              </a:rPr>
              <a:t> id-</a:t>
            </a:r>
            <a:r>
              <a:rPr lang="en-US" sz="1500" dirty="0" err="1">
                <a:latin typeface="Albert Sans"/>
              </a:rPr>
              <a:t>ul</a:t>
            </a:r>
            <a:r>
              <a:rPr lang="en-US" sz="1500" dirty="0">
                <a:latin typeface="Albert Sans"/>
              </a:rPr>
              <a:t> </a:t>
            </a:r>
            <a:r>
              <a:rPr lang="en-US" sz="1500" dirty="0" err="1">
                <a:latin typeface="Albert Sans"/>
              </a:rPr>
              <a:t>angajatului</a:t>
            </a:r>
            <a:r>
              <a:rPr lang="en-US" sz="1500" dirty="0">
                <a:latin typeface="Albert Sans"/>
              </a:rPr>
              <a:t>, </a:t>
            </a:r>
            <a:r>
              <a:rPr lang="en-US" sz="1500" dirty="0" err="1">
                <a:latin typeface="Albert Sans"/>
              </a:rPr>
              <a:t>numele</a:t>
            </a:r>
            <a:r>
              <a:rPr lang="en-US" sz="1500" dirty="0">
                <a:latin typeface="Albert Sans"/>
              </a:rPr>
              <a:t> </a:t>
            </a:r>
            <a:r>
              <a:rPr lang="en-US" sz="1500" dirty="0" err="1">
                <a:latin typeface="Albert Sans"/>
              </a:rPr>
              <a:t>si</a:t>
            </a:r>
            <a:r>
              <a:rPr lang="en-US" sz="1500" dirty="0">
                <a:latin typeface="Albert Sans"/>
              </a:rPr>
              <a:t> </a:t>
            </a:r>
            <a:r>
              <a:rPr lang="en-US" sz="1500" dirty="0" err="1">
                <a:latin typeface="Albert Sans"/>
              </a:rPr>
              <a:t>prenumele</a:t>
            </a:r>
            <a:r>
              <a:rPr lang="en-US" sz="1500" dirty="0">
                <a:latin typeface="Albert Sans"/>
              </a:rPr>
              <a:t>, num</a:t>
            </a:r>
            <a:r>
              <a:rPr lang="ro-RO" sz="1500" dirty="0">
                <a:latin typeface="Albert Sans"/>
              </a:rPr>
              <a:t>ărul de telefon, adresa, data angajarii si salariu</a:t>
            </a: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ro-RO" sz="1500" b="1" dirty="0">
                <a:effectLst>
                  <a:outerShdw blurRad="38100" dist="38100" dir="2700000" algn="tl">
                    <a:srgbClr val="000000">
                      <a:alpha val="43137"/>
                    </a:srgbClr>
                  </a:outerShdw>
                </a:effectLst>
                <a:latin typeface="Albert Sans"/>
              </a:rPr>
              <a:t>functie</a:t>
            </a:r>
            <a:r>
              <a:rPr lang="ro-RO" sz="1500" dirty="0">
                <a:latin typeface="Albert Sans"/>
              </a:rPr>
              <a:t> se cunoaște id-ul functiei, denumirea, salariul minim si maxim.</a:t>
            </a:r>
          </a:p>
          <a:p>
            <a:pPr marL="285750" indent="-285750" algn="just">
              <a:buClr>
                <a:srgbClr val="E3B7A5"/>
              </a:buClr>
              <a:buSzPct val="132000"/>
              <a:buFont typeface="Arial" panose="020B0604020202020204" pitchFamily="34" charset="0"/>
              <a:buChar char="•"/>
            </a:pPr>
            <a:r>
              <a:rPr lang="ro-RO" sz="1500" dirty="0">
                <a:latin typeface="Albert Sans"/>
              </a:rPr>
              <a:t>   Pentru fiecare </a:t>
            </a:r>
            <a:r>
              <a:rPr lang="ro-RO" sz="1500" b="1" dirty="0">
                <a:effectLst>
                  <a:outerShdw blurRad="38100" dist="38100" dir="2700000" algn="tl">
                    <a:srgbClr val="000000">
                      <a:alpha val="43137"/>
                    </a:srgbClr>
                  </a:outerShdw>
                </a:effectLst>
                <a:latin typeface="Albert Sans"/>
              </a:rPr>
              <a:t>gen muzical </a:t>
            </a:r>
            <a:r>
              <a:rPr lang="ro-RO" sz="1500" dirty="0">
                <a:latin typeface="Albert Sans"/>
              </a:rPr>
              <a:t>se cunosc id-ul genului si numele.</a:t>
            </a:r>
            <a:endParaRPr lang="en-US" sz="1500" dirty="0">
              <a:latin typeface="Albert Sans"/>
            </a:endParaRPr>
          </a:p>
        </p:txBody>
      </p:sp>
    </p:spTree>
    <p:extLst>
      <p:ext uri="{BB962C8B-B14F-4D97-AF65-F5344CB8AC3E}">
        <p14:creationId xmlns:p14="http://schemas.microsoft.com/office/powerpoint/2010/main" val="414233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49"/>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ENTITATI</a:t>
            </a:r>
            <a:br>
              <a:rPr lang="en" dirty="0"/>
            </a:br>
            <a:endParaRPr dirty="0"/>
          </a:p>
        </p:txBody>
      </p:sp>
      <p:sp>
        <p:nvSpPr>
          <p:cNvPr id="22" name="Rectangle: Rounded Corners 21">
            <a:extLst>
              <a:ext uri="{FF2B5EF4-FFF2-40B4-BE49-F238E27FC236}">
                <a16:creationId xmlns:a16="http://schemas.microsoft.com/office/drawing/2014/main" id="{E1B7BD34-F99B-5F01-0AC7-949600CF1C0F}"/>
              </a:ext>
            </a:extLst>
          </p:cNvPr>
          <p:cNvSpPr/>
          <p:nvPr/>
        </p:nvSpPr>
        <p:spPr>
          <a:xfrm>
            <a:off x="557108" y="120565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Rounded Corners 22">
            <a:extLst>
              <a:ext uri="{FF2B5EF4-FFF2-40B4-BE49-F238E27FC236}">
                <a16:creationId xmlns:a16="http://schemas.microsoft.com/office/drawing/2014/main" id="{F7F2780C-228E-1FB8-73BA-9BBC4BB1F689}"/>
              </a:ext>
            </a:extLst>
          </p:cNvPr>
          <p:cNvSpPr/>
          <p:nvPr/>
        </p:nvSpPr>
        <p:spPr>
          <a:xfrm>
            <a:off x="2097193" y="120565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Rounded Corners 23">
            <a:extLst>
              <a:ext uri="{FF2B5EF4-FFF2-40B4-BE49-F238E27FC236}">
                <a16:creationId xmlns:a16="http://schemas.microsoft.com/office/drawing/2014/main" id="{1F035CB2-4609-BA49-5CAB-6AFD14BD78E0}"/>
              </a:ext>
            </a:extLst>
          </p:cNvPr>
          <p:cNvSpPr/>
          <p:nvPr/>
        </p:nvSpPr>
        <p:spPr>
          <a:xfrm>
            <a:off x="4982761" y="1195490"/>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B40A2E49-12DC-E02A-64F1-08086DFCC8EC}"/>
              </a:ext>
            </a:extLst>
          </p:cNvPr>
          <p:cNvSpPr/>
          <p:nvPr/>
        </p:nvSpPr>
        <p:spPr>
          <a:xfrm>
            <a:off x="1212167" y="296613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A483D187-DDDF-772E-D43E-522D7569E790}"/>
              </a:ext>
            </a:extLst>
          </p:cNvPr>
          <p:cNvSpPr/>
          <p:nvPr/>
        </p:nvSpPr>
        <p:spPr>
          <a:xfrm>
            <a:off x="4215357" y="291194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11581BAD-8093-0F59-A84A-95F7E0048928}"/>
              </a:ext>
            </a:extLst>
          </p:cNvPr>
          <p:cNvSpPr/>
          <p:nvPr/>
        </p:nvSpPr>
        <p:spPr>
          <a:xfrm>
            <a:off x="3539977" y="1195491"/>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B5C8344F-9BAD-565E-ADE4-65CCC1311781}"/>
              </a:ext>
            </a:extLst>
          </p:cNvPr>
          <p:cNvSpPr/>
          <p:nvPr/>
        </p:nvSpPr>
        <p:spPr>
          <a:xfrm>
            <a:off x="5637819" y="2911945"/>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Rounded Corners 29">
            <a:extLst>
              <a:ext uri="{FF2B5EF4-FFF2-40B4-BE49-F238E27FC236}">
                <a16:creationId xmlns:a16="http://schemas.microsoft.com/office/drawing/2014/main" id="{89023D82-1845-67BC-EC5C-4477961A6C70}"/>
              </a:ext>
            </a:extLst>
          </p:cNvPr>
          <p:cNvSpPr/>
          <p:nvPr/>
        </p:nvSpPr>
        <p:spPr>
          <a:xfrm>
            <a:off x="2752252" y="2966131"/>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3135D8BC-5CCE-A73C-424C-6DB33DF175E6}"/>
              </a:ext>
            </a:extLst>
          </p:cNvPr>
          <p:cNvSpPr txBox="1"/>
          <p:nvPr/>
        </p:nvSpPr>
        <p:spPr>
          <a:xfrm>
            <a:off x="46728" y="1300295"/>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CASE DE </a:t>
            </a:r>
          </a:p>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DISCURI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2D95AA-F709-BAD5-35EC-A2E1E2EDC955}"/>
              </a:ext>
            </a:extLst>
          </p:cNvPr>
          <p:cNvSpPr txBox="1"/>
          <p:nvPr/>
        </p:nvSpPr>
        <p:spPr>
          <a:xfrm>
            <a:off x="564669" y="1719055"/>
            <a:ext cx="1072662"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#id_casa</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#nume_casa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#adresa</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4" name="TextBox 33">
            <a:extLst>
              <a:ext uri="{FF2B5EF4-FFF2-40B4-BE49-F238E27FC236}">
                <a16:creationId xmlns:a16="http://schemas.microsoft.com/office/drawing/2014/main" id="{610B4DA2-DCB1-F689-66B0-55DB901F1C86}"/>
              </a:ext>
            </a:extLst>
          </p:cNvPr>
          <p:cNvSpPr txBox="1"/>
          <p:nvPr/>
        </p:nvSpPr>
        <p:spPr>
          <a:xfrm>
            <a:off x="1584272" y="1272722"/>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5" name="TextBox 34">
            <a:extLst>
              <a:ext uri="{FF2B5EF4-FFF2-40B4-BE49-F238E27FC236}">
                <a16:creationId xmlns:a16="http://schemas.microsoft.com/office/drawing/2014/main" id="{E0DCEA46-DF15-B9D1-345B-BF0B9A8A8739}"/>
              </a:ext>
            </a:extLst>
          </p:cNvPr>
          <p:cNvSpPr txBox="1"/>
          <p:nvPr/>
        </p:nvSpPr>
        <p:spPr>
          <a:xfrm>
            <a:off x="2087671" y="1537257"/>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6" name="TextBox 35">
            <a:extLst>
              <a:ext uri="{FF2B5EF4-FFF2-40B4-BE49-F238E27FC236}">
                <a16:creationId xmlns:a16="http://schemas.microsoft.com/office/drawing/2014/main" id="{8ADCCE38-865A-8CEB-221E-4B5C1B64BFED}"/>
              </a:ext>
            </a:extLst>
          </p:cNvPr>
          <p:cNvSpPr txBox="1"/>
          <p:nvPr/>
        </p:nvSpPr>
        <p:spPr>
          <a:xfrm>
            <a:off x="3019840" y="1235837"/>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FURNIZORI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7" name="TextBox 36">
            <a:extLst>
              <a:ext uri="{FF2B5EF4-FFF2-40B4-BE49-F238E27FC236}">
                <a16:creationId xmlns:a16="http://schemas.microsoft.com/office/drawing/2014/main" id="{4602292F-EEFE-F469-2202-7870AE9E6FE4}"/>
              </a:ext>
            </a:extLst>
          </p:cNvPr>
          <p:cNvSpPr txBox="1"/>
          <p:nvPr/>
        </p:nvSpPr>
        <p:spPr>
          <a:xfrm>
            <a:off x="3521019" y="1515096"/>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#id_furnizor</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#denumire_furnizor</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8" name="TextBox 37">
            <a:extLst>
              <a:ext uri="{FF2B5EF4-FFF2-40B4-BE49-F238E27FC236}">
                <a16:creationId xmlns:a16="http://schemas.microsoft.com/office/drawing/2014/main" id="{FCEEBBC9-000F-7940-2A8E-F7AE2CAC65CD}"/>
              </a:ext>
            </a:extLst>
          </p:cNvPr>
          <p:cNvSpPr txBox="1"/>
          <p:nvPr/>
        </p:nvSpPr>
        <p:spPr>
          <a:xfrm>
            <a:off x="4483681" y="1248557"/>
            <a:ext cx="2224129" cy="646331"/>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FORMATURI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MEDIA</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9" name="TextBox 38">
            <a:extLst>
              <a:ext uri="{FF2B5EF4-FFF2-40B4-BE49-F238E27FC236}">
                <a16:creationId xmlns:a16="http://schemas.microsoft.com/office/drawing/2014/main" id="{ACBCE263-E625-F27A-29A3-371129B3436A}"/>
              </a:ext>
            </a:extLst>
          </p:cNvPr>
          <p:cNvSpPr txBox="1"/>
          <p:nvPr/>
        </p:nvSpPr>
        <p:spPr>
          <a:xfrm>
            <a:off x="4960295" y="1642017"/>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#id_format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adaos</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nvGrpSpPr>
          <p:cNvPr id="2" name="Group 1">
            <a:extLst>
              <a:ext uri="{FF2B5EF4-FFF2-40B4-BE49-F238E27FC236}">
                <a16:creationId xmlns:a16="http://schemas.microsoft.com/office/drawing/2014/main" id="{4F7AB79C-F4CF-F22B-4116-6631EBA1F57D}"/>
              </a:ext>
            </a:extLst>
          </p:cNvPr>
          <p:cNvGrpSpPr/>
          <p:nvPr/>
        </p:nvGrpSpPr>
        <p:grpSpPr>
          <a:xfrm>
            <a:off x="6023766" y="1195489"/>
            <a:ext cx="2224129" cy="1293707"/>
            <a:chOff x="6023766" y="1195489"/>
            <a:chExt cx="2224129" cy="1293707"/>
          </a:xfrm>
        </p:grpSpPr>
        <p:sp>
          <p:nvSpPr>
            <p:cNvPr id="31" name="Rectangle: Rounded Corners 30">
              <a:extLst>
                <a:ext uri="{FF2B5EF4-FFF2-40B4-BE49-F238E27FC236}">
                  <a16:creationId xmlns:a16="http://schemas.microsoft.com/office/drawing/2014/main" id="{3A2BEB21-1989-93B2-F8F7-DCCA389F3109}"/>
                </a:ext>
              </a:extLst>
            </p:cNvPr>
            <p:cNvSpPr/>
            <p:nvPr/>
          </p:nvSpPr>
          <p:spPr>
            <a:xfrm>
              <a:off x="6522846" y="119548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7ABEDA06-518E-53DF-B7F7-E1BEFB458893}"/>
                </a:ext>
              </a:extLst>
            </p:cNvPr>
            <p:cNvSpPr txBox="1"/>
            <p:nvPr/>
          </p:nvSpPr>
          <p:spPr>
            <a:xfrm>
              <a:off x="6023766" y="1257723"/>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ARTISTI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1" name="TextBox 40">
              <a:extLst>
                <a:ext uri="{FF2B5EF4-FFF2-40B4-BE49-F238E27FC236}">
                  <a16:creationId xmlns:a16="http://schemas.microsoft.com/office/drawing/2014/main" id="{159A04A8-E725-15F9-B280-3242A9BFA849}"/>
                </a:ext>
              </a:extLst>
            </p:cNvPr>
            <p:cNvSpPr txBox="1"/>
            <p:nvPr/>
          </p:nvSpPr>
          <p:spPr>
            <a:xfrm>
              <a:off x="6473419" y="1561225"/>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#id_artist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grup</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42" name="TextBox 41">
            <a:extLst>
              <a:ext uri="{FF2B5EF4-FFF2-40B4-BE49-F238E27FC236}">
                <a16:creationId xmlns:a16="http://schemas.microsoft.com/office/drawing/2014/main" id="{88D323EA-9B18-3DBC-EEAA-C070E872314A}"/>
              </a:ext>
            </a:extLst>
          </p:cNvPr>
          <p:cNvSpPr txBox="1"/>
          <p:nvPr/>
        </p:nvSpPr>
        <p:spPr>
          <a:xfrm>
            <a:off x="2211101" y="297330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ANGAJATI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3" name="TextBox 42">
            <a:extLst>
              <a:ext uri="{FF2B5EF4-FFF2-40B4-BE49-F238E27FC236}">
                <a16:creationId xmlns:a16="http://schemas.microsoft.com/office/drawing/2014/main" id="{61A3E881-D8AE-6797-2EE6-E1DB297733AB}"/>
              </a:ext>
            </a:extLst>
          </p:cNvPr>
          <p:cNvSpPr txBox="1"/>
          <p:nvPr/>
        </p:nvSpPr>
        <p:spPr>
          <a:xfrm>
            <a:off x="722108" y="296625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CLIENTI</a:t>
            </a:r>
          </a:p>
        </p:txBody>
      </p:sp>
      <p:sp>
        <p:nvSpPr>
          <p:cNvPr id="44" name="TextBox 43">
            <a:extLst>
              <a:ext uri="{FF2B5EF4-FFF2-40B4-BE49-F238E27FC236}">
                <a16:creationId xmlns:a16="http://schemas.microsoft.com/office/drawing/2014/main" id="{8A559E05-1388-4A77-2280-2CA928A6E2A9}"/>
              </a:ext>
            </a:extLst>
          </p:cNvPr>
          <p:cNvSpPr txBox="1"/>
          <p:nvPr/>
        </p:nvSpPr>
        <p:spPr>
          <a:xfrm>
            <a:off x="1175213" y="3195820"/>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nume_client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telefom</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localitate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5" name="TextBox 44">
            <a:extLst>
              <a:ext uri="{FF2B5EF4-FFF2-40B4-BE49-F238E27FC236}">
                <a16:creationId xmlns:a16="http://schemas.microsoft.com/office/drawing/2014/main" id="{1B0D3C37-37CE-BAE5-1577-7CE0DCE9E297}"/>
              </a:ext>
            </a:extLst>
          </p:cNvPr>
          <p:cNvSpPr txBox="1"/>
          <p:nvPr/>
        </p:nvSpPr>
        <p:spPr>
          <a:xfrm>
            <a:off x="2750571" y="3216437"/>
            <a:ext cx="1458473" cy="95410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nume_angajat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telefon</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data_angajare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6" name="TextBox 45">
            <a:extLst>
              <a:ext uri="{FF2B5EF4-FFF2-40B4-BE49-F238E27FC236}">
                <a16:creationId xmlns:a16="http://schemas.microsoft.com/office/drawing/2014/main" id="{EF9E5AA8-83E6-C312-7595-4891D864AF16}"/>
              </a:ext>
            </a:extLst>
          </p:cNvPr>
          <p:cNvSpPr txBox="1"/>
          <p:nvPr/>
        </p:nvSpPr>
        <p:spPr>
          <a:xfrm>
            <a:off x="3681998" y="3008800"/>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FUNCTII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7" name="TextBox 46">
            <a:extLst>
              <a:ext uri="{FF2B5EF4-FFF2-40B4-BE49-F238E27FC236}">
                <a16:creationId xmlns:a16="http://schemas.microsoft.com/office/drawing/2014/main" id="{31384417-B301-573B-AEE5-E4B975CA983A}"/>
              </a:ext>
            </a:extLst>
          </p:cNvPr>
          <p:cNvSpPr txBox="1"/>
          <p:nvPr/>
        </p:nvSpPr>
        <p:spPr>
          <a:xfrm>
            <a:off x="4219989" y="3292979"/>
            <a:ext cx="1458473" cy="58477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#id_functie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denumire_functie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salariu_min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salariu_max</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8" name="TextBox 47">
            <a:extLst>
              <a:ext uri="{FF2B5EF4-FFF2-40B4-BE49-F238E27FC236}">
                <a16:creationId xmlns:a16="http://schemas.microsoft.com/office/drawing/2014/main" id="{1D93E088-A4D0-D105-4287-FCB7EBE4B37C}"/>
              </a:ext>
            </a:extLst>
          </p:cNvPr>
          <p:cNvSpPr txBox="1"/>
          <p:nvPr/>
        </p:nvSpPr>
        <p:spPr>
          <a:xfrm>
            <a:off x="5127123" y="2956163"/>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GENURI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MUZICALE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9" name="TextBox 48">
            <a:extLst>
              <a:ext uri="{FF2B5EF4-FFF2-40B4-BE49-F238E27FC236}">
                <a16:creationId xmlns:a16="http://schemas.microsoft.com/office/drawing/2014/main" id="{E26C96AE-27C2-FEB3-2266-65CACE909341}"/>
              </a:ext>
            </a:extLst>
          </p:cNvPr>
          <p:cNvSpPr txBox="1"/>
          <p:nvPr/>
        </p:nvSpPr>
        <p:spPr>
          <a:xfrm>
            <a:off x="5670005" y="3370925"/>
            <a:ext cx="1458473" cy="338554"/>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#id_gen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nume_gen</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94690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27" name="Google Shape;1127;p35"/>
          <p:cNvSpPr txBox="1">
            <a:spLocks noGrp="1"/>
          </p:cNvSpPr>
          <p:nvPr>
            <p:ph type="title"/>
          </p:nvPr>
        </p:nvSpPr>
        <p:spPr>
          <a:xfrm>
            <a:off x="1629320" y="445050"/>
            <a:ext cx="147964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ERD-ISH</a:t>
            </a:r>
          </a:p>
        </p:txBody>
      </p:sp>
      <p:sp>
        <p:nvSpPr>
          <p:cNvPr id="1130" name="Google Shape;1130;p35"/>
          <p:cNvSpPr txBox="1">
            <a:spLocks noGrp="1"/>
          </p:cNvSpPr>
          <p:nvPr>
            <p:ph type="subTitle" idx="3"/>
          </p:nvPr>
        </p:nvSpPr>
        <p:spPr>
          <a:xfrm>
            <a:off x="1242531" y="1153496"/>
            <a:ext cx="6878696" cy="3370953"/>
          </a:xfrm>
          <a:prstGeom prst="rect">
            <a:avLst/>
          </a:prstGeom>
        </p:spPr>
        <p:txBody>
          <a:bodyPr spcFirstLastPara="1" wrap="square" lIns="91425" tIns="91425" rIns="91425" bIns="91425" anchor="t" anchorCtr="0">
            <a:noAutofit/>
          </a:bodyPr>
          <a:lstStyle/>
          <a:p>
            <a:pPr algn="just">
              <a:buClr>
                <a:schemeClr val="bg1">
                  <a:lumMod val="60000"/>
                  <a:lumOff val="40000"/>
                </a:schemeClr>
              </a:buClr>
              <a:buSzPct val="113000"/>
              <a:buFont typeface="Arial" panose="020B0604020202020204" pitchFamily="34" charset="0"/>
              <a:buChar char="•"/>
            </a:pPr>
            <a:r>
              <a:rPr lang="ro-RO" sz="1600" dirty="0"/>
              <a:t>O </a:t>
            </a:r>
            <a:r>
              <a:rPr lang="en-US" sz="1600" dirty="0" err="1"/>
              <a:t>cas</a:t>
            </a:r>
            <a:r>
              <a:rPr lang="ro-RO" sz="1600" dirty="0"/>
              <a:t>ă de discuri a produs mai multe albume.</a:t>
            </a:r>
          </a:p>
          <a:p>
            <a:pPr algn="just">
              <a:buClr>
                <a:schemeClr val="bg1">
                  <a:lumMod val="60000"/>
                  <a:lumOff val="40000"/>
                </a:schemeClr>
              </a:buClr>
              <a:buSzPct val="113000"/>
              <a:buFont typeface="Arial" panose="020B0604020202020204" pitchFamily="34" charset="0"/>
              <a:buChar char="•"/>
            </a:pPr>
            <a:r>
              <a:rPr lang="ro-RO" sz="1600" dirty="0"/>
              <a:t>Un album poate aparține mai multor albume.</a:t>
            </a:r>
          </a:p>
          <a:p>
            <a:pPr algn="just">
              <a:buClr>
                <a:schemeClr val="bg1">
                  <a:lumMod val="60000"/>
                  <a:lumOff val="40000"/>
                </a:schemeClr>
              </a:buClr>
              <a:buSzPct val="113000"/>
              <a:buFont typeface="Arial" panose="020B0604020202020204" pitchFamily="34" charset="0"/>
              <a:buChar char="•"/>
            </a:pPr>
            <a:r>
              <a:rPr lang="ro-RO" sz="1600" dirty="0"/>
              <a:t>Unui album îi aparțin mai mulți artiști.</a:t>
            </a:r>
          </a:p>
          <a:p>
            <a:pPr algn="just">
              <a:buClr>
                <a:schemeClr val="bg1">
                  <a:lumMod val="60000"/>
                  <a:lumOff val="40000"/>
                </a:schemeClr>
              </a:buClr>
              <a:buSzPct val="113000"/>
              <a:buFont typeface="Arial" panose="020B0604020202020204" pitchFamily="34" charset="0"/>
              <a:buChar char="•"/>
            </a:pPr>
            <a:r>
              <a:rPr lang="ro-RO" sz="1600" dirty="0"/>
              <a:t>Un produs poate sa aparţină mai multor locaţii.</a:t>
            </a:r>
          </a:p>
          <a:p>
            <a:pPr algn="just">
              <a:buClr>
                <a:schemeClr val="bg1">
                  <a:lumMod val="60000"/>
                  <a:lumOff val="40000"/>
                </a:schemeClr>
              </a:buClr>
              <a:buSzPct val="113000"/>
              <a:buFont typeface="Arial" panose="020B0604020202020204" pitchFamily="34" charset="0"/>
              <a:buChar char="•"/>
            </a:pPr>
            <a:r>
              <a:rPr lang="ro-RO" sz="1600" dirty="0"/>
              <a:t>Mai multi furnizori produc furnizeaza acelasi album.</a:t>
            </a:r>
          </a:p>
          <a:p>
            <a:pPr algn="just">
              <a:buClr>
                <a:schemeClr val="bg1">
                  <a:lumMod val="60000"/>
                  <a:lumOff val="40000"/>
                </a:schemeClr>
              </a:buClr>
              <a:buSzPct val="113000"/>
              <a:buFont typeface="Arial" panose="020B0604020202020204" pitchFamily="34" charset="0"/>
              <a:buChar char="•"/>
            </a:pPr>
            <a:r>
              <a:rPr lang="ro-RO" sz="1600" dirty="0"/>
              <a:t>Un album este disponibil în mai multe formaturi media.</a:t>
            </a:r>
          </a:p>
          <a:p>
            <a:pPr algn="just">
              <a:buClr>
                <a:schemeClr val="bg1">
                  <a:lumMod val="60000"/>
                  <a:lumOff val="40000"/>
                </a:schemeClr>
              </a:buClr>
              <a:buSzPct val="113000"/>
              <a:buFont typeface="Arial" panose="020B0604020202020204" pitchFamily="34" charset="0"/>
              <a:buChar char="•"/>
            </a:pPr>
            <a:r>
              <a:rPr lang="ro-RO" sz="1600" dirty="0"/>
              <a:t>Un produs aparţine mai multor comenzi.</a:t>
            </a:r>
          </a:p>
          <a:p>
            <a:pPr algn="just">
              <a:buClr>
                <a:schemeClr val="bg1">
                  <a:lumMod val="60000"/>
                  <a:lumOff val="40000"/>
                </a:schemeClr>
              </a:buClr>
              <a:buSzPct val="113000"/>
              <a:buFont typeface="Arial" panose="020B0604020202020204" pitchFamily="34" charset="0"/>
              <a:buChar char="•"/>
            </a:pPr>
            <a:r>
              <a:rPr lang="ro-RO" sz="1600" dirty="0"/>
              <a:t>Comanda unui client este asociata unui angajat.</a:t>
            </a:r>
          </a:p>
          <a:p>
            <a:pPr algn="just">
              <a:buClr>
                <a:schemeClr val="bg1">
                  <a:lumMod val="60000"/>
                  <a:lumOff val="40000"/>
                </a:schemeClr>
              </a:buClr>
              <a:buSzPct val="113000"/>
              <a:buFont typeface="Arial" panose="020B0604020202020204" pitchFamily="34" charset="0"/>
              <a:buChar char="•"/>
            </a:pPr>
            <a:r>
              <a:rPr lang="ro-RO" sz="1600" dirty="0"/>
              <a:t>O funcție aparține mai multor angajați.</a:t>
            </a:r>
          </a:p>
          <a:p>
            <a:pPr algn="just">
              <a:buClr>
                <a:schemeClr val="bg1">
                  <a:lumMod val="60000"/>
                  <a:lumOff val="40000"/>
                </a:schemeClr>
              </a:buClr>
              <a:buSzPct val="113000"/>
              <a:buFont typeface="Arial" panose="020B0604020202020204" pitchFamily="34" charset="0"/>
              <a:buChar char="•"/>
            </a:pPr>
            <a:endParaRPr lang="en-US" sz="1600" dirty="0"/>
          </a:p>
          <a:p>
            <a:pPr marL="171450" lvl="0" indent="-171450" algn="l" rtl="0">
              <a:spcBef>
                <a:spcPts val="0"/>
              </a:spcBef>
              <a:spcAft>
                <a:spcPts val="0"/>
              </a:spcAft>
              <a:buClr>
                <a:schemeClr val="bg1">
                  <a:lumMod val="60000"/>
                  <a:lumOff val="40000"/>
                </a:schemeClr>
              </a:buClr>
              <a:buSzPct val="113000"/>
              <a:buFont typeface="Arial" panose="020B0604020202020204" pitchFamily="34" charset="0"/>
              <a:buChar char="•"/>
            </a:pPr>
            <a:endParaRPr sz="1600" dirty="0"/>
          </a:p>
        </p:txBody>
      </p:sp>
      <p:sp>
        <p:nvSpPr>
          <p:cNvPr id="1141" name="Google Shape;1141;p35"/>
          <p:cNvSpPr/>
          <p:nvPr/>
        </p:nvSpPr>
        <p:spPr>
          <a:xfrm>
            <a:off x="1392920" y="619051"/>
            <a:ext cx="236400" cy="224700"/>
          </a:xfrm>
          <a:prstGeom prst="star5">
            <a:avLst>
              <a:gd name="adj" fmla="val 19098"/>
              <a:gd name="hf" fmla="val 105146"/>
              <a:gd name="vf" fmla="val 11055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pic>
        <p:nvPicPr>
          <p:cNvPr id="1849" name="Picture 1848">
            <a:extLst>
              <a:ext uri="{FF2B5EF4-FFF2-40B4-BE49-F238E27FC236}">
                <a16:creationId xmlns:a16="http://schemas.microsoft.com/office/drawing/2014/main" id="{ED11FFD6-CCD9-835F-28F2-461C0FBBA723}"/>
              </a:ext>
            </a:extLst>
          </p:cNvPr>
          <p:cNvPicPr>
            <a:picLocks noChangeAspect="1"/>
          </p:cNvPicPr>
          <p:nvPr/>
        </p:nvPicPr>
        <p:blipFill>
          <a:blip r:embed="rId3"/>
          <a:stretch>
            <a:fillRect/>
          </a:stretch>
        </p:blipFill>
        <p:spPr>
          <a:xfrm>
            <a:off x="8122549" y="-2440"/>
            <a:ext cx="1127155" cy="5224106"/>
          </a:xfrm>
          <a:prstGeom prst="rect">
            <a:avLst/>
          </a:prstGeom>
        </p:spPr>
      </p:pic>
      <p:grpSp>
        <p:nvGrpSpPr>
          <p:cNvPr id="1801" name="Group 1800">
            <a:extLst>
              <a:ext uri="{FF2B5EF4-FFF2-40B4-BE49-F238E27FC236}">
                <a16:creationId xmlns:a16="http://schemas.microsoft.com/office/drawing/2014/main" id="{910AA59A-6CBE-0507-DCA9-9DA98C91ED89}"/>
              </a:ext>
            </a:extLst>
          </p:cNvPr>
          <p:cNvGrpSpPr/>
          <p:nvPr/>
        </p:nvGrpSpPr>
        <p:grpSpPr>
          <a:xfrm>
            <a:off x="1633475" y="3995401"/>
            <a:ext cx="1180004" cy="184666"/>
            <a:chOff x="1474756" y="2734276"/>
            <a:chExt cx="1283859" cy="177669"/>
          </a:xfrm>
        </p:grpSpPr>
        <p:grpSp>
          <p:nvGrpSpPr>
            <p:cNvPr id="15" name="Group 14">
              <a:extLst>
                <a:ext uri="{FF2B5EF4-FFF2-40B4-BE49-F238E27FC236}">
                  <a16:creationId xmlns:a16="http://schemas.microsoft.com/office/drawing/2014/main" id="{61867207-096D-3F66-9C11-7C983A47BE9B}"/>
                </a:ext>
              </a:extLst>
            </p:cNvPr>
            <p:cNvGrpSpPr/>
            <p:nvPr/>
          </p:nvGrpSpPr>
          <p:grpSpPr>
            <a:xfrm>
              <a:off x="1474756" y="2734276"/>
              <a:ext cx="1283859" cy="177669"/>
              <a:chOff x="5161280" y="351433"/>
              <a:chExt cx="1283859" cy="177669"/>
            </a:xfrm>
          </p:grpSpPr>
          <p:cxnSp>
            <p:nvCxnSpPr>
              <p:cNvPr id="9" name="Straight Connector 8">
                <a:extLst>
                  <a:ext uri="{FF2B5EF4-FFF2-40B4-BE49-F238E27FC236}">
                    <a16:creationId xmlns:a16="http://schemas.microsoft.com/office/drawing/2014/main" id="{38E79DEF-6E9B-49BB-93C0-9F2760C2DEF1}"/>
                  </a:ext>
                </a:extLst>
              </p:cNvPr>
              <p:cNvCxnSpPr>
                <a:cxnSpLocks/>
              </p:cNvCxnSpPr>
              <p:nvPr/>
            </p:nvCxnSpPr>
            <p:spPr>
              <a:xfrm>
                <a:off x="5161280" y="440267"/>
                <a:ext cx="1283859"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4665DE7-3D63-516D-D3E9-B4A252D85069}"/>
                  </a:ext>
                </a:extLst>
              </p:cNvPr>
              <p:cNvCxnSpPr>
                <a:cxnSpLocks/>
              </p:cNvCxnSpPr>
              <p:nvPr/>
            </p:nvCxnSpPr>
            <p:spPr>
              <a:xfrm>
                <a:off x="5161280" y="351433"/>
                <a:ext cx="104818" cy="8800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C34F48-C006-8A9B-C323-CF09EDF722AF}"/>
                  </a:ext>
                </a:extLst>
              </p:cNvPr>
              <p:cNvCxnSpPr>
                <a:cxnSpLocks/>
              </p:cNvCxnSpPr>
              <p:nvPr/>
            </p:nvCxnSpPr>
            <p:spPr>
              <a:xfrm flipV="1">
                <a:off x="5161280" y="439179"/>
                <a:ext cx="112059" cy="89923"/>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8" name="Straight Connector 17">
              <a:extLst>
                <a:ext uri="{FF2B5EF4-FFF2-40B4-BE49-F238E27FC236}">
                  <a16:creationId xmlns:a16="http://schemas.microsoft.com/office/drawing/2014/main" id="{EEE7EAC3-53A3-CF32-A2ED-934376BFB20A}"/>
                </a:ext>
              </a:extLst>
            </p:cNvPr>
            <p:cNvCxnSpPr>
              <a:cxnSpLocks/>
            </p:cNvCxnSpPr>
            <p:nvPr/>
          </p:nvCxnSpPr>
          <p:spPr>
            <a:xfrm>
              <a:off x="2642235" y="2822022"/>
              <a:ext cx="108336" cy="831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BDC5FA9-BA8B-3237-3869-B9F7B7F88C27}"/>
                </a:ext>
              </a:extLst>
            </p:cNvPr>
            <p:cNvCxnSpPr>
              <a:cxnSpLocks/>
            </p:cNvCxnSpPr>
            <p:nvPr/>
          </p:nvCxnSpPr>
          <p:spPr>
            <a:xfrm flipV="1">
              <a:off x="2648835" y="2740494"/>
              <a:ext cx="109780" cy="82732"/>
            </a:xfrm>
            <a:prstGeom prst="line">
              <a:avLst/>
            </a:prstGeom>
            <a:ln w="9525"/>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5329867C-8FE5-2861-5D37-24B56CDED046}"/>
              </a:ext>
            </a:extLst>
          </p:cNvPr>
          <p:cNvSpPr txBox="1"/>
          <p:nvPr/>
        </p:nvSpPr>
        <p:spPr>
          <a:xfrm>
            <a:off x="1678816" y="3903068"/>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a:t>
            </a:r>
            <a:r>
              <a:rPr lang="en-US" sz="600" dirty="0" err="1">
                <a:latin typeface="Cascadia Code" panose="020B0609020000020004" pitchFamily="49" charset="0"/>
                <a:ea typeface="Cascadia Code" panose="020B0609020000020004" pitchFamily="49" charset="0"/>
                <a:cs typeface="Cascadia Code" panose="020B0609020000020004" pitchFamily="49" charset="0"/>
              </a:rPr>
              <a:t>omand</a:t>
            </a:r>
            <a:r>
              <a:rPr lang="ro-RO" sz="600" dirty="0">
                <a:latin typeface="Cascadia Code" panose="020B0609020000020004" pitchFamily="49" charset="0"/>
                <a:ea typeface="Cascadia Code" panose="020B0609020000020004" pitchFamily="49" charset="0"/>
                <a:cs typeface="Cascadia Code" panose="020B0609020000020004" pitchFamily="49" charset="0"/>
              </a:rPr>
              <a:t>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 name="Title 2">
            <a:extLst>
              <a:ext uri="{FF2B5EF4-FFF2-40B4-BE49-F238E27FC236}">
                <a16:creationId xmlns:a16="http://schemas.microsoft.com/office/drawing/2014/main" id="{EE3F33EE-1930-DBD3-7959-4FA9CF20DAFF}"/>
              </a:ext>
            </a:extLst>
          </p:cNvPr>
          <p:cNvSpPr>
            <a:spLocks noGrp="1"/>
          </p:cNvSpPr>
          <p:nvPr>
            <p:ph type="title"/>
          </p:nvPr>
        </p:nvSpPr>
        <p:spPr>
          <a:xfrm>
            <a:off x="708416" y="482407"/>
            <a:ext cx="1457113" cy="572700"/>
          </a:xfrm>
        </p:spPr>
        <p:txBody>
          <a:bodyPr/>
          <a:lstStyle/>
          <a:p>
            <a:r>
              <a:rPr lang="ro-RO" sz="2400" dirty="0"/>
              <a:t>ERD inițial</a:t>
            </a:r>
            <a:endParaRPr lang="en-GB" sz="2400" dirty="0"/>
          </a:p>
        </p:txBody>
      </p:sp>
      <p:grpSp>
        <p:nvGrpSpPr>
          <p:cNvPr id="1802" name="Group 1801">
            <a:extLst>
              <a:ext uri="{FF2B5EF4-FFF2-40B4-BE49-F238E27FC236}">
                <a16:creationId xmlns:a16="http://schemas.microsoft.com/office/drawing/2014/main" id="{E967CA39-042D-D5B1-5944-3FC685D7E0DC}"/>
              </a:ext>
            </a:extLst>
          </p:cNvPr>
          <p:cNvGrpSpPr/>
          <p:nvPr/>
        </p:nvGrpSpPr>
        <p:grpSpPr>
          <a:xfrm>
            <a:off x="1607320" y="2202341"/>
            <a:ext cx="794499" cy="479899"/>
            <a:chOff x="1474756" y="2702023"/>
            <a:chExt cx="1905823" cy="622086"/>
          </a:xfrm>
        </p:grpSpPr>
        <p:cxnSp>
          <p:nvCxnSpPr>
            <p:cNvPr id="1806" name="Straight Connector 1805">
              <a:extLst>
                <a:ext uri="{FF2B5EF4-FFF2-40B4-BE49-F238E27FC236}">
                  <a16:creationId xmlns:a16="http://schemas.microsoft.com/office/drawing/2014/main" id="{CF2B579E-BFAF-CB4A-38F1-A40DDBD5C59D}"/>
                </a:ext>
              </a:extLst>
            </p:cNvPr>
            <p:cNvCxnSpPr>
              <a:cxnSpLocks/>
            </p:cNvCxnSpPr>
            <p:nvPr/>
          </p:nvCxnSpPr>
          <p:spPr>
            <a:xfrm>
              <a:off x="1474756" y="2823111"/>
              <a:ext cx="1283859"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04" name="Straight Connector 1803">
              <a:extLst>
                <a:ext uri="{FF2B5EF4-FFF2-40B4-BE49-F238E27FC236}">
                  <a16:creationId xmlns:a16="http://schemas.microsoft.com/office/drawing/2014/main" id="{0BC0EA04-073C-51FC-C645-5AC1DD1EADEA}"/>
                </a:ext>
              </a:extLst>
            </p:cNvPr>
            <p:cNvCxnSpPr>
              <a:cxnSpLocks/>
            </p:cNvCxnSpPr>
            <p:nvPr/>
          </p:nvCxnSpPr>
          <p:spPr>
            <a:xfrm>
              <a:off x="2539809" y="2830944"/>
              <a:ext cx="840770" cy="49316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05" name="Straight Connector 1804">
              <a:extLst>
                <a:ext uri="{FF2B5EF4-FFF2-40B4-BE49-F238E27FC236}">
                  <a16:creationId xmlns:a16="http://schemas.microsoft.com/office/drawing/2014/main" id="{F83A4B9A-EBB0-334A-63C9-DCA5C4C16512}"/>
                </a:ext>
              </a:extLst>
            </p:cNvPr>
            <p:cNvCxnSpPr>
              <a:cxnSpLocks/>
            </p:cNvCxnSpPr>
            <p:nvPr/>
          </p:nvCxnSpPr>
          <p:spPr>
            <a:xfrm flipV="1">
              <a:off x="2539809" y="2702023"/>
              <a:ext cx="258007" cy="128921"/>
            </a:xfrm>
            <a:prstGeom prst="line">
              <a:avLst/>
            </a:prstGeom>
            <a:ln w="9525"/>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3BB89AAB-62AC-0802-E9C9-B8871B771BB8}"/>
              </a:ext>
            </a:extLst>
          </p:cNvPr>
          <p:cNvGrpSpPr/>
          <p:nvPr/>
        </p:nvGrpSpPr>
        <p:grpSpPr>
          <a:xfrm>
            <a:off x="3342398" y="2394877"/>
            <a:ext cx="807050" cy="113073"/>
            <a:chOff x="1474756" y="2822022"/>
            <a:chExt cx="1283859" cy="73732"/>
          </a:xfrm>
        </p:grpSpPr>
        <p:cxnSp>
          <p:nvCxnSpPr>
            <p:cNvPr id="4" name="Straight Connector 3">
              <a:extLst>
                <a:ext uri="{FF2B5EF4-FFF2-40B4-BE49-F238E27FC236}">
                  <a16:creationId xmlns:a16="http://schemas.microsoft.com/office/drawing/2014/main" id="{DC4AF52F-F624-64F8-A829-F394B47F630B}"/>
                </a:ext>
              </a:extLst>
            </p:cNvPr>
            <p:cNvCxnSpPr>
              <a:cxnSpLocks/>
            </p:cNvCxnSpPr>
            <p:nvPr/>
          </p:nvCxnSpPr>
          <p:spPr>
            <a:xfrm>
              <a:off x="1474756" y="2823111"/>
              <a:ext cx="1283859"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0306189-3E58-E080-2759-287E2AA898C5}"/>
                </a:ext>
              </a:extLst>
            </p:cNvPr>
            <p:cNvCxnSpPr>
              <a:cxnSpLocks/>
            </p:cNvCxnSpPr>
            <p:nvPr/>
          </p:nvCxnSpPr>
          <p:spPr>
            <a:xfrm>
              <a:off x="2642235" y="2822022"/>
              <a:ext cx="114907" cy="73732"/>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757420AB-D69D-6774-1117-3B7237754555}"/>
              </a:ext>
            </a:extLst>
          </p:cNvPr>
          <p:cNvCxnSpPr>
            <a:cxnSpLocks/>
          </p:cNvCxnSpPr>
          <p:nvPr/>
        </p:nvCxnSpPr>
        <p:spPr>
          <a:xfrm flipH="1">
            <a:off x="3369577" y="2393037"/>
            <a:ext cx="79485" cy="10002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6A372BC-7307-FC91-1FD2-235A847EA292}"/>
              </a:ext>
            </a:extLst>
          </p:cNvPr>
          <p:cNvCxnSpPr>
            <a:cxnSpLocks/>
          </p:cNvCxnSpPr>
          <p:nvPr/>
        </p:nvCxnSpPr>
        <p:spPr>
          <a:xfrm flipH="1" flipV="1">
            <a:off x="3368990" y="2294904"/>
            <a:ext cx="84170" cy="99978"/>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14E4215-B10F-A384-AF6E-E44CFFE2AA68}"/>
              </a:ext>
            </a:extLst>
          </p:cNvPr>
          <p:cNvCxnSpPr>
            <a:cxnSpLocks/>
          </p:cNvCxnSpPr>
          <p:nvPr/>
        </p:nvCxnSpPr>
        <p:spPr>
          <a:xfrm flipH="1">
            <a:off x="4074186" y="2301907"/>
            <a:ext cx="79485" cy="10002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55" name="Group 54">
            <a:extLst>
              <a:ext uri="{FF2B5EF4-FFF2-40B4-BE49-F238E27FC236}">
                <a16:creationId xmlns:a16="http://schemas.microsoft.com/office/drawing/2014/main" id="{E218FF89-8E93-71B8-418A-641F36FC0894}"/>
              </a:ext>
            </a:extLst>
          </p:cNvPr>
          <p:cNvGrpSpPr/>
          <p:nvPr/>
        </p:nvGrpSpPr>
        <p:grpSpPr>
          <a:xfrm rot="16200000">
            <a:off x="2304423" y="3026144"/>
            <a:ext cx="358623" cy="163830"/>
            <a:chOff x="1474758" y="2725233"/>
            <a:chExt cx="1521742" cy="212372"/>
          </a:xfrm>
        </p:grpSpPr>
        <p:cxnSp>
          <p:nvCxnSpPr>
            <p:cNvPr id="56" name="Straight Connector 55">
              <a:extLst>
                <a:ext uri="{FF2B5EF4-FFF2-40B4-BE49-F238E27FC236}">
                  <a16:creationId xmlns:a16="http://schemas.microsoft.com/office/drawing/2014/main" id="{3548912C-651F-ACD4-F87D-7FBB83F27457}"/>
                </a:ext>
              </a:extLst>
            </p:cNvPr>
            <p:cNvCxnSpPr>
              <a:cxnSpLocks/>
            </p:cNvCxnSpPr>
            <p:nvPr/>
          </p:nvCxnSpPr>
          <p:spPr>
            <a:xfrm rot="5400000" flipV="1">
              <a:off x="2235629" y="2062240"/>
              <a:ext cx="0" cy="1521742"/>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89F3A36-DC17-62F4-84BB-CA8A471F8539}"/>
                </a:ext>
              </a:extLst>
            </p:cNvPr>
            <p:cNvCxnSpPr>
              <a:cxnSpLocks/>
            </p:cNvCxnSpPr>
            <p:nvPr/>
          </p:nvCxnSpPr>
          <p:spPr>
            <a:xfrm rot="5400000" flipV="1">
              <a:off x="2517763" y="2628618"/>
              <a:ext cx="116790" cy="501183"/>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C1BD42F-7130-DE82-A227-D1D93590D698}"/>
                </a:ext>
              </a:extLst>
            </p:cNvPr>
            <p:cNvCxnSpPr>
              <a:cxnSpLocks/>
            </p:cNvCxnSpPr>
            <p:nvPr/>
          </p:nvCxnSpPr>
          <p:spPr>
            <a:xfrm rot="5400000" flipH="1" flipV="1">
              <a:off x="2511744" y="2539057"/>
              <a:ext cx="95582" cy="467933"/>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792" name="Straight Connector 1791">
            <a:extLst>
              <a:ext uri="{FF2B5EF4-FFF2-40B4-BE49-F238E27FC236}">
                <a16:creationId xmlns:a16="http://schemas.microsoft.com/office/drawing/2014/main" id="{3FA56BAF-543C-B48C-FDEC-8F41F193840F}"/>
              </a:ext>
            </a:extLst>
          </p:cNvPr>
          <p:cNvCxnSpPr>
            <a:cxnSpLocks/>
          </p:cNvCxnSpPr>
          <p:nvPr/>
        </p:nvCxnSpPr>
        <p:spPr>
          <a:xfrm flipH="1">
            <a:off x="1021451" y="3282672"/>
            <a:ext cx="1454103" cy="1628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12" name="Straight Connector 1811">
            <a:extLst>
              <a:ext uri="{FF2B5EF4-FFF2-40B4-BE49-F238E27FC236}">
                <a16:creationId xmlns:a16="http://schemas.microsoft.com/office/drawing/2014/main" id="{1E003B39-892F-A2EE-BE8F-482B020B0011}"/>
              </a:ext>
            </a:extLst>
          </p:cNvPr>
          <p:cNvCxnSpPr>
            <a:cxnSpLocks/>
            <a:endCxn id="25" idx="0"/>
          </p:cNvCxnSpPr>
          <p:nvPr/>
        </p:nvCxnSpPr>
        <p:spPr>
          <a:xfrm>
            <a:off x="1021451" y="3299495"/>
            <a:ext cx="1" cy="122291"/>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19" name="Straight Connector 1818">
            <a:extLst>
              <a:ext uri="{FF2B5EF4-FFF2-40B4-BE49-F238E27FC236}">
                <a16:creationId xmlns:a16="http://schemas.microsoft.com/office/drawing/2014/main" id="{DBFD7804-6FD1-3E0F-7A4C-7EA96DAED58B}"/>
              </a:ext>
            </a:extLst>
          </p:cNvPr>
          <p:cNvCxnSpPr/>
          <p:nvPr/>
        </p:nvCxnSpPr>
        <p:spPr>
          <a:xfrm flipH="1" flipV="1">
            <a:off x="1028695" y="3315462"/>
            <a:ext cx="178694" cy="106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1" name="Straight Connector 1820">
            <a:extLst>
              <a:ext uri="{FF2B5EF4-FFF2-40B4-BE49-F238E27FC236}">
                <a16:creationId xmlns:a16="http://schemas.microsoft.com/office/drawing/2014/main" id="{EBF59A26-95AF-5F09-93D5-4FE9F26651F0}"/>
              </a:ext>
            </a:extLst>
          </p:cNvPr>
          <p:cNvCxnSpPr>
            <a:cxnSpLocks/>
          </p:cNvCxnSpPr>
          <p:nvPr/>
        </p:nvCxnSpPr>
        <p:spPr>
          <a:xfrm flipV="1">
            <a:off x="840260" y="3315462"/>
            <a:ext cx="188435" cy="106324"/>
          </a:xfrm>
          <a:prstGeom prst="line">
            <a:avLst/>
          </a:prstGeom>
        </p:spPr>
        <p:style>
          <a:lnRef idx="1">
            <a:schemeClr val="accent1"/>
          </a:lnRef>
          <a:fillRef idx="0">
            <a:schemeClr val="accent1"/>
          </a:fillRef>
          <a:effectRef idx="0">
            <a:schemeClr val="accent1"/>
          </a:effectRef>
          <a:fontRef idx="minor">
            <a:schemeClr val="tx1"/>
          </a:fontRef>
        </p:style>
      </p:cxnSp>
      <p:grpSp>
        <p:nvGrpSpPr>
          <p:cNvPr id="1828" name="Group 1827">
            <a:extLst>
              <a:ext uri="{FF2B5EF4-FFF2-40B4-BE49-F238E27FC236}">
                <a16:creationId xmlns:a16="http://schemas.microsoft.com/office/drawing/2014/main" id="{62DE33AB-170A-5615-7B60-C52724C3B912}"/>
              </a:ext>
            </a:extLst>
          </p:cNvPr>
          <p:cNvGrpSpPr/>
          <p:nvPr/>
        </p:nvGrpSpPr>
        <p:grpSpPr>
          <a:xfrm>
            <a:off x="4003317" y="4023074"/>
            <a:ext cx="792216" cy="186930"/>
            <a:chOff x="1474756" y="2740494"/>
            <a:chExt cx="1283859" cy="164704"/>
          </a:xfrm>
        </p:grpSpPr>
        <p:cxnSp>
          <p:nvCxnSpPr>
            <p:cNvPr id="1829" name="Straight Connector 1828">
              <a:extLst>
                <a:ext uri="{FF2B5EF4-FFF2-40B4-BE49-F238E27FC236}">
                  <a16:creationId xmlns:a16="http://schemas.microsoft.com/office/drawing/2014/main" id="{3DC6227F-1B45-7D06-3A88-9F6ED1A3B45F}"/>
                </a:ext>
              </a:extLst>
            </p:cNvPr>
            <p:cNvCxnSpPr>
              <a:cxnSpLocks/>
            </p:cNvCxnSpPr>
            <p:nvPr/>
          </p:nvCxnSpPr>
          <p:spPr>
            <a:xfrm>
              <a:off x="1474756" y="2823111"/>
              <a:ext cx="1283859"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30" name="Straight Connector 1829">
              <a:extLst>
                <a:ext uri="{FF2B5EF4-FFF2-40B4-BE49-F238E27FC236}">
                  <a16:creationId xmlns:a16="http://schemas.microsoft.com/office/drawing/2014/main" id="{2FEF6551-5015-F183-D941-72C20CAAEBD5}"/>
                </a:ext>
              </a:extLst>
            </p:cNvPr>
            <p:cNvCxnSpPr>
              <a:cxnSpLocks/>
            </p:cNvCxnSpPr>
            <p:nvPr/>
          </p:nvCxnSpPr>
          <p:spPr>
            <a:xfrm>
              <a:off x="2642235" y="2822022"/>
              <a:ext cx="108336" cy="83176"/>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31" name="Straight Connector 1830">
              <a:extLst>
                <a:ext uri="{FF2B5EF4-FFF2-40B4-BE49-F238E27FC236}">
                  <a16:creationId xmlns:a16="http://schemas.microsoft.com/office/drawing/2014/main" id="{F9D649E4-B5B0-86C5-36E5-A6A1B7D11F30}"/>
                </a:ext>
              </a:extLst>
            </p:cNvPr>
            <p:cNvCxnSpPr>
              <a:cxnSpLocks/>
            </p:cNvCxnSpPr>
            <p:nvPr/>
          </p:nvCxnSpPr>
          <p:spPr>
            <a:xfrm flipV="1">
              <a:off x="2648835" y="2740494"/>
              <a:ext cx="109780" cy="82732"/>
            </a:xfrm>
            <a:prstGeom prst="line">
              <a:avLst/>
            </a:prstGeom>
            <a:ln w="9525"/>
          </p:spPr>
          <p:style>
            <a:lnRef idx="1">
              <a:schemeClr val="accent1"/>
            </a:lnRef>
            <a:fillRef idx="0">
              <a:schemeClr val="accent1"/>
            </a:fillRef>
            <a:effectRef idx="0">
              <a:schemeClr val="accent1"/>
            </a:effectRef>
            <a:fontRef idx="minor">
              <a:schemeClr val="tx1"/>
            </a:fontRef>
          </p:style>
        </p:cxnSp>
      </p:grpSp>
      <p:cxnSp>
        <p:nvCxnSpPr>
          <p:cNvPr id="1835" name="Straight Connector 1834">
            <a:extLst>
              <a:ext uri="{FF2B5EF4-FFF2-40B4-BE49-F238E27FC236}">
                <a16:creationId xmlns:a16="http://schemas.microsoft.com/office/drawing/2014/main" id="{647FFCE6-92D7-F207-2F2B-FE3E91938E86}"/>
              </a:ext>
            </a:extLst>
          </p:cNvPr>
          <p:cNvCxnSpPr>
            <a:stCxn id="23" idx="0"/>
          </p:cNvCxnSpPr>
          <p:nvPr/>
        </p:nvCxnSpPr>
        <p:spPr>
          <a:xfrm flipH="1" flipV="1">
            <a:off x="2765633" y="1260854"/>
            <a:ext cx="1270" cy="413081"/>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37" name="Straight Connector 1836">
            <a:extLst>
              <a:ext uri="{FF2B5EF4-FFF2-40B4-BE49-F238E27FC236}">
                <a16:creationId xmlns:a16="http://schemas.microsoft.com/office/drawing/2014/main" id="{CF42B167-14AD-ACA0-5499-8CB2E91A138B}"/>
              </a:ext>
            </a:extLst>
          </p:cNvPr>
          <p:cNvCxnSpPr>
            <a:cxnSpLocks/>
          </p:cNvCxnSpPr>
          <p:nvPr/>
        </p:nvCxnSpPr>
        <p:spPr>
          <a:xfrm>
            <a:off x="2763774" y="1261963"/>
            <a:ext cx="3611880" cy="0"/>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40" name="Straight Connector 1839">
            <a:extLst>
              <a:ext uri="{FF2B5EF4-FFF2-40B4-BE49-F238E27FC236}">
                <a16:creationId xmlns:a16="http://schemas.microsoft.com/office/drawing/2014/main" id="{80CF6D8E-3F91-1C72-27D5-BC23D17BD711}"/>
              </a:ext>
            </a:extLst>
          </p:cNvPr>
          <p:cNvCxnSpPr>
            <a:stCxn id="31" idx="0"/>
          </p:cNvCxnSpPr>
          <p:nvPr/>
        </p:nvCxnSpPr>
        <p:spPr>
          <a:xfrm flipV="1">
            <a:off x="6374352" y="1261963"/>
            <a:ext cx="1302" cy="401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2" name="Straight Connector 1841">
            <a:extLst>
              <a:ext uri="{FF2B5EF4-FFF2-40B4-BE49-F238E27FC236}">
                <a16:creationId xmlns:a16="http://schemas.microsoft.com/office/drawing/2014/main" id="{B231ACAB-ACFD-F307-187A-631E96C9C134}"/>
              </a:ext>
            </a:extLst>
          </p:cNvPr>
          <p:cNvCxnSpPr/>
          <p:nvPr/>
        </p:nvCxnSpPr>
        <p:spPr>
          <a:xfrm flipV="1">
            <a:off x="2580894" y="1524762"/>
            <a:ext cx="182880" cy="136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44" name="Straight Connector 1843">
            <a:extLst>
              <a:ext uri="{FF2B5EF4-FFF2-40B4-BE49-F238E27FC236}">
                <a16:creationId xmlns:a16="http://schemas.microsoft.com/office/drawing/2014/main" id="{BE900CF2-9F87-31E6-A074-FB0C786A3C25}"/>
              </a:ext>
            </a:extLst>
          </p:cNvPr>
          <p:cNvCxnSpPr>
            <a:cxnSpLocks/>
          </p:cNvCxnSpPr>
          <p:nvPr/>
        </p:nvCxnSpPr>
        <p:spPr>
          <a:xfrm flipH="1" flipV="1">
            <a:off x="2763774" y="1528572"/>
            <a:ext cx="182880" cy="13246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96669199-41DF-9B68-EF99-21977460D383}"/>
              </a:ext>
            </a:extLst>
          </p:cNvPr>
          <p:cNvCxnSpPr/>
          <p:nvPr/>
        </p:nvCxnSpPr>
        <p:spPr>
          <a:xfrm flipV="1">
            <a:off x="6191471" y="1538048"/>
            <a:ext cx="182880" cy="136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973E605C-97A5-559D-186F-2FFD353F8B70}"/>
              </a:ext>
            </a:extLst>
          </p:cNvPr>
          <p:cNvCxnSpPr>
            <a:cxnSpLocks/>
          </p:cNvCxnSpPr>
          <p:nvPr/>
        </p:nvCxnSpPr>
        <p:spPr>
          <a:xfrm flipH="1" flipV="1">
            <a:off x="6374351" y="1541858"/>
            <a:ext cx="182880" cy="13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8C761B00-54FA-7CF1-4A37-2D28FF797E3E}"/>
              </a:ext>
            </a:extLst>
          </p:cNvPr>
          <p:cNvCxnSpPr>
            <a:cxnSpLocks/>
          </p:cNvCxnSpPr>
          <p:nvPr/>
        </p:nvCxnSpPr>
        <p:spPr>
          <a:xfrm flipV="1">
            <a:off x="2754887" y="3228593"/>
            <a:ext cx="4304951" cy="15391"/>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997EFBBD-FB5A-A7D6-8A83-8924DF31450F}"/>
              </a:ext>
            </a:extLst>
          </p:cNvPr>
          <p:cNvCxnSpPr>
            <a:cxnSpLocks/>
          </p:cNvCxnSpPr>
          <p:nvPr/>
        </p:nvCxnSpPr>
        <p:spPr>
          <a:xfrm>
            <a:off x="2754887" y="2968751"/>
            <a:ext cx="0" cy="277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2" name="Straight Connector 1871">
            <a:extLst>
              <a:ext uri="{FF2B5EF4-FFF2-40B4-BE49-F238E27FC236}">
                <a16:creationId xmlns:a16="http://schemas.microsoft.com/office/drawing/2014/main" id="{F0A07A9A-0445-FED0-F998-C87A5215E05A}"/>
              </a:ext>
            </a:extLst>
          </p:cNvPr>
          <p:cNvCxnSpPr>
            <a:cxnSpLocks/>
            <a:endCxn id="29" idx="0"/>
          </p:cNvCxnSpPr>
          <p:nvPr/>
        </p:nvCxnSpPr>
        <p:spPr>
          <a:xfrm>
            <a:off x="7059839" y="3222289"/>
            <a:ext cx="0" cy="1760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5" name="Straight Connector 1874">
            <a:extLst>
              <a:ext uri="{FF2B5EF4-FFF2-40B4-BE49-F238E27FC236}">
                <a16:creationId xmlns:a16="http://schemas.microsoft.com/office/drawing/2014/main" id="{171C4645-1775-6CDA-9D72-7B3215A7DFD0}"/>
              </a:ext>
            </a:extLst>
          </p:cNvPr>
          <p:cNvCxnSpPr>
            <a:cxnSpLocks/>
          </p:cNvCxnSpPr>
          <p:nvPr/>
        </p:nvCxnSpPr>
        <p:spPr>
          <a:xfrm>
            <a:off x="7059838" y="3293910"/>
            <a:ext cx="148436" cy="10439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9CC08031-C0EB-277F-C905-D5682495B65F}"/>
              </a:ext>
            </a:extLst>
          </p:cNvPr>
          <p:cNvCxnSpPr>
            <a:cxnSpLocks/>
          </p:cNvCxnSpPr>
          <p:nvPr/>
        </p:nvCxnSpPr>
        <p:spPr>
          <a:xfrm flipV="1">
            <a:off x="6911403" y="3292534"/>
            <a:ext cx="146658" cy="112079"/>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89" name="Straight Connector 1888">
            <a:extLst>
              <a:ext uri="{FF2B5EF4-FFF2-40B4-BE49-F238E27FC236}">
                <a16:creationId xmlns:a16="http://schemas.microsoft.com/office/drawing/2014/main" id="{981EA3BC-886C-C49A-79E3-22D12E8F00BE}"/>
              </a:ext>
            </a:extLst>
          </p:cNvPr>
          <p:cNvCxnSpPr>
            <a:cxnSpLocks/>
          </p:cNvCxnSpPr>
          <p:nvPr/>
        </p:nvCxnSpPr>
        <p:spPr>
          <a:xfrm flipV="1">
            <a:off x="2754887" y="2976586"/>
            <a:ext cx="63325" cy="96527"/>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890" name="Straight Connector 1889">
            <a:extLst>
              <a:ext uri="{FF2B5EF4-FFF2-40B4-BE49-F238E27FC236}">
                <a16:creationId xmlns:a16="http://schemas.microsoft.com/office/drawing/2014/main" id="{47687FED-A9BE-CC25-A9F7-5A8C72FA31B7}"/>
              </a:ext>
            </a:extLst>
          </p:cNvPr>
          <p:cNvCxnSpPr>
            <a:cxnSpLocks/>
          </p:cNvCxnSpPr>
          <p:nvPr/>
        </p:nvCxnSpPr>
        <p:spPr>
          <a:xfrm flipH="1" flipV="1">
            <a:off x="2691154" y="2974691"/>
            <a:ext cx="63733" cy="98422"/>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1899" name="Group 1898">
            <a:extLst>
              <a:ext uri="{FF2B5EF4-FFF2-40B4-BE49-F238E27FC236}">
                <a16:creationId xmlns:a16="http://schemas.microsoft.com/office/drawing/2014/main" id="{7B2370F4-B146-5D8A-1B58-BA6371BCA5F3}"/>
              </a:ext>
            </a:extLst>
          </p:cNvPr>
          <p:cNvGrpSpPr/>
          <p:nvPr/>
        </p:nvGrpSpPr>
        <p:grpSpPr>
          <a:xfrm>
            <a:off x="5262285" y="1663263"/>
            <a:ext cx="2224129" cy="1293707"/>
            <a:chOff x="5207421" y="1193871"/>
            <a:chExt cx="2224129" cy="1293707"/>
          </a:xfrm>
        </p:grpSpPr>
        <p:sp>
          <p:nvSpPr>
            <p:cNvPr id="31" name="Rectangle: Rounded Corners 30">
              <a:extLst>
                <a:ext uri="{FF2B5EF4-FFF2-40B4-BE49-F238E27FC236}">
                  <a16:creationId xmlns:a16="http://schemas.microsoft.com/office/drawing/2014/main" id="{3A2BEB21-1989-93B2-F8F7-DCCA389F3109}"/>
                </a:ext>
              </a:extLst>
            </p:cNvPr>
            <p:cNvSpPr/>
            <p:nvPr/>
          </p:nvSpPr>
          <p:spPr>
            <a:xfrm>
              <a:off x="5706501" y="1193871"/>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7ABEDA06-518E-53DF-B7F7-E1BEFB458893}"/>
                </a:ext>
              </a:extLst>
            </p:cNvPr>
            <p:cNvSpPr txBox="1"/>
            <p:nvPr/>
          </p:nvSpPr>
          <p:spPr>
            <a:xfrm>
              <a:off x="5207421" y="1256105"/>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ARTISTI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1" name="TextBox 40">
              <a:extLst>
                <a:ext uri="{FF2B5EF4-FFF2-40B4-BE49-F238E27FC236}">
                  <a16:creationId xmlns:a16="http://schemas.microsoft.com/office/drawing/2014/main" id="{159A04A8-E725-15F9-B280-3242A9BFA849}"/>
                </a:ext>
              </a:extLst>
            </p:cNvPr>
            <p:cNvSpPr txBox="1"/>
            <p:nvPr/>
          </p:nvSpPr>
          <p:spPr>
            <a:xfrm>
              <a:off x="5657074" y="1559607"/>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#id_artist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grup</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898" name="Group 1897">
            <a:extLst>
              <a:ext uri="{FF2B5EF4-FFF2-40B4-BE49-F238E27FC236}">
                <a16:creationId xmlns:a16="http://schemas.microsoft.com/office/drawing/2014/main" id="{B6E7817F-3884-08AF-7120-337DED413927}"/>
              </a:ext>
            </a:extLst>
          </p:cNvPr>
          <p:cNvGrpSpPr/>
          <p:nvPr/>
        </p:nvGrpSpPr>
        <p:grpSpPr>
          <a:xfrm>
            <a:off x="3628385" y="1693708"/>
            <a:ext cx="2224129" cy="1293707"/>
            <a:chOff x="3573521" y="1224316"/>
            <a:chExt cx="2224129" cy="1293707"/>
          </a:xfrm>
        </p:grpSpPr>
        <p:sp>
          <p:nvSpPr>
            <p:cNvPr id="27" name="Rectangle: Rounded Corners 26">
              <a:extLst>
                <a:ext uri="{FF2B5EF4-FFF2-40B4-BE49-F238E27FC236}">
                  <a16:creationId xmlns:a16="http://schemas.microsoft.com/office/drawing/2014/main" id="{11581BAD-8093-0F59-A84A-95F7E0048928}"/>
                </a:ext>
              </a:extLst>
            </p:cNvPr>
            <p:cNvSpPr/>
            <p:nvPr/>
          </p:nvSpPr>
          <p:spPr>
            <a:xfrm>
              <a:off x="4093658" y="122431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8ADCCE38-865A-8CEB-221E-4B5C1B64BFED}"/>
                </a:ext>
              </a:extLst>
            </p:cNvPr>
            <p:cNvSpPr txBox="1"/>
            <p:nvPr/>
          </p:nvSpPr>
          <p:spPr>
            <a:xfrm>
              <a:off x="3573521" y="1264662"/>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FURNIZORI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7" name="TextBox 36">
              <a:extLst>
                <a:ext uri="{FF2B5EF4-FFF2-40B4-BE49-F238E27FC236}">
                  <a16:creationId xmlns:a16="http://schemas.microsoft.com/office/drawing/2014/main" id="{4602292F-EEFE-F469-2202-7870AE9E6FE4}"/>
                </a:ext>
              </a:extLst>
            </p:cNvPr>
            <p:cNvSpPr txBox="1"/>
            <p:nvPr/>
          </p:nvSpPr>
          <p:spPr>
            <a:xfrm>
              <a:off x="4074700" y="1543921"/>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#id_furnizor</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#denumire_furnizor</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896" name="Group 1895">
            <a:extLst>
              <a:ext uri="{FF2B5EF4-FFF2-40B4-BE49-F238E27FC236}">
                <a16:creationId xmlns:a16="http://schemas.microsoft.com/office/drawing/2014/main" id="{CC8B4D19-EBE2-10C0-3D33-14C646A20CDD}"/>
              </a:ext>
            </a:extLst>
          </p:cNvPr>
          <p:cNvGrpSpPr/>
          <p:nvPr/>
        </p:nvGrpSpPr>
        <p:grpSpPr>
          <a:xfrm>
            <a:off x="-132302" y="1661037"/>
            <a:ext cx="2224129" cy="1293707"/>
            <a:chOff x="-187166" y="1191645"/>
            <a:chExt cx="2224129" cy="1293707"/>
          </a:xfrm>
        </p:grpSpPr>
        <p:sp>
          <p:nvSpPr>
            <p:cNvPr id="22" name="Rectangle: Rounded Corners 21">
              <a:extLst>
                <a:ext uri="{FF2B5EF4-FFF2-40B4-BE49-F238E27FC236}">
                  <a16:creationId xmlns:a16="http://schemas.microsoft.com/office/drawing/2014/main" id="{E1B7BD34-F99B-5F01-0AC7-949600CF1C0F}"/>
                </a:ext>
              </a:extLst>
            </p:cNvPr>
            <p:cNvSpPr/>
            <p:nvPr/>
          </p:nvSpPr>
          <p:spPr>
            <a:xfrm>
              <a:off x="323214" y="1191645"/>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a:extLst>
                <a:ext uri="{FF2B5EF4-FFF2-40B4-BE49-F238E27FC236}">
                  <a16:creationId xmlns:a16="http://schemas.microsoft.com/office/drawing/2014/main" id="{3135D8BC-5CCE-A73C-424C-6DB33DF175E6}"/>
                </a:ext>
              </a:extLst>
            </p:cNvPr>
            <p:cNvSpPr txBox="1"/>
            <p:nvPr/>
          </p:nvSpPr>
          <p:spPr>
            <a:xfrm>
              <a:off x="-187166" y="1286288"/>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CASE DE </a:t>
              </a:r>
            </a:p>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DISCURI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2D95AA-F709-BAD5-35EC-A2E1E2EDC955}"/>
                </a:ext>
              </a:extLst>
            </p:cNvPr>
            <p:cNvSpPr txBox="1"/>
            <p:nvPr/>
          </p:nvSpPr>
          <p:spPr>
            <a:xfrm>
              <a:off x="330775" y="1705048"/>
              <a:ext cx="1072662"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#id_casa</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#nume_casa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#adresa</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901" name="Group 1900">
            <a:extLst>
              <a:ext uri="{FF2B5EF4-FFF2-40B4-BE49-F238E27FC236}">
                <a16:creationId xmlns:a16="http://schemas.microsoft.com/office/drawing/2014/main" id="{D3D73E08-0E30-807A-DC99-69293B532F2C}"/>
              </a:ext>
            </a:extLst>
          </p:cNvPr>
          <p:cNvGrpSpPr/>
          <p:nvPr/>
        </p:nvGrpSpPr>
        <p:grpSpPr>
          <a:xfrm>
            <a:off x="5909415" y="3398309"/>
            <a:ext cx="2224129" cy="1293707"/>
            <a:chOff x="5854551" y="2928917"/>
            <a:chExt cx="2224129" cy="1293707"/>
          </a:xfrm>
        </p:grpSpPr>
        <p:sp>
          <p:nvSpPr>
            <p:cNvPr id="29" name="Rectangle: Rounded Corners 28">
              <a:extLst>
                <a:ext uri="{FF2B5EF4-FFF2-40B4-BE49-F238E27FC236}">
                  <a16:creationId xmlns:a16="http://schemas.microsoft.com/office/drawing/2014/main" id="{B5C8344F-9BAD-565E-ADE4-65CCC1311781}"/>
                </a:ext>
              </a:extLst>
            </p:cNvPr>
            <p:cNvSpPr/>
            <p:nvPr/>
          </p:nvSpPr>
          <p:spPr>
            <a:xfrm>
              <a:off x="6391988" y="2928917"/>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1D93E088-A4D0-D105-4287-FCB7EBE4B37C}"/>
                </a:ext>
              </a:extLst>
            </p:cNvPr>
            <p:cNvSpPr txBox="1"/>
            <p:nvPr/>
          </p:nvSpPr>
          <p:spPr>
            <a:xfrm>
              <a:off x="5854551" y="2948916"/>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GENURI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MUZICALE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9" name="TextBox 48">
              <a:extLst>
                <a:ext uri="{FF2B5EF4-FFF2-40B4-BE49-F238E27FC236}">
                  <a16:creationId xmlns:a16="http://schemas.microsoft.com/office/drawing/2014/main" id="{E26C96AE-27C2-FEB3-2266-65CACE909341}"/>
                </a:ext>
              </a:extLst>
            </p:cNvPr>
            <p:cNvSpPr txBox="1"/>
            <p:nvPr/>
          </p:nvSpPr>
          <p:spPr>
            <a:xfrm>
              <a:off x="6424174" y="3387897"/>
              <a:ext cx="1458473" cy="338554"/>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#id_gen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nume_gen</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904" name="Group 1903">
            <a:extLst>
              <a:ext uri="{FF2B5EF4-FFF2-40B4-BE49-F238E27FC236}">
                <a16:creationId xmlns:a16="http://schemas.microsoft.com/office/drawing/2014/main" id="{68FDFC07-8EC0-CBD1-6D6F-428677A4AA02}"/>
              </a:ext>
            </a:extLst>
          </p:cNvPr>
          <p:cNvGrpSpPr/>
          <p:nvPr/>
        </p:nvGrpSpPr>
        <p:grpSpPr>
          <a:xfrm>
            <a:off x="401980" y="3418308"/>
            <a:ext cx="6065683" cy="1320619"/>
            <a:chOff x="347116" y="2948916"/>
            <a:chExt cx="6065683" cy="1320619"/>
          </a:xfrm>
        </p:grpSpPr>
        <p:grpSp>
          <p:nvGrpSpPr>
            <p:cNvPr id="1903" name="Group 1902">
              <a:extLst>
                <a:ext uri="{FF2B5EF4-FFF2-40B4-BE49-F238E27FC236}">
                  <a16:creationId xmlns:a16="http://schemas.microsoft.com/office/drawing/2014/main" id="{810D693A-B9EC-7044-360A-53C07196D39A}"/>
                </a:ext>
              </a:extLst>
            </p:cNvPr>
            <p:cNvGrpSpPr/>
            <p:nvPr/>
          </p:nvGrpSpPr>
          <p:grpSpPr>
            <a:xfrm>
              <a:off x="2211101" y="2948916"/>
              <a:ext cx="4201698" cy="1320619"/>
              <a:chOff x="2211101" y="2948916"/>
              <a:chExt cx="4201698" cy="1320619"/>
            </a:xfrm>
          </p:grpSpPr>
          <p:sp>
            <p:nvSpPr>
              <p:cNvPr id="30" name="Rectangle: Rounded Corners 29">
                <a:extLst>
                  <a:ext uri="{FF2B5EF4-FFF2-40B4-BE49-F238E27FC236}">
                    <a16:creationId xmlns:a16="http://schemas.microsoft.com/office/drawing/2014/main" id="{89023D82-1845-67BC-EC5C-4477961A6C70}"/>
                  </a:ext>
                </a:extLst>
              </p:cNvPr>
              <p:cNvSpPr/>
              <p:nvPr/>
            </p:nvSpPr>
            <p:spPr>
              <a:xfrm>
                <a:off x="2758615" y="2975828"/>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TextBox 41">
                <a:extLst>
                  <a:ext uri="{FF2B5EF4-FFF2-40B4-BE49-F238E27FC236}">
                    <a16:creationId xmlns:a16="http://schemas.microsoft.com/office/drawing/2014/main" id="{88D323EA-9B18-3DBC-EEAA-C070E872314A}"/>
                  </a:ext>
                </a:extLst>
              </p:cNvPr>
              <p:cNvSpPr txBox="1"/>
              <p:nvPr/>
            </p:nvSpPr>
            <p:spPr>
              <a:xfrm>
                <a:off x="2211101" y="297330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ANGAJATI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5" name="TextBox 44">
                <a:extLst>
                  <a:ext uri="{FF2B5EF4-FFF2-40B4-BE49-F238E27FC236}">
                    <a16:creationId xmlns:a16="http://schemas.microsoft.com/office/drawing/2014/main" id="{1B0D3C37-37CE-BAE5-1577-7CE0DCE9E297}"/>
                  </a:ext>
                </a:extLst>
              </p:cNvPr>
              <p:cNvSpPr txBox="1"/>
              <p:nvPr/>
            </p:nvSpPr>
            <p:spPr>
              <a:xfrm>
                <a:off x="2831397" y="3217168"/>
                <a:ext cx="1458473" cy="95410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nume_angajat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telefon</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data_angajare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nvGrpSpPr>
              <p:cNvPr id="1902" name="Group 1901">
                <a:extLst>
                  <a:ext uri="{FF2B5EF4-FFF2-40B4-BE49-F238E27FC236}">
                    <a16:creationId xmlns:a16="http://schemas.microsoft.com/office/drawing/2014/main" id="{DB464323-96F4-E022-1349-C253B94E07AD}"/>
                  </a:ext>
                </a:extLst>
              </p:cNvPr>
              <p:cNvGrpSpPr/>
              <p:nvPr/>
            </p:nvGrpSpPr>
            <p:grpSpPr>
              <a:xfrm>
                <a:off x="4188670" y="2948916"/>
                <a:ext cx="2224129" cy="1293707"/>
                <a:chOff x="4188670" y="2948916"/>
                <a:chExt cx="2224129" cy="1293707"/>
              </a:xfrm>
            </p:grpSpPr>
            <p:sp>
              <p:nvSpPr>
                <p:cNvPr id="26" name="Rectangle: Rounded Corners 25">
                  <a:extLst>
                    <a:ext uri="{FF2B5EF4-FFF2-40B4-BE49-F238E27FC236}">
                      <a16:creationId xmlns:a16="http://schemas.microsoft.com/office/drawing/2014/main" id="{A483D187-DDDF-772E-D43E-522D7569E790}"/>
                    </a:ext>
                  </a:extLst>
                </p:cNvPr>
                <p:cNvSpPr/>
                <p:nvPr/>
              </p:nvSpPr>
              <p:spPr>
                <a:xfrm>
                  <a:off x="4740669" y="294891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31384417-B301-573B-AEE5-E4B975CA983A}"/>
                    </a:ext>
                  </a:extLst>
                </p:cNvPr>
                <p:cNvSpPr txBox="1"/>
                <p:nvPr/>
              </p:nvSpPr>
              <p:spPr>
                <a:xfrm>
                  <a:off x="4715216" y="3339156"/>
                  <a:ext cx="1458473" cy="58477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#id_functie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denumire_functie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salariu_min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salariu_max</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895" name="TextBox 1894">
                  <a:extLst>
                    <a:ext uri="{FF2B5EF4-FFF2-40B4-BE49-F238E27FC236}">
                      <a16:creationId xmlns:a16="http://schemas.microsoft.com/office/drawing/2014/main" id="{271DC689-975D-D6C0-FC59-7380A3C43210}"/>
                    </a:ext>
                  </a:extLst>
                </p:cNvPr>
                <p:cNvSpPr txBox="1"/>
                <p:nvPr/>
              </p:nvSpPr>
              <p:spPr>
                <a:xfrm>
                  <a:off x="4188670" y="3062157"/>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FUNCTII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sp>
          <p:nvSpPr>
            <p:cNvPr id="25" name="Rectangle: Rounded Corners 24">
              <a:extLst>
                <a:ext uri="{FF2B5EF4-FFF2-40B4-BE49-F238E27FC236}">
                  <a16:creationId xmlns:a16="http://schemas.microsoft.com/office/drawing/2014/main" id="{B40A2E49-12DC-E02A-64F1-08086DFCC8EC}"/>
                </a:ext>
              </a:extLst>
            </p:cNvPr>
            <p:cNvSpPr/>
            <p:nvPr/>
          </p:nvSpPr>
          <p:spPr>
            <a:xfrm>
              <a:off x="353601" y="2952394"/>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61A3E881-D8AE-6797-2EE6-E1DB297733AB}"/>
                </a:ext>
              </a:extLst>
            </p:cNvPr>
            <p:cNvSpPr txBox="1"/>
            <p:nvPr/>
          </p:nvSpPr>
          <p:spPr>
            <a:xfrm>
              <a:off x="416621" y="2999672"/>
              <a:ext cx="921853" cy="276999"/>
            </a:xfrm>
            <a:prstGeom prst="rect">
              <a:avLst/>
            </a:prstGeom>
            <a:noFill/>
          </p:spPr>
          <p:txBody>
            <a:bodyPr wrap="square" rtlCol="0">
              <a:spAutoFit/>
            </a:bodyPr>
            <a:lstStyle/>
            <a:p>
              <a:r>
                <a:rPr lang="en-US" sz="1200" b="1" dirty="0">
                  <a:latin typeface="Cascadia Code" panose="020B0609020000020004" pitchFamily="49" charset="0"/>
                  <a:ea typeface="Cascadia Code" panose="020B0609020000020004" pitchFamily="49" charset="0"/>
                  <a:cs typeface="Cascadia Code" panose="020B0609020000020004" pitchFamily="49" charset="0"/>
                </a:rPr>
                <a:t>CLIENTI</a:t>
              </a:r>
            </a:p>
          </p:txBody>
        </p:sp>
        <p:sp>
          <p:nvSpPr>
            <p:cNvPr id="44" name="TextBox 43">
              <a:extLst>
                <a:ext uri="{FF2B5EF4-FFF2-40B4-BE49-F238E27FC236}">
                  <a16:creationId xmlns:a16="http://schemas.microsoft.com/office/drawing/2014/main" id="{8A559E05-1388-4A77-2280-2CA928A6E2A9}"/>
                </a:ext>
              </a:extLst>
            </p:cNvPr>
            <p:cNvSpPr txBox="1"/>
            <p:nvPr/>
          </p:nvSpPr>
          <p:spPr>
            <a:xfrm>
              <a:off x="347116" y="3297145"/>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nume_client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telefom</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localitate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cxnSp>
        <p:nvCxnSpPr>
          <p:cNvPr id="1925" name="Straight Connector 1924">
            <a:extLst>
              <a:ext uri="{FF2B5EF4-FFF2-40B4-BE49-F238E27FC236}">
                <a16:creationId xmlns:a16="http://schemas.microsoft.com/office/drawing/2014/main" id="{5196F72C-D6D9-08E0-B475-18A5401FE87A}"/>
              </a:ext>
            </a:extLst>
          </p:cNvPr>
          <p:cNvCxnSpPr>
            <a:cxnSpLocks/>
          </p:cNvCxnSpPr>
          <p:nvPr/>
        </p:nvCxnSpPr>
        <p:spPr>
          <a:xfrm flipV="1">
            <a:off x="2442222" y="970755"/>
            <a:ext cx="2830" cy="711094"/>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26" name="Straight Connector 1925">
            <a:extLst>
              <a:ext uri="{FF2B5EF4-FFF2-40B4-BE49-F238E27FC236}">
                <a16:creationId xmlns:a16="http://schemas.microsoft.com/office/drawing/2014/main" id="{49CDDD85-4944-46A0-5136-28304E183670}"/>
              </a:ext>
            </a:extLst>
          </p:cNvPr>
          <p:cNvCxnSpPr>
            <a:cxnSpLocks/>
          </p:cNvCxnSpPr>
          <p:nvPr/>
        </p:nvCxnSpPr>
        <p:spPr>
          <a:xfrm>
            <a:off x="2438686" y="975850"/>
            <a:ext cx="5532716" cy="0"/>
          </a:xfrm>
          <a:prstGeom prst="line">
            <a:avLst/>
          </a:prstGeom>
          <a:ln w="9525"/>
        </p:spPr>
        <p:style>
          <a:lnRef idx="1">
            <a:schemeClr val="accent1"/>
          </a:lnRef>
          <a:fillRef idx="0">
            <a:schemeClr val="accent1"/>
          </a:fillRef>
          <a:effectRef idx="0">
            <a:schemeClr val="accent1"/>
          </a:effectRef>
          <a:fontRef idx="minor">
            <a:schemeClr val="tx1"/>
          </a:fontRef>
        </p:style>
      </p:cxnSp>
      <p:grpSp>
        <p:nvGrpSpPr>
          <p:cNvPr id="1897" name="Group 1896">
            <a:extLst>
              <a:ext uri="{FF2B5EF4-FFF2-40B4-BE49-F238E27FC236}">
                <a16:creationId xmlns:a16="http://schemas.microsoft.com/office/drawing/2014/main" id="{6D0C6953-FA33-B750-247B-EA7E4592F58F}"/>
              </a:ext>
            </a:extLst>
          </p:cNvPr>
          <p:cNvGrpSpPr/>
          <p:nvPr/>
        </p:nvGrpSpPr>
        <p:grpSpPr>
          <a:xfrm>
            <a:off x="1640995" y="1673935"/>
            <a:ext cx="2224129" cy="1293707"/>
            <a:chOff x="1584272" y="1205652"/>
            <a:chExt cx="2224129" cy="1293707"/>
          </a:xfrm>
        </p:grpSpPr>
        <p:sp>
          <p:nvSpPr>
            <p:cNvPr id="23" name="Rectangle: Rounded Corners 22">
              <a:extLst>
                <a:ext uri="{FF2B5EF4-FFF2-40B4-BE49-F238E27FC236}">
                  <a16:creationId xmlns:a16="http://schemas.microsoft.com/office/drawing/2014/main" id="{F7F2780C-228E-1FB8-73BA-9BBC4BB1F689}"/>
                </a:ext>
              </a:extLst>
            </p:cNvPr>
            <p:cNvSpPr/>
            <p:nvPr/>
          </p:nvSpPr>
          <p:spPr>
            <a:xfrm>
              <a:off x="2097193" y="120565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610B4DA2-DCB1-F689-66B0-55DB901F1C86}"/>
                </a:ext>
              </a:extLst>
            </p:cNvPr>
            <p:cNvSpPr txBox="1"/>
            <p:nvPr/>
          </p:nvSpPr>
          <p:spPr>
            <a:xfrm>
              <a:off x="1584272" y="1272722"/>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5" name="TextBox 34">
              <a:extLst>
                <a:ext uri="{FF2B5EF4-FFF2-40B4-BE49-F238E27FC236}">
                  <a16:creationId xmlns:a16="http://schemas.microsoft.com/office/drawing/2014/main" id="{E0DCEA46-DF15-B9D1-345B-BF0B9A8A8739}"/>
                </a:ext>
              </a:extLst>
            </p:cNvPr>
            <p:cNvSpPr txBox="1"/>
            <p:nvPr/>
          </p:nvSpPr>
          <p:spPr>
            <a:xfrm>
              <a:off x="2087671" y="1537257"/>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cxnSp>
        <p:nvCxnSpPr>
          <p:cNvPr id="1934" name="Straight Connector 1933">
            <a:extLst>
              <a:ext uri="{FF2B5EF4-FFF2-40B4-BE49-F238E27FC236}">
                <a16:creationId xmlns:a16="http://schemas.microsoft.com/office/drawing/2014/main" id="{850433E2-E6C9-1B8D-23CB-301FA116D7FC}"/>
              </a:ext>
            </a:extLst>
          </p:cNvPr>
          <p:cNvCxnSpPr>
            <a:cxnSpLocks/>
          </p:cNvCxnSpPr>
          <p:nvPr/>
        </p:nvCxnSpPr>
        <p:spPr>
          <a:xfrm flipH="1" flipV="1">
            <a:off x="7971402" y="970755"/>
            <a:ext cx="1" cy="764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5" name="Straight Connector 1934">
            <a:extLst>
              <a:ext uri="{FF2B5EF4-FFF2-40B4-BE49-F238E27FC236}">
                <a16:creationId xmlns:a16="http://schemas.microsoft.com/office/drawing/2014/main" id="{0CFC48B8-C4F2-2475-67E6-A6904EDDB4B9}"/>
              </a:ext>
            </a:extLst>
          </p:cNvPr>
          <p:cNvCxnSpPr/>
          <p:nvPr/>
        </p:nvCxnSpPr>
        <p:spPr>
          <a:xfrm flipV="1">
            <a:off x="7788522" y="1610048"/>
            <a:ext cx="182880" cy="136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936" name="Straight Connector 1935">
            <a:extLst>
              <a:ext uri="{FF2B5EF4-FFF2-40B4-BE49-F238E27FC236}">
                <a16:creationId xmlns:a16="http://schemas.microsoft.com/office/drawing/2014/main" id="{FEE5782D-3004-8100-9453-FEB9C829AC2B}"/>
              </a:ext>
            </a:extLst>
          </p:cNvPr>
          <p:cNvCxnSpPr>
            <a:cxnSpLocks/>
          </p:cNvCxnSpPr>
          <p:nvPr/>
        </p:nvCxnSpPr>
        <p:spPr>
          <a:xfrm flipH="1" flipV="1">
            <a:off x="7971402" y="1613858"/>
            <a:ext cx="182880" cy="132465"/>
          </a:xfrm>
          <a:prstGeom prst="line">
            <a:avLst/>
          </a:prstGeom>
        </p:spPr>
        <p:style>
          <a:lnRef idx="1">
            <a:schemeClr val="accent1"/>
          </a:lnRef>
          <a:fillRef idx="0">
            <a:schemeClr val="accent1"/>
          </a:fillRef>
          <a:effectRef idx="0">
            <a:schemeClr val="accent1"/>
          </a:effectRef>
          <a:fontRef idx="minor">
            <a:schemeClr val="tx1"/>
          </a:fontRef>
        </p:style>
      </p:cxnSp>
      <p:grpSp>
        <p:nvGrpSpPr>
          <p:cNvPr id="1900" name="Group 1899">
            <a:extLst>
              <a:ext uri="{FF2B5EF4-FFF2-40B4-BE49-F238E27FC236}">
                <a16:creationId xmlns:a16="http://schemas.microsoft.com/office/drawing/2014/main" id="{C52AF666-BA5E-347C-FFF0-87D76D5B8DA4}"/>
              </a:ext>
            </a:extLst>
          </p:cNvPr>
          <p:cNvGrpSpPr/>
          <p:nvPr/>
        </p:nvGrpSpPr>
        <p:grpSpPr>
          <a:xfrm>
            <a:off x="6890748" y="1723301"/>
            <a:ext cx="2224129" cy="1293707"/>
            <a:chOff x="6835884" y="1253909"/>
            <a:chExt cx="2224129" cy="1293707"/>
          </a:xfrm>
        </p:grpSpPr>
        <p:sp>
          <p:nvSpPr>
            <p:cNvPr id="24" name="Rectangle: Rounded Corners 23">
              <a:extLst>
                <a:ext uri="{FF2B5EF4-FFF2-40B4-BE49-F238E27FC236}">
                  <a16:creationId xmlns:a16="http://schemas.microsoft.com/office/drawing/2014/main" id="{1F035CB2-4609-BA49-5CAB-6AFD14BD78E0}"/>
                </a:ext>
              </a:extLst>
            </p:cNvPr>
            <p:cNvSpPr/>
            <p:nvPr/>
          </p:nvSpPr>
          <p:spPr>
            <a:xfrm>
              <a:off x="7334964" y="12539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FCEEBBC9-000F-7940-2A8E-F7AE2CAC65CD}"/>
                </a:ext>
              </a:extLst>
            </p:cNvPr>
            <p:cNvSpPr txBox="1"/>
            <p:nvPr/>
          </p:nvSpPr>
          <p:spPr>
            <a:xfrm>
              <a:off x="6835884" y="1306976"/>
              <a:ext cx="2224129" cy="646331"/>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FORMATURI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MEDIA</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9" name="TextBox 38">
              <a:extLst>
                <a:ext uri="{FF2B5EF4-FFF2-40B4-BE49-F238E27FC236}">
                  <a16:creationId xmlns:a16="http://schemas.microsoft.com/office/drawing/2014/main" id="{ACBCE263-E625-F27A-29A3-371129B3436A}"/>
                </a:ext>
              </a:extLst>
            </p:cNvPr>
            <p:cNvSpPr txBox="1"/>
            <p:nvPr/>
          </p:nvSpPr>
          <p:spPr>
            <a:xfrm>
              <a:off x="7312498" y="1700436"/>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#id_format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adaos</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1948" name="TextBox 1947">
            <a:extLst>
              <a:ext uri="{FF2B5EF4-FFF2-40B4-BE49-F238E27FC236}">
                <a16:creationId xmlns:a16="http://schemas.microsoft.com/office/drawing/2014/main" id="{74E5E2B8-48C0-A04C-98EA-309E249ED26B}"/>
              </a:ext>
            </a:extLst>
          </p:cNvPr>
          <p:cNvSpPr txBox="1"/>
          <p:nvPr/>
        </p:nvSpPr>
        <p:spPr>
          <a:xfrm>
            <a:off x="2178242" y="4087734"/>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pregătește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49" name="TextBox 1948">
            <a:extLst>
              <a:ext uri="{FF2B5EF4-FFF2-40B4-BE49-F238E27FC236}">
                <a16:creationId xmlns:a16="http://schemas.microsoft.com/office/drawing/2014/main" id="{F8110F2B-F552-03E9-248B-3FFFF48F1550}"/>
              </a:ext>
            </a:extLst>
          </p:cNvPr>
          <p:cNvSpPr txBox="1"/>
          <p:nvPr/>
        </p:nvSpPr>
        <p:spPr>
          <a:xfrm>
            <a:off x="3540615" y="2222254"/>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distribuie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0" name="TextBox 1949">
            <a:extLst>
              <a:ext uri="{FF2B5EF4-FFF2-40B4-BE49-F238E27FC236}">
                <a16:creationId xmlns:a16="http://schemas.microsoft.com/office/drawing/2014/main" id="{46C829DB-1590-72F7-1A6A-8AB0A0C41559}"/>
              </a:ext>
            </a:extLst>
          </p:cNvPr>
          <p:cNvSpPr txBox="1"/>
          <p:nvPr/>
        </p:nvSpPr>
        <p:spPr>
          <a:xfrm>
            <a:off x="3394527" y="2385879"/>
            <a:ext cx="771908"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poate fi distribuit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1" name="TextBox 1950">
            <a:extLst>
              <a:ext uri="{FF2B5EF4-FFF2-40B4-BE49-F238E27FC236}">
                <a16:creationId xmlns:a16="http://schemas.microsoft.com/office/drawing/2014/main" id="{35CC3A12-0B59-C817-E6A7-754D05F69ACE}"/>
              </a:ext>
            </a:extLst>
          </p:cNvPr>
          <p:cNvSpPr txBox="1"/>
          <p:nvPr/>
        </p:nvSpPr>
        <p:spPr>
          <a:xfrm>
            <a:off x="1018853" y="3133772"/>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comanda</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2" name="TextBox 1951">
            <a:extLst>
              <a:ext uri="{FF2B5EF4-FFF2-40B4-BE49-F238E27FC236}">
                <a16:creationId xmlns:a16="http://schemas.microsoft.com/office/drawing/2014/main" id="{7873CA37-6ADB-A617-FB49-1381EF58E369}"/>
              </a:ext>
            </a:extLst>
          </p:cNvPr>
          <p:cNvSpPr txBox="1"/>
          <p:nvPr/>
        </p:nvSpPr>
        <p:spPr>
          <a:xfrm>
            <a:off x="1974302" y="3258029"/>
            <a:ext cx="584199"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5" name="TextBox 1954">
            <a:extLst>
              <a:ext uri="{FF2B5EF4-FFF2-40B4-BE49-F238E27FC236}">
                <a16:creationId xmlns:a16="http://schemas.microsoft.com/office/drawing/2014/main" id="{C550F4D0-4A76-B99D-1600-68AA61ED7B4D}"/>
              </a:ext>
            </a:extLst>
          </p:cNvPr>
          <p:cNvSpPr txBox="1"/>
          <p:nvPr/>
        </p:nvSpPr>
        <p:spPr>
          <a:xfrm>
            <a:off x="1529971" y="2154535"/>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produce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6" name="TextBox 1955">
            <a:extLst>
              <a:ext uri="{FF2B5EF4-FFF2-40B4-BE49-F238E27FC236}">
                <a16:creationId xmlns:a16="http://schemas.microsoft.com/office/drawing/2014/main" id="{61BCA47F-9FFE-C426-290F-1A5051CD2515}"/>
              </a:ext>
            </a:extLst>
          </p:cNvPr>
          <p:cNvSpPr txBox="1"/>
          <p:nvPr/>
        </p:nvSpPr>
        <p:spPr>
          <a:xfrm>
            <a:off x="1734833" y="2278945"/>
            <a:ext cx="645795"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produs</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8" name="TextBox 1957">
            <a:extLst>
              <a:ext uri="{FF2B5EF4-FFF2-40B4-BE49-F238E27FC236}">
                <a16:creationId xmlns:a16="http://schemas.microsoft.com/office/drawing/2014/main" id="{93536D46-1C78-ABCD-9D9B-DCDEC6C480E8}"/>
              </a:ext>
            </a:extLst>
          </p:cNvPr>
          <p:cNvSpPr txBox="1"/>
          <p:nvPr/>
        </p:nvSpPr>
        <p:spPr>
          <a:xfrm>
            <a:off x="2706513" y="1089224"/>
            <a:ext cx="1036037"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 înregistrat de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9" name="TextBox 1958">
            <a:extLst>
              <a:ext uri="{FF2B5EF4-FFF2-40B4-BE49-F238E27FC236}">
                <a16:creationId xmlns:a16="http://schemas.microsoft.com/office/drawing/2014/main" id="{DE4736D5-C28B-DAFE-9964-F63551738451}"/>
              </a:ext>
            </a:extLst>
          </p:cNvPr>
          <p:cNvSpPr txBox="1"/>
          <p:nvPr/>
        </p:nvSpPr>
        <p:spPr>
          <a:xfrm>
            <a:off x="5617225" y="1247079"/>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înregistrează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0" name="TextBox 1959">
            <a:extLst>
              <a:ext uri="{FF2B5EF4-FFF2-40B4-BE49-F238E27FC236}">
                <a16:creationId xmlns:a16="http://schemas.microsoft.com/office/drawing/2014/main" id="{2AA71F02-D786-224E-20A9-46D6CF4C494D}"/>
              </a:ext>
            </a:extLst>
          </p:cNvPr>
          <p:cNvSpPr txBox="1"/>
          <p:nvPr/>
        </p:nvSpPr>
        <p:spPr>
          <a:xfrm>
            <a:off x="4016190" y="3927326"/>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1" name="TextBox 1960">
            <a:extLst>
              <a:ext uri="{FF2B5EF4-FFF2-40B4-BE49-F238E27FC236}">
                <a16:creationId xmlns:a16="http://schemas.microsoft.com/office/drawing/2014/main" id="{CA8BBAD1-1307-8B9E-49FD-33DFAEE9F414}"/>
              </a:ext>
            </a:extLst>
          </p:cNvPr>
          <p:cNvSpPr txBox="1"/>
          <p:nvPr/>
        </p:nvSpPr>
        <p:spPr>
          <a:xfrm>
            <a:off x="7639570" y="972957"/>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2" name="TextBox 1961">
            <a:extLst>
              <a:ext uri="{FF2B5EF4-FFF2-40B4-BE49-F238E27FC236}">
                <a16:creationId xmlns:a16="http://schemas.microsoft.com/office/drawing/2014/main" id="{882C30FE-0C1C-064D-FBF2-2CB3852640AF}"/>
              </a:ext>
            </a:extLst>
          </p:cNvPr>
          <p:cNvSpPr txBox="1"/>
          <p:nvPr/>
        </p:nvSpPr>
        <p:spPr>
          <a:xfrm>
            <a:off x="2500615" y="954861"/>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exista în</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3" name="TextBox 1962">
            <a:extLst>
              <a:ext uri="{FF2B5EF4-FFF2-40B4-BE49-F238E27FC236}">
                <a16:creationId xmlns:a16="http://schemas.microsoft.com/office/drawing/2014/main" id="{864F54B5-1579-4737-C0D5-A3817FBF0DCD}"/>
              </a:ext>
            </a:extLst>
          </p:cNvPr>
          <p:cNvSpPr txBox="1"/>
          <p:nvPr/>
        </p:nvSpPr>
        <p:spPr>
          <a:xfrm>
            <a:off x="4431004" y="4129829"/>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sunt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4" name="TextBox 1963">
            <a:extLst>
              <a:ext uri="{FF2B5EF4-FFF2-40B4-BE49-F238E27FC236}">
                <a16:creationId xmlns:a16="http://schemas.microsoft.com/office/drawing/2014/main" id="{46D6F941-7BBB-16D0-FA26-09A6E59C3154}"/>
              </a:ext>
            </a:extLst>
          </p:cNvPr>
          <p:cNvSpPr txBox="1"/>
          <p:nvPr/>
        </p:nvSpPr>
        <p:spPr>
          <a:xfrm>
            <a:off x="2771161" y="3079559"/>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5" name="TextBox 1964">
            <a:extLst>
              <a:ext uri="{FF2B5EF4-FFF2-40B4-BE49-F238E27FC236}">
                <a16:creationId xmlns:a16="http://schemas.microsoft.com/office/drawing/2014/main" id="{1EDEC73F-23FD-335E-CA61-1E02E0B01F42}"/>
              </a:ext>
            </a:extLst>
          </p:cNvPr>
          <p:cNvSpPr txBox="1"/>
          <p:nvPr/>
        </p:nvSpPr>
        <p:spPr>
          <a:xfrm>
            <a:off x="6339514" y="3216795"/>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2950150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29"/>
          <p:cNvSpPr txBox="1">
            <a:spLocks noGrp="1"/>
          </p:cNvSpPr>
          <p:nvPr>
            <p:ph type="title"/>
          </p:nvPr>
        </p:nvSpPr>
        <p:spPr>
          <a:xfrm>
            <a:off x="699680" y="1481345"/>
            <a:ext cx="7462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Rezolvarea</a:t>
            </a:r>
            <a:r>
              <a:rPr lang="en-US" dirty="0"/>
              <a:t> </a:t>
            </a:r>
            <a:r>
              <a:rPr lang="en-US" dirty="0" err="1"/>
              <a:t>rela</a:t>
            </a:r>
            <a:r>
              <a:rPr lang="ro-RO" dirty="0"/>
              <a:t>țiilor many-to-many</a:t>
            </a:r>
            <a:endParaRPr dirty="0"/>
          </a:p>
        </p:txBody>
      </p:sp>
      <p:sp>
        <p:nvSpPr>
          <p:cNvPr id="893" name="Google Shape;893;p29"/>
          <p:cNvSpPr txBox="1">
            <a:spLocks noGrp="1"/>
          </p:cNvSpPr>
          <p:nvPr>
            <p:ph type="body" idx="1"/>
          </p:nvPr>
        </p:nvSpPr>
        <p:spPr>
          <a:xfrm>
            <a:off x="333920" y="1848451"/>
            <a:ext cx="6405547" cy="2056375"/>
          </a:xfrm>
          <a:prstGeom prst="rect">
            <a:avLst/>
          </a:prstGeom>
        </p:spPr>
        <p:txBody>
          <a:bodyPr spcFirstLastPara="1" wrap="square" lIns="91425" tIns="91425" rIns="91425" bIns="91425" anchor="t" anchorCtr="0">
            <a:noAutofit/>
          </a:bodyPr>
          <a:lstStyle/>
          <a:p>
            <a:pPr algn="just">
              <a:buNone/>
            </a:pPr>
            <a:r>
              <a:rPr lang="ro-RO" sz="1800" dirty="0"/>
              <a:t>		</a:t>
            </a:r>
            <a:endParaRPr lang="en-US" sz="1800" dirty="0"/>
          </a:p>
          <a:p>
            <a:pPr algn="just">
              <a:buNone/>
            </a:pPr>
            <a:r>
              <a:rPr lang="en-US" sz="1800" dirty="0"/>
              <a:t>		</a:t>
            </a:r>
            <a:r>
              <a:rPr lang="ro-RO" sz="1800" dirty="0"/>
              <a:t>Relația many-to-many nu poate fi implementată fizic, ea se transformă într-o entitate de intersecție și două relații one-to-many cu partea many spre entitatea de intersecție. Relațiile one-to-many sunt obligatorii spre partea many, iar spre partea one își păstrează opționalitatea inițială.</a:t>
            </a:r>
          </a:p>
        </p:txBody>
      </p:sp>
      <p:pic>
        <p:nvPicPr>
          <p:cNvPr id="3" name="Picture 2">
            <a:extLst>
              <a:ext uri="{FF2B5EF4-FFF2-40B4-BE49-F238E27FC236}">
                <a16:creationId xmlns:a16="http://schemas.microsoft.com/office/drawing/2014/main" id="{AF5D6BBC-866D-B522-F247-41C03E28251F}"/>
              </a:ext>
            </a:extLst>
          </p:cNvPr>
          <p:cNvPicPr>
            <a:picLocks noChangeAspect="1"/>
          </p:cNvPicPr>
          <p:nvPr/>
        </p:nvPicPr>
        <p:blipFill>
          <a:blip r:embed="rId3"/>
          <a:stretch>
            <a:fillRect/>
          </a:stretch>
        </p:blipFill>
        <p:spPr>
          <a:xfrm>
            <a:off x="425716" y="1654945"/>
            <a:ext cx="327613" cy="225500"/>
          </a:xfrm>
          <a:prstGeom prst="rect">
            <a:avLst/>
          </a:prstGeom>
        </p:spPr>
      </p:pic>
      <p:pic>
        <p:nvPicPr>
          <p:cNvPr id="7" name="Picture 6">
            <a:extLst>
              <a:ext uri="{FF2B5EF4-FFF2-40B4-BE49-F238E27FC236}">
                <a16:creationId xmlns:a16="http://schemas.microsoft.com/office/drawing/2014/main" id="{9105930F-D31E-73CF-5EE6-0B425EE80BD1}"/>
              </a:ext>
            </a:extLst>
          </p:cNvPr>
          <p:cNvPicPr>
            <a:picLocks noChangeAspect="1"/>
          </p:cNvPicPr>
          <p:nvPr/>
        </p:nvPicPr>
        <p:blipFill>
          <a:blip r:embed="rId4"/>
          <a:stretch>
            <a:fillRect/>
          </a:stretch>
        </p:blipFill>
        <p:spPr>
          <a:xfrm>
            <a:off x="250003" y="357874"/>
            <a:ext cx="1152686" cy="80021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EB013EAC-D0CF-5AF5-ABF2-C77531BB7921}"/>
              </a:ext>
            </a:extLst>
          </p:cNvPr>
          <p:cNvSpPr/>
          <p:nvPr/>
        </p:nvSpPr>
        <p:spPr>
          <a:xfrm>
            <a:off x="5092137" y="739073"/>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097" name="Group 1096">
            <a:extLst>
              <a:ext uri="{FF2B5EF4-FFF2-40B4-BE49-F238E27FC236}">
                <a16:creationId xmlns:a16="http://schemas.microsoft.com/office/drawing/2014/main" id="{5227E1AE-5ED7-BB92-2228-BC6DD1C4B4ED}"/>
              </a:ext>
            </a:extLst>
          </p:cNvPr>
          <p:cNvGrpSpPr/>
          <p:nvPr/>
        </p:nvGrpSpPr>
        <p:grpSpPr>
          <a:xfrm>
            <a:off x="1576685" y="779419"/>
            <a:ext cx="2224129" cy="1293707"/>
            <a:chOff x="1576685" y="779419"/>
            <a:chExt cx="2224129" cy="1293707"/>
          </a:xfrm>
        </p:grpSpPr>
        <p:sp>
          <p:nvSpPr>
            <p:cNvPr id="16" name="Rectangle: Rounded Corners 15">
              <a:extLst>
                <a:ext uri="{FF2B5EF4-FFF2-40B4-BE49-F238E27FC236}">
                  <a16:creationId xmlns:a16="http://schemas.microsoft.com/office/drawing/2014/main" id="{F6B55D0C-7FD9-155B-D765-74AF7AE0453B}"/>
                </a:ext>
              </a:extLst>
            </p:cNvPr>
            <p:cNvSpPr/>
            <p:nvPr/>
          </p:nvSpPr>
          <p:spPr>
            <a:xfrm>
              <a:off x="2089606" y="77941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EE07ECD-8233-A7F0-A245-91A81906463E}"/>
                </a:ext>
              </a:extLst>
            </p:cNvPr>
            <p:cNvSpPr txBox="1"/>
            <p:nvPr/>
          </p:nvSpPr>
          <p:spPr>
            <a:xfrm>
              <a:off x="1576685" y="84648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 name="TextBox 18">
              <a:extLst>
                <a:ext uri="{FF2B5EF4-FFF2-40B4-BE49-F238E27FC236}">
                  <a16:creationId xmlns:a16="http://schemas.microsoft.com/office/drawing/2014/main" id="{4CA586A0-A964-D3DB-E392-BF008B0B103E}"/>
                </a:ext>
              </a:extLst>
            </p:cNvPr>
            <p:cNvSpPr txBox="1"/>
            <p:nvPr/>
          </p:nvSpPr>
          <p:spPr>
            <a:xfrm>
              <a:off x="2080084" y="111102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20" name="TextBox 19">
            <a:extLst>
              <a:ext uri="{FF2B5EF4-FFF2-40B4-BE49-F238E27FC236}">
                <a16:creationId xmlns:a16="http://schemas.microsoft.com/office/drawing/2014/main" id="{47AD9630-D1AD-D9EA-BC29-7573704A9931}"/>
              </a:ext>
            </a:extLst>
          </p:cNvPr>
          <p:cNvSpPr txBox="1"/>
          <p:nvPr/>
        </p:nvSpPr>
        <p:spPr>
          <a:xfrm>
            <a:off x="4572000" y="779419"/>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FURNIZORI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1" name="TextBox 20">
            <a:extLst>
              <a:ext uri="{FF2B5EF4-FFF2-40B4-BE49-F238E27FC236}">
                <a16:creationId xmlns:a16="http://schemas.microsoft.com/office/drawing/2014/main" id="{48EA660E-4E67-F614-EC0D-094A13EE563C}"/>
              </a:ext>
            </a:extLst>
          </p:cNvPr>
          <p:cNvSpPr txBox="1"/>
          <p:nvPr/>
        </p:nvSpPr>
        <p:spPr>
          <a:xfrm>
            <a:off x="5073179" y="1058678"/>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#id_furnizor</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#denumire_furnizor</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26" name="Straight Connector 25">
            <a:extLst>
              <a:ext uri="{FF2B5EF4-FFF2-40B4-BE49-F238E27FC236}">
                <a16:creationId xmlns:a16="http://schemas.microsoft.com/office/drawing/2014/main" id="{C80B72BC-99D8-B078-E886-8363F23D702E}"/>
              </a:ext>
            </a:extLst>
          </p:cNvPr>
          <p:cNvCxnSpPr>
            <a:cxnSpLocks/>
          </p:cNvCxnSpPr>
          <p:nvPr/>
        </p:nvCxnSpPr>
        <p:spPr>
          <a:xfrm>
            <a:off x="3315580" y="1412619"/>
            <a:ext cx="886423" cy="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F34C8C-2BB8-6E0B-6752-95553656BD10}"/>
              </a:ext>
            </a:extLst>
          </p:cNvPr>
          <p:cNvCxnSpPr>
            <a:cxnSpLocks/>
          </p:cNvCxnSpPr>
          <p:nvPr/>
        </p:nvCxnSpPr>
        <p:spPr>
          <a:xfrm flipV="1">
            <a:off x="4848700" y="1238488"/>
            <a:ext cx="244699" cy="1803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0A925B-51CD-6AD4-E908-E4BFA0E6D3D3}"/>
              </a:ext>
            </a:extLst>
          </p:cNvPr>
          <p:cNvCxnSpPr>
            <a:cxnSpLocks/>
          </p:cNvCxnSpPr>
          <p:nvPr/>
        </p:nvCxnSpPr>
        <p:spPr>
          <a:xfrm>
            <a:off x="4848701" y="1413640"/>
            <a:ext cx="244698" cy="1658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2F8592-50B5-D3FD-2F03-AB066FE90D23}"/>
              </a:ext>
            </a:extLst>
          </p:cNvPr>
          <p:cNvCxnSpPr>
            <a:cxnSpLocks/>
          </p:cNvCxnSpPr>
          <p:nvPr/>
        </p:nvCxnSpPr>
        <p:spPr>
          <a:xfrm flipH="1" flipV="1">
            <a:off x="3315579" y="1230142"/>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61138D-EA9B-FF19-2137-E9085152AF1D}"/>
              </a:ext>
            </a:extLst>
          </p:cNvPr>
          <p:cNvCxnSpPr>
            <a:cxnSpLocks/>
          </p:cNvCxnSpPr>
          <p:nvPr/>
        </p:nvCxnSpPr>
        <p:spPr>
          <a:xfrm flipH="1">
            <a:off x="3315579" y="1410446"/>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6">
            <a:extLst>
              <a:ext uri="{FF2B5EF4-FFF2-40B4-BE49-F238E27FC236}">
                <a16:creationId xmlns:a16="http://schemas.microsoft.com/office/drawing/2014/main" id="{D1C6164D-9CF4-136B-4429-F05A16EA7082}"/>
              </a:ext>
            </a:extLst>
          </p:cNvPr>
          <p:cNvCxnSpPr>
            <a:cxnSpLocks/>
          </p:cNvCxnSpPr>
          <p:nvPr/>
        </p:nvCxnSpPr>
        <p:spPr>
          <a:xfrm flipH="1">
            <a:off x="3949099" y="1261366"/>
            <a:ext cx="320910" cy="267725"/>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580E-6825-DE9F-99A2-A84317AD1BCD}"/>
              </a:ext>
            </a:extLst>
          </p:cNvPr>
          <p:cNvCxnSpPr>
            <a:cxnSpLocks/>
          </p:cNvCxnSpPr>
          <p:nvPr/>
        </p:nvCxnSpPr>
        <p:spPr>
          <a:xfrm>
            <a:off x="4163965" y="1414866"/>
            <a:ext cx="935849" cy="65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7" name="Rectangle: Rounded Corners 46">
            <a:extLst>
              <a:ext uri="{FF2B5EF4-FFF2-40B4-BE49-F238E27FC236}">
                <a16:creationId xmlns:a16="http://schemas.microsoft.com/office/drawing/2014/main" id="{CF132A65-5049-999A-D3BD-C94AB90C9A0F}"/>
              </a:ext>
            </a:extLst>
          </p:cNvPr>
          <p:cNvSpPr/>
          <p:nvPr/>
        </p:nvSpPr>
        <p:spPr>
          <a:xfrm>
            <a:off x="863633" y="246089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D305CF69-062C-355F-5A37-EB6A6C72BAE9}"/>
              </a:ext>
            </a:extLst>
          </p:cNvPr>
          <p:cNvSpPr txBox="1"/>
          <p:nvPr/>
        </p:nvSpPr>
        <p:spPr>
          <a:xfrm>
            <a:off x="350712" y="252796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9" name="TextBox 48">
            <a:extLst>
              <a:ext uri="{FF2B5EF4-FFF2-40B4-BE49-F238E27FC236}">
                <a16:creationId xmlns:a16="http://schemas.microsoft.com/office/drawing/2014/main" id="{3B8F99D1-E3FB-C212-D819-6BB8EA57EA74}"/>
              </a:ext>
            </a:extLst>
          </p:cNvPr>
          <p:cNvSpPr txBox="1"/>
          <p:nvPr/>
        </p:nvSpPr>
        <p:spPr>
          <a:xfrm>
            <a:off x="854111" y="279250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0" name="Rectangle: Rounded Corners 49">
            <a:extLst>
              <a:ext uri="{FF2B5EF4-FFF2-40B4-BE49-F238E27FC236}">
                <a16:creationId xmlns:a16="http://schemas.microsoft.com/office/drawing/2014/main" id="{CAAB76A8-7069-19EB-698E-C3A8700CA345}"/>
              </a:ext>
            </a:extLst>
          </p:cNvPr>
          <p:cNvSpPr/>
          <p:nvPr/>
        </p:nvSpPr>
        <p:spPr>
          <a:xfrm>
            <a:off x="5859217" y="2463867"/>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E2BC2572-8F27-F426-BB6D-E714661C87C5}"/>
              </a:ext>
            </a:extLst>
          </p:cNvPr>
          <p:cNvSpPr txBox="1"/>
          <p:nvPr/>
        </p:nvSpPr>
        <p:spPr>
          <a:xfrm>
            <a:off x="5339080" y="2504213"/>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FURNIZORI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2" name="TextBox 51">
            <a:extLst>
              <a:ext uri="{FF2B5EF4-FFF2-40B4-BE49-F238E27FC236}">
                <a16:creationId xmlns:a16="http://schemas.microsoft.com/office/drawing/2014/main" id="{9ADF18A7-ED65-3988-829B-819E34F730DD}"/>
              </a:ext>
            </a:extLst>
          </p:cNvPr>
          <p:cNvSpPr txBox="1"/>
          <p:nvPr/>
        </p:nvSpPr>
        <p:spPr>
          <a:xfrm>
            <a:off x="5840259" y="2783472"/>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#id_furnizor</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#denumire_furnizor</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nvGrpSpPr>
          <p:cNvPr id="1098" name="Group 1097">
            <a:extLst>
              <a:ext uri="{FF2B5EF4-FFF2-40B4-BE49-F238E27FC236}">
                <a16:creationId xmlns:a16="http://schemas.microsoft.com/office/drawing/2014/main" id="{9E8340A3-6A62-E2DC-C635-5F4D74E2B198}"/>
              </a:ext>
            </a:extLst>
          </p:cNvPr>
          <p:cNvGrpSpPr/>
          <p:nvPr/>
        </p:nvGrpSpPr>
        <p:grpSpPr>
          <a:xfrm>
            <a:off x="2832721" y="2497759"/>
            <a:ext cx="2224129" cy="1293707"/>
            <a:chOff x="2832721" y="2497759"/>
            <a:chExt cx="2224129" cy="1293707"/>
          </a:xfrm>
        </p:grpSpPr>
        <p:sp>
          <p:nvSpPr>
            <p:cNvPr id="53" name="Rectangle: Rounded Corners 52">
              <a:extLst>
                <a:ext uri="{FF2B5EF4-FFF2-40B4-BE49-F238E27FC236}">
                  <a16:creationId xmlns:a16="http://schemas.microsoft.com/office/drawing/2014/main" id="{C6949508-AF7E-09CD-CC53-6340CE6B68A1}"/>
                </a:ext>
              </a:extLst>
            </p:cNvPr>
            <p:cNvSpPr/>
            <p:nvPr/>
          </p:nvSpPr>
          <p:spPr>
            <a:xfrm>
              <a:off x="3372609" y="249775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Box 53">
              <a:extLst>
                <a:ext uri="{FF2B5EF4-FFF2-40B4-BE49-F238E27FC236}">
                  <a16:creationId xmlns:a16="http://schemas.microsoft.com/office/drawing/2014/main" id="{05FC5F2C-54DE-623D-5FC9-20EE37A3CF98}"/>
                </a:ext>
              </a:extLst>
            </p:cNvPr>
            <p:cNvSpPr txBox="1"/>
            <p:nvPr/>
          </p:nvSpPr>
          <p:spPr>
            <a:xfrm>
              <a:off x="2832721" y="2574135"/>
              <a:ext cx="2224129" cy="461665"/>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STOCURI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5" name="TextBox 54">
              <a:extLst>
                <a:ext uri="{FF2B5EF4-FFF2-40B4-BE49-F238E27FC236}">
                  <a16:creationId xmlns:a16="http://schemas.microsoft.com/office/drawing/2014/main" id="{D0CD1FC0-BC19-40F6-6DE0-7D717FBDB119}"/>
                </a:ext>
              </a:extLst>
            </p:cNvPr>
            <p:cNvSpPr txBox="1"/>
            <p:nvPr/>
          </p:nvSpPr>
          <p:spPr>
            <a:xfrm>
              <a:off x="3364068" y="2879509"/>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a:t>
              </a:r>
              <a:r>
                <a:rPr lang="en-US" sz="800" dirty="0">
                  <a:latin typeface="Cascadia Code" panose="020B0609020000020004" pitchFamily="49" charset="0"/>
                  <a:ea typeface="Cascadia Code" panose="020B0609020000020004" pitchFamily="49" charset="0"/>
                  <a:cs typeface="Cascadia Code" panose="020B0609020000020004" pitchFamily="49" charset="0"/>
                </a:rPr>
                <a:t>_</a:t>
              </a:r>
              <a:r>
                <a:rPr lang="ro-RO" sz="800" dirty="0">
                  <a:latin typeface="Cascadia Code" panose="020B0609020000020004" pitchFamily="49" charset="0"/>
                  <a:ea typeface="Cascadia Code" panose="020B0609020000020004" pitchFamily="49" charset="0"/>
                  <a:cs typeface="Cascadia Code" panose="020B0609020000020004" pitchFamily="49" charset="0"/>
                </a:rPr>
                <a:t>stoc</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cantitate</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cxnSp>
        <p:nvCxnSpPr>
          <p:cNvPr id="56" name="Straight Connector 55">
            <a:extLst>
              <a:ext uri="{FF2B5EF4-FFF2-40B4-BE49-F238E27FC236}">
                <a16:creationId xmlns:a16="http://schemas.microsoft.com/office/drawing/2014/main" id="{AEB34E87-9CE9-176F-B62D-A525F6B0F9F7}"/>
              </a:ext>
            </a:extLst>
          </p:cNvPr>
          <p:cNvCxnSpPr>
            <a:cxnSpLocks/>
            <a:endCxn id="55" idx="1"/>
          </p:cNvCxnSpPr>
          <p:nvPr/>
        </p:nvCxnSpPr>
        <p:spPr>
          <a:xfrm flipV="1">
            <a:off x="2092130" y="3110342"/>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5D8A263-ECED-1411-80E0-12F6ECE0F5E7}"/>
              </a:ext>
            </a:extLst>
          </p:cNvPr>
          <p:cNvCxnSpPr>
            <a:cxnSpLocks/>
          </p:cNvCxnSpPr>
          <p:nvPr/>
        </p:nvCxnSpPr>
        <p:spPr>
          <a:xfrm flipV="1">
            <a:off x="3122997" y="293003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0A56AA-E987-0D56-A84A-AEE055490098}"/>
              </a:ext>
            </a:extLst>
          </p:cNvPr>
          <p:cNvCxnSpPr>
            <a:cxnSpLocks/>
          </p:cNvCxnSpPr>
          <p:nvPr/>
        </p:nvCxnSpPr>
        <p:spPr>
          <a:xfrm>
            <a:off x="3119370" y="311064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A6D7CAD3-9661-3988-36ED-6222D634BEBB}"/>
              </a:ext>
            </a:extLst>
          </p:cNvPr>
          <p:cNvCxnSpPr>
            <a:cxnSpLocks/>
          </p:cNvCxnSpPr>
          <p:nvPr/>
        </p:nvCxnSpPr>
        <p:spPr>
          <a:xfrm flipV="1">
            <a:off x="4588070" y="3156608"/>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FF512D23-2BBA-2A18-144C-B965211CBE00}"/>
              </a:ext>
            </a:extLst>
          </p:cNvPr>
          <p:cNvCxnSpPr>
            <a:cxnSpLocks/>
          </p:cNvCxnSpPr>
          <p:nvPr/>
        </p:nvCxnSpPr>
        <p:spPr>
          <a:xfrm flipV="1">
            <a:off x="4604001" y="314782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37551F1A-9C0D-A4F7-01FF-DD5881EC5EBF}"/>
              </a:ext>
            </a:extLst>
          </p:cNvPr>
          <p:cNvCxnSpPr>
            <a:cxnSpLocks/>
          </p:cNvCxnSpPr>
          <p:nvPr/>
        </p:nvCxnSpPr>
        <p:spPr>
          <a:xfrm>
            <a:off x="4604002" y="300105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99" name="TextBox 1098">
            <a:extLst>
              <a:ext uri="{FF2B5EF4-FFF2-40B4-BE49-F238E27FC236}">
                <a16:creationId xmlns:a16="http://schemas.microsoft.com/office/drawing/2014/main" id="{098EC55A-981B-E131-568D-8E9FAD03A3FA}"/>
              </a:ext>
            </a:extLst>
          </p:cNvPr>
          <p:cNvSpPr txBox="1"/>
          <p:nvPr/>
        </p:nvSpPr>
        <p:spPr>
          <a:xfrm>
            <a:off x="3484800" y="1181794"/>
            <a:ext cx="771908"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poate fi distribuit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00" name="TextBox 1099">
            <a:extLst>
              <a:ext uri="{FF2B5EF4-FFF2-40B4-BE49-F238E27FC236}">
                <a16:creationId xmlns:a16="http://schemas.microsoft.com/office/drawing/2014/main" id="{1F5B7E69-5BB6-34ED-CFFD-DD1E9B610C78}"/>
              </a:ext>
            </a:extLst>
          </p:cNvPr>
          <p:cNvSpPr txBox="1"/>
          <p:nvPr/>
        </p:nvSpPr>
        <p:spPr>
          <a:xfrm>
            <a:off x="4325254" y="1428010"/>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distribuie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01" name="TextBox 1100">
            <a:extLst>
              <a:ext uri="{FF2B5EF4-FFF2-40B4-BE49-F238E27FC236}">
                <a16:creationId xmlns:a16="http://schemas.microsoft.com/office/drawing/2014/main" id="{E53CEC57-68F4-1276-5C1D-4F07CE0214D2}"/>
              </a:ext>
            </a:extLst>
          </p:cNvPr>
          <p:cNvSpPr txBox="1"/>
          <p:nvPr/>
        </p:nvSpPr>
        <p:spPr>
          <a:xfrm>
            <a:off x="2066078" y="2912295"/>
            <a:ext cx="77190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02" name="TextBox 1101">
            <a:extLst>
              <a:ext uri="{FF2B5EF4-FFF2-40B4-BE49-F238E27FC236}">
                <a16:creationId xmlns:a16="http://schemas.microsoft.com/office/drawing/2014/main" id="{7046E59E-4096-4BD8-BD72-76B4F581876D}"/>
              </a:ext>
            </a:extLst>
          </p:cNvPr>
          <p:cNvSpPr txBox="1"/>
          <p:nvPr/>
        </p:nvSpPr>
        <p:spPr>
          <a:xfrm>
            <a:off x="2913713" y="3100701"/>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03" name="TextBox 1102">
            <a:extLst>
              <a:ext uri="{FF2B5EF4-FFF2-40B4-BE49-F238E27FC236}">
                <a16:creationId xmlns:a16="http://schemas.microsoft.com/office/drawing/2014/main" id="{AC2CB0AD-2BD8-6C9F-DAEE-30134AD76DE1}"/>
              </a:ext>
            </a:extLst>
          </p:cNvPr>
          <p:cNvSpPr txBox="1"/>
          <p:nvPr/>
        </p:nvSpPr>
        <p:spPr>
          <a:xfrm>
            <a:off x="4691876" y="2875219"/>
            <a:ext cx="771908"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 </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distribuit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104" name="TextBox 1103">
            <a:extLst>
              <a:ext uri="{FF2B5EF4-FFF2-40B4-BE49-F238E27FC236}">
                <a16:creationId xmlns:a16="http://schemas.microsoft.com/office/drawing/2014/main" id="{0D91B544-5ACA-6B72-0938-87FD8B19FB8F}"/>
              </a:ext>
            </a:extLst>
          </p:cNvPr>
          <p:cNvSpPr txBox="1"/>
          <p:nvPr/>
        </p:nvSpPr>
        <p:spPr>
          <a:xfrm>
            <a:off x="5252884" y="3145647"/>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distribuie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1122" name="Picture 1121">
            <a:extLst>
              <a:ext uri="{FF2B5EF4-FFF2-40B4-BE49-F238E27FC236}">
                <a16:creationId xmlns:a16="http://schemas.microsoft.com/office/drawing/2014/main" id="{0147FA14-5B24-D2F7-D8BA-20B9C1F04A64}"/>
              </a:ext>
            </a:extLst>
          </p:cNvPr>
          <p:cNvPicPr>
            <a:picLocks noChangeAspect="1"/>
          </p:cNvPicPr>
          <p:nvPr/>
        </p:nvPicPr>
        <p:blipFill>
          <a:blip r:embed="rId3"/>
          <a:stretch>
            <a:fillRect/>
          </a:stretch>
        </p:blipFill>
        <p:spPr>
          <a:xfrm>
            <a:off x="160130" y="379313"/>
            <a:ext cx="1152686" cy="80021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30"/>
          <p:cNvSpPr txBox="1">
            <a:spLocks noGrp="1"/>
          </p:cNvSpPr>
          <p:nvPr>
            <p:ph type="title"/>
          </p:nvPr>
        </p:nvSpPr>
        <p:spPr>
          <a:xfrm>
            <a:off x="1605194" y="313167"/>
            <a:ext cx="7329900" cy="572700"/>
          </a:xfrm>
          <a:prstGeom prst="rect">
            <a:avLst/>
          </a:prstGeom>
        </p:spPr>
        <p:txBody>
          <a:bodyPr spcFirstLastPara="1" wrap="square" lIns="91425" tIns="91425" rIns="91425" bIns="91425" anchor="t" anchorCtr="0">
            <a:noAutofit/>
          </a:bodyPr>
          <a:lstStyle/>
          <a:p>
            <a:pPr lvl="0"/>
            <a:r>
              <a:rPr lang="en-US" sz="3600" b="1" dirty="0" err="1"/>
              <a:t>Cuprins</a:t>
            </a:r>
            <a:endParaRPr sz="3600" b="1" dirty="0"/>
          </a:p>
        </p:txBody>
      </p:sp>
      <p:sp>
        <p:nvSpPr>
          <p:cNvPr id="910" name="Google Shape;910;p30"/>
          <p:cNvSpPr txBox="1">
            <a:spLocks noGrp="1"/>
          </p:cNvSpPr>
          <p:nvPr>
            <p:ph type="subTitle" idx="9"/>
          </p:nvPr>
        </p:nvSpPr>
        <p:spPr>
          <a:xfrm>
            <a:off x="1026084" y="1031379"/>
            <a:ext cx="7978314" cy="3958569"/>
          </a:xfrm>
          <a:prstGeom prst="rect">
            <a:avLst/>
          </a:prstGeom>
        </p:spPr>
        <p:txBody>
          <a:bodyPr spcFirstLastPara="1" wrap="square" lIns="91425" tIns="91425" rIns="91425" bIns="91425" numCol="2" anchor="t" anchorCtr="0">
            <a:noAutofit/>
          </a:bodyPr>
          <a:lstStyle/>
          <a:p>
            <a:pPr marL="274320" lvl="0" indent="-274320" algn="just">
              <a:spcBef>
                <a:spcPct val="20000"/>
              </a:spcBef>
              <a:buClr>
                <a:srgbClr val="D16349"/>
              </a:buClr>
              <a:buSzPct val="85000"/>
              <a:buFont typeface="Wingdings 2"/>
              <a:buChar char=""/>
            </a:pPr>
            <a:r>
              <a:rPr lang="en-US" kern="1200" dirty="0">
                <a:solidFill>
                  <a:prstClr val="black"/>
                </a:solidFill>
                <a:latin typeface="Georgia"/>
              </a:rPr>
              <a:t>Argument</a:t>
            </a:r>
          </a:p>
          <a:p>
            <a:pPr marL="274320" lvl="0" indent="-274320" algn="just">
              <a:spcBef>
                <a:spcPct val="20000"/>
              </a:spcBef>
              <a:buClr>
                <a:srgbClr val="D16349"/>
              </a:buClr>
              <a:buSzPct val="85000"/>
              <a:buFont typeface="Wingdings 2"/>
              <a:buChar char=""/>
            </a:pPr>
            <a:r>
              <a:rPr lang="en-US" kern="1200" dirty="0" err="1">
                <a:solidFill>
                  <a:prstClr val="black"/>
                </a:solidFill>
                <a:latin typeface="Georgia"/>
              </a:rPr>
              <a:t>Descrierea</a:t>
            </a:r>
            <a:r>
              <a:rPr lang="en-US" kern="1200" dirty="0">
                <a:solidFill>
                  <a:prstClr val="black"/>
                </a:solidFill>
                <a:latin typeface="Georgia"/>
              </a:rPr>
              <a:t> </a:t>
            </a:r>
            <a:r>
              <a:rPr lang="en-US" kern="1200" dirty="0" err="1">
                <a:solidFill>
                  <a:prstClr val="black"/>
                </a:solidFill>
                <a:latin typeface="Georgia"/>
              </a:rPr>
              <a:t>afacerii</a:t>
            </a:r>
            <a:endParaRPr lang="en-US" kern="1200" dirty="0">
              <a:solidFill>
                <a:prstClr val="black"/>
              </a:solidFill>
              <a:latin typeface="Georgia"/>
            </a:endParaRPr>
          </a:p>
          <a:p>
            <a:pPr marL="274320" lvl="0" indent="-274320" algn="just">
              <a:spcBef>
                <a:spcPct val="20000"/>
              </a:spcBef>
              <a:buClr>
                <a:srgbClr val="D16349"/>
              </a:buClr>
              <a:buSzPct val="85000"/>
              <a:buFont typeface="Wingdings 2"/>
              <a:buChar char=""/>
            </a:pPr>
            <a:r>
              <a:rPr lang="en-US" kern="1200" dirty="0" err="1">
                <a:solidFill>
                  <a:prstClr val="black"/>
                </a:solidFill>
                <a:latin typeface="Georgia"/>
              </a:rPr>
              <a:t>Necesitate</a:t>
            </a:r>
            <a:r>
              <a:rPr lang="ro-RO" kern="1200" dirty="0">
                <a:solidFill>
                  <a:prstClr val="black"/>
                </a:solidFill>
                <a:latin typeface="Georgia"/>
              </a:rPr>
              <a:t>aformării unei baze de date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Reguli structurale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Reguli de integritate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Reguli procedurale</a:t>
            </a:r>
            <a:endParaRPr lang="en-US" kern="1200" dirty="0">
              <a:solidFill>
                <a:prstClr val="black"/>
              </a:solidFill>
              <a:latin typeface="Georgia"/>
            </a:endParaRPr>
          </a:p>
          <a:p>
            <a:pPr marL="274320" lvl="0" indent="-274320" algn="just">
              <a:spcBef>
                <a:spcPct val="20000"/>
              </a:spcBef>
              <a:buClr>
                <a:srgbClr val="D16349"/>
              </a:buClr>
              <a:buSzPct val="85000"/>
              <a:buFont typeface="Wingdings 2"/>
              <a:buChar char=""/>
            </a:pPr>
            <a:r>
              <a:rPr lang="en-US" kern="1200" dirty="0" err="1">
                <a:solidFill>
                  <a:prstClr val="black"/>
                </a:solidFill>
                <a:latin typeface="Georgia"/>
              </a:rPr>
              <a:t>Normalizarea</a:t>
            </a:r>
            <a:r>
              <a:rPr lang="en-US" kern="1200" dirty="0">
                <a:solidFill>
                  <a:prstClr val="black"/>
                </a:solidFill>
                <a:latin typeface="Georgia"/>
              </a:rPr>
              <a:t> </a:t>
            </a:r>
            <a:r>
              <a:rPr lang="en-US" kern="1200" dirty="0" err="1">
                <a:solidFill>
                  <a:prstClr val="black"/>
                </a:solidFill>
                <a:latin typeface="Georgia"/>
              </a:rPr>
              <a:t>bazelor</a:t>
            </a:r>
            <a:r>
              <a:rPr lang="en-US" kern="1200" dirty="0">
                <a:solidFill>
                  <a:prstClr val="black"/>
                </a:solidFill>
                <a:latin typeface="Georgia"/>
              </a:rPr>
              <a:t> de date</a:t>
            </a:r>
            <a:endParaRPr lang="ro-RO" kern="1200" dirty="0">
              <a:solidFill>
                <a:prstClr val="black"/>
              </a:solidFill>
              <a:latin typeface="Georgia"/>
            </a:endParaRP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Prezentarea entităților</a:t>
            </a:r>
          </a:p>
          <a:p>
            <a:pPr marL="342900" indent="-342900" algn="just">
              <a:spcBef>
                <a:spcPct val="20000"/>
              </a:spcBef>
              <a:buClr>
                <a:srgbClr val="D16349"/>
              </a:buClr>
              <a:buSzPct val="148000"/>
              <a:buFont typeface="Arial" panose="020B0604020202020204" pitchFamily="34" charset="0"/>
              <a:buChar char="•"/>
            </a:pPr>
            <a:r>
              <a:rPr lang="ro-RO" kern="1200" dirty="0">
                <a:solidFill>
                  <a:prstClr val="black"/>
                </a:solidFill>
                <a:latin typeface="Georgia"/>
              </a:rPr>
              <a:t>Entităţi </a:t>
            </a:r>
          </a:p>
          <a:p>
            <a:pPr marL="0" lvl="0" indent="0" algn="just">
              <a:spcBef>
                <a:spcPct val="20000"/>
              </a:spcBef>
              <a:buClr>
                <a:srgbClr val="D16349"/>
              </a:buClr>
              <a:buSzPct val="85000"/>
            </a:pPr>
            <a:endParaRPr lang="ro-RO" kern="1200" dirty="0">
              <a:solidFill>
                <a:prstClr val="black"/>
              </a:solidFill>
              <a:latin typeface="Georgia"/>
            </a:endParaRPr>
          </a:p>
          <a:p>
            <a:pPr marL="274320" lvl="0" indent="-274320" algn="just">
              <a:spcBef>
                <a:spcPct val="20000"/>
              </a:spcBef>
              <a:buClr>
                <a:srgbClr val="D16349"/>
              </a:buClr>
              <a:buSzPct val="85000"/>
              <a:buFont typeface="Wingdings 2"/>
              <a:buChar char=""/>
            </a:pPr>
            <a:endParaRPr lang="ro-RO" kern="1200" dirty="0">
              <a:solidFill>
                <a:prstClr val="black"/>
              </a:solidFill>
              <a:latin typeface="Georgia"/>
            </a:endParaRP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ERD-ish</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ERD inițial</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Rezolvarea relațiilor many-to-many</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ERD final</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Modelarea entităților</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Tabele oracle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Date din tabelele oracle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Concluzie</a:t>
            </a:r>
          </a:p>
          <a:p>
            <a:pPr marL="274320" lvl="0" indent="-274320" algn="just">
              <a:spcBef>
                <a:spcPct val="20000"/>
              </a:spcBef>
              <a:buClr>
                <a:srgbClr val="D16349"/>
              </a:buClr>
              <a:buSzPct val="85000"/>
              <a:buFont typeface="Wingdings 2"/>
              <a:buChar char=""/>
            </a:pPr>
            <a:r>
              <a:rPr lang="ro-RO" kern="1200" dirty="0">
                <a:solidFill>
                  <a:prstClr val="black"/>
                </a:solidFill>
                <a:latin typeface="Georgia"/>
              </a:rPr>
              <a:t>Bibliografie</a:t>
            </a:r>
          </a:p>
          <a:p>
            <a:pPr marL="274320" lvl="0" indent="-274320" algn="just">
              <a:spcBef>
                <a:spcPct val="20000"/>
              </a:spcBef>
              <a:buClr>
                <a:srgbClr val="D16349"/>
              </a:buClr>
              <a:buSzPct val="85000"/>
              <a:buFont typeface="Wingdings 2"/>
              <a:buChar char=""/>
            </a:pPr>
            <a:endParaRPr lang="ro-RO" kern="1200" dirty="0">
              <a:solidFill>
                <a:prstClr val="black"/>
              </a:solidFill>
              <a:latin typeface="Georgia"/>
            </a:endParaRPr>
          </a:p>
          <a:p>
            <a:pPr marL="0" lvl="0" indent="0" algn="l" rtl="0">
              <a:spcBef>
                <a:spcPts val="0"/>
              </a:spcBef>
              <a:spcAft>
                <a:spcPts val="0"/>
              </a:spcAft>
              <a:buNone/>
            </a:pPr>
            <a:endParaRPr dirty="0"/>
          </a:p>
        </p:txBody>
      </p:sp>
      <p:grpSp>
        <p:nvGrpSpPr>
          <p:cNvPr id="950" name="Google Shape;950;p30"/>
          <p:cNvGrpSpPr/>
          <p:nvPr/>
        </p:nvGrpSpPr>
        <p:grpSpPr>
          <a:xfrm>
            <a:off x="1230673" y="523128"/>
            <a:ext cx="374521" cy="290330"/>
            <a:chOff x="5582425" y="3282439"/>
            <a:chExt cx="374521" cy="290330"/>
          </a:xfrm>
        </p:grpSpPr>
        <p:sp>
          <p:nvSpPr>
            <p:cNvPr id="951" name="Google Shape;951;p30"/>
            <p:cNvSpPr/>
            <p:nvPr/>
          </p:nvSpPr>
          <p:spPr>
            <a:xfrm>
              <a:off x="5708103" y="3426348"/>
              <a:ext cx="13208" cy="13208"/>
            </a:xfrm>
            <a:custGeom>
              <a:avLst/>
              <a:gdLst/>
              <a:ahLst/>
              <a:cxnLst/>
              <a:rect l="l" t="t" r="r" b="b"/>
              <a:pathLst>
                <a:path w="489" h="489" extrusionOk="0">
                  <a:moveTo>
                    <a:pt x="210" y="0"/>
                  </a:moveTo>
                  <a:cubicBezTo>
                    <a:pt x="117" y="0"/>
                    <a:pt x="0" y="93"/>
                    <a:pt x="0" y="186"/>
                  </a:cubicBezTo>
                  <a:cubicBezTo>
                    <a:pt x="0" y="396"/>
                    <a:pt x="117" y="489"/>
                    <a:pt x="210" y="489"/>
                  </a:cubicBezTo>
                  <a:cubicBezTo>
                    <a:pt x="396" y="489"/>
                    <a:pt x="489" y="396"/>
                    <a:pt x="489" y="186"/>
                  </a:cubicBezTo>
                  <a:cubicBezTo>
                    <a:pt x="489" y="93"/>
                    <a:pt x="396"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5669127" y="3387373"/>
              <a:ext cx="91780" cy="91159"/>
            </a:xfrm>
            <a:custGeom>
              <a:avLst/>
              <a:gdLst/>
              <a:ahLst/>
              <a:cxnLst/>
              <a:rect l="l" t="t" r="r" b="b"/>
              <a:pathLst>
                <a:path w="3398" h="3375" extrusionOk="0">
                  <a:moveTo>
                    <a:pt x="1653" y="675"/>
                  </a:moveTo>
                  <a:cubicBezTo>
                    <a:pt x="2234" y="675"/>
                    <a:pt x="2723" y="1048"/>
                    <a:pt x="2723" y="1629"/>
                  </a:cubicBezTo>
                  <a:cubicBezTo>
                    <a:pt x="2723" y="2211"/>
                    <a:pt x="2234" y="2699"/>
                    <a:pt x="1653" y="2699"/>
                  </a:cubicBezTo>
                  <a:cubicBezTo>
                    <a:pt x="1164" y="2699"/>
                    <a:pt x="676" y="2211"/>
                    <a:pt x="676" y="1629"/>
                  </a:cubicBezTo>
                  <a:cubicBezTo>
                    <a:pt x="676" y="1048"/>
                    <a:pt x="1164" y="675"/>
                    <a:pt x="1653" y="675"/>
                  </a:cubicBezTo>
                  <a:close/>
                  <a:moveTo>
                    <a:pt x="1653" y="1"/>
                  </a:moveTo>
                  <a:cubicBezTo>
                    <a:pt x="769" y="1"/>
                    <a:pt x="1" y="769"/>
                    <a:pt x="1" y="1629"/>
                  </a:cubicBezTo>
                  <a:cubicBezTo>
                    <a:pt x="1" y="2606"/>
                    <a:pt x="769" y="3374"/>
                    <a:pt x="1653" y="3374"/>
                  </a:cubicBezTo>
                  <a:cubicBezTo>
                    <a:pt x="2606" y="3374"/>
                    <a:pt x="3397" y="2606"/>
                    <a:pt x="3397" y="1629"/>
                  </a:cubicBezTo>
                  <a:cubicBezTo>
                    <a:pt x="3397" y="769"/>
                    <a:pt x="2606" y="1"/>
                    <a:pt x="16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5640226" y="3393666"/>
              <a:ext cx="28928" cy="77303"/>
            </a:xfrm>
            <a:custGeom>
              <a:avLst/>
              <a:gdLst/>
              <a:ahLst/>
              <a:cxnLst/>
              <a:rect l="l" t="t" r="r" b="b"/>
              <a:pathLst>
                <a:path w="1071" h="2862" extrusionOk="0">
                  <a:moveTo>
                    <a:pt x="780" y="0"/>
                  </a:moveTo>
                  <a:cubicBezTo>
                    <a:pt x="704" y="0"/>
                    <a:pt x="629" y="47"/>
                    <a:pt x="582" y="140"/>
                  </a:cubicBezTo>
                  <a:cubicBezTo>
                    <a:pt x="187" y="442"/>
                    <a:pt x="1" y="931"/>
                    <a:pt x="1" y="1396"/>
                  </a:cubicBezTo>
                  <a:cubicBezTo>
                    <a:pt x="1" y="1978"/>
                    <a:pt x="187" y="2466"/>
                    <a:pt x="582" y="2769"/>
                  </a:cubicBezTo>
                  <a:cubicBezTo>
                    <a:pt x="582" y="2862"/>
                    <a:pt x="675" y="2862"/>
                    <a:pt x="768" y="2862"/>
                  </a:cubicBezTo>
                  <a:cubicBezTo>
                    <a:pt x="885" y="2862"/>
                    <a:pt x="978" y="2862"/>
                    <a:pt x="978" y="2769"/>
                  </a:cubicBezTo>
                  <a:cubicBezTo>
                    <a:pt x="1071" y="2676"/>
                    <a:pt x="1071" y="2466"/>
                    <a:pt x="978" y="2373"/>
                  </a:cubicBezTo>
                  <a:cubicBezTo>
                    <a:pt x="768" y="2094"/>
                    <a:pt x="675" y="1792"/>
                    <a:pt x="675" y="1396"/>
                  </a:cubicBezTo>
                  <a:cubicBezTo>
                    <a:pt x="675" y="1117"/>
                    <a:pt x="768" y="722"/>
                    <a:pt x="978" y="536"/>
                  </a:cubicBezTo>
                  <a:cubicBezTo>
                    <a:pt x="1071" y="442"/>
                    <a:pt x="1071" y="233"/>
                    <a:pt x="978" y="140"/>
                  </a:cubicBezTo>
                  <a:cubicBezTo>
                    <a:pt x="931" y="47"/>
                    <a:pt x="856" y="0"/>
                    <a:pt x="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5582425" y="3282439"/>
              <a:ext cx="374521" cy="290330"/>
            </a:xfrm>
            <a:custGeom>
              <a:avLst/>
              <a:gdLst/>
              <a:ahLst/>
              <a:cxnLst/>
              <a:rect l="l" t="t" r="r" b="b"/>
              <a:pathLst>
                <a:path w="13866" h="10749" extrusionOk="0">
                  <a:moveTo>
                    <a:pt x="12796" y="582"/>
                  </a:moveTo>
                  <a:cubicBezTo>
                    <a:pt x="13098" y="582"/>
                    <a:pt x="13284" y="768"/>
                    <a:pt x="13284" y="1071"/>
                  </a:cubicBezTo>
                  <a:lnTo>
                    <a:pt x="13284" y="9702"/>
                  </a:lnTo>
                  <a:cubicBezTo>
                    <a:pt x="13284" y="9888"/>
                    <a:pt x="13098" y="10167"/>
                    <a:pt x="12796" y="10167"/>
                  </a:cubicBezTo>
                  <a:lnTo>
                    <a:pt x="1164" y="10167"/>
                  </a:lnTo>
                  <a:cubicBezTo>
                    <a:pt x="884" y="10167"/>
                    <a:pt x="698" y="9888"/>
                    <a:pt x="698" y="9702"/>
                  </a:cubicBezTo>
                  <a:lnTo>
                    <a:pt x="698" y="1071"/>
                  </a:lnTo>
                  <a:cubicBezTo>
                    <a:pt x="698" y="768"/>
                    <a:pt x="884" y="582"/>
                    <a:pt x="1164" y="582"/>
                  </a:cubicBezTo>
                  <a:close/>
                  <a:moveTo>
                    <a:pt x="1164" y="1"/>
                  </a:moveTo>
                  <a:cubicBezTo>
                    <a:pt x="489" y="1"/>
                    <a:pt x="0" y="489"/>
                    <a:pt x="0" y="1071"/>
                  </a:cubicBezTo>
                  <a:lnTo>
                    <a:pt x="0" y="9702"/>
                  </a:lnTo>
                  <a:cubicBezTo>
                    <a:pt x="0" y="10283"/>
                    <a:pt x="489" y="10749"/>
                    <a:pt x="1164" y="10749"/>
                  </a:cubicBezTo>
                  <a:lnTo>
                    <a:pt x="12796" y="10749"/>
                  </a:lnTo>
                  <a:cubicBezTo>
                    <a:pt x="13377" y="10749"/>
                    <a:pt x="13866" y="10283"/>
                    <a:pt x="13866" y="9702"/>
                  </a:cubicBezTo>
                  <a:lnTo>
                    <a:pt x="13866" y="1071"/>
                  </a:lnTo>
                  <a:cubicBezTo>
                    <a:pt x="13866" y="489"/>
                    <a:pt x="13377" y="1"/>
                    <a:pt x="127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0"/>
            <p:cNvSpPr/>
            <p:nvPr/>
          </p:nvSpPr>
          <p:spPr>
            <a:xfrm>
              <a:off x="5833753" y="3507405"/>
              <a:ext cx="18880" cy="33952"/>
            </a:xfrm>
            <a:custGeom>
              <a:avLst/>
              <a:gdLst/>
              <a:ahLst/>
              <a:cxnLst/>
              <a:rect l="l" t="t" r="r" b="b"/>
              <a:pathLst>
                <a:path w="699" h="1257" extrusionOk="0">
                  <a:moveTo>
                    <a:pt x="303" y="0"/>
                  </a:moveTo>
                  <a:cubicBezTo>
                    <a:pt x="210" y="93"/>
                    <a:pt x="1" y="210"/>
                    <a:pt x="1" y="396"/>
                  </a:cubicBezTo>
                  <a:lnTo>
                    <a:pt x="1" y="977"/>
                  </a:lnTo>
                  <a:cubicBezTo>
                    <a:pt x="1" y="1070"/>
                    <a:pt x="210" y="1256"/>
                    <a:pt x="303" y="1256"/>
                  </a:cubicBezTo>
                  <a:cubicBezTo>
                    <a:pt x="490" y="1256"/>
                    <a:pt x="699" y="1163"/>
                    <a:pt x="699" y="977"/>
                  </a:cubicBezTo>
                  <a:lnTo>
                    <a:pt x="699" y="396"/>
                  </a:lnTo>
                  <a:cubicBezTo>
                    <a:pt x="699" y="210"/>
                    <a:pt x="490" y="0"/>
                    <a:pt x="3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0"/>
            <p:cNvSpPr/>
            <p:nvPr/>
          </p:nvSpPr>
          <p:spPr>
            <a:xfrm>
              <a:off x="5870838" y="3507405"/>
              <a:ext cx="15747" cy="33952"/>
            </a:xfrm>
            <a:custGeom>
              <a:avLst/>
              <a:gdLst/>
              <a:ahLst/>
              <a:cxnLst/>
              <a:rect l="l" t="t" r="r" b="b"/>
              <a:pathLst>
                <a:path w="583" h="1257" extrusionOk="0">
                  <a:moveTo>
                    <a:pt x="187" y="0"/>
                  </a:moveTo>
                  <a:cubicBezTo>
                    <a:pt x="94" y="93"/>
                    <a:pt x="1" y="210"/>
                    <a:pt x="1" y="396"/>
                  </a:cubicBezTo>
                  <a:lnTo>
                    <a:pt x="1" y="977"/>
                  </a:lnTo>
                  <a:cubicBezTo>
                    <a:pt x="1" y="1070"/>
                    <a:pt x="94" y="1256"/>
                    <a:pt x="187" y="1256"/>
                  </a:cubicBezTo>
                  <a:cubicBezTo>
                    <a:pt x="373" y="1256"/>
                    <a:pt x="582" y="1163"/>
                    <a:pt x="582" y="977"/>
                  </a:cubicBezTo>
                  <a:lnTo>
                    <a:pt x="582" y="396"/>
                  </a:lnTo>
                  <a:cubicBezTo>
                    <a:pt x="582" y="210"/>
                    <a:pt x="373" y="0"/>
                    <a:pt x="1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5904762" y="3507405"/>
              <a:ext cx="15747" cy="33952"/>
            </a:xfrm>
            <a:custGeom>
              <a:avLst/>
              <a:gdLst/>
              <a:ahLst/>
              <a:cxnLst/>
              <a:rect l="l" t="t" r="r" b="b"/>
              <a:pathLst>
                <a:path w="583" h="1257" extrusionOk="0">
                  <a:moveTo>
                    <a:pt x="280" y="0"/>
                  </a:moveTo>
                  <a:cubicBezTo>
                    <a:pt x="94" y="93"/>
                    <a:pt x="1" y="210"/>
                    <a:pt x="1" y="396"/>
                  </a:cubicBezTo>
                  <a:lnTo>
                    <a:pt x="1" y="977"/>
                  </a:lnTo>
                  <a:cubicBezTo>
                    <a:pt x="1" y="1070"/>
                    <a:pt x="94" y="1256"/>
                    <a:pt x="280" y="1256"/>
                  </a:cubicBezTo>
                  <a:cubicBezTo>
                    <a:pt x="489" y="1256"/>
                    <a:pt x="582" y="1163"/>
                    <a:pt x="582" y="977"/>
                  </a:cubicBezTo>
                  <a:lnTo>
                    <a:pt x="582" y="396"/>
                  </a:lnTo>
                  <a:cubicBezTo>
                    <a:pt x="582" y="210"/>
                    <a:pt x="489"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5611326" y="3329572"/>
              <a:ext cx="314207" cy="206762"/>
            </a:xfrm>
            <a:custGeom>
              <a:avLst/>
              <a:gdLst/>
              <a:ahLst/>
              <a:cxnLst/>
              <a:rect l="l" t="t" r="r" b="b"/>
              <a:pathLst>
                <a:path w="11633" h="7655" extrusionOk="0">
                  <a:moveTo>
                    <a:pt x="10190" y="582"/>
                  </a:moveTo>
                  <a:cubicBezTo>
                    <a:pt x="10679" y="582"/>
                    <a:pt x="11051" y="978"/>
                    <a:pt x="11051" y="1443"/>
                  </a:cubicBezTo>
                  <a:cubicBezTo>
                    <a:pt x="11051" y="1931"/>
                    <a:pt x="10679" y="2327"/>
                    <a:pt x="10190" y="2327"/>
                  </a:cubicBezTo>
                  <a:cubicBezTo>
                    <a:pt x="9981" y="2327"/>
                    <a:pt x="9888" y="2234"/>
                    <a:pt x="9702" y="2141"/>
                  </a:cubicBezTo>
                  <a:lnTo>
                    <a:pt x="10376" y="1652"/>
                  </a:lnTo>
                  <a:cubicBezTo>
                    <a:pt x="10469" y="1559"/>
                    <a:pt x="10562" y="1350"/>
                    <a:pt x="10376" y="1257"/>
                  </a:cubicBezTo>
                  <a:cubicBezTo>
                    <a:pt x="10310" y="1191"/>
                    <a:pt x="10198" y="1125"/>
                    <a:pt x="10097" y="1125"/>
                  </a:cubicBezTo>
                  <a:cubicBezTo>
                    <a:pt x="10055" y="1125"/>
                    <a:pt x="10015" y="1137"/>
                    <a:pt x="9981" y="1164"/>
                  </a:cubicBezTo>
                  <a:lnTo>
                    <a:pt x="9399" y="1652"/>
                  </a:lnTo>
                  <a:cubicBezTo>
                    <a:pt x="9306" y="1652"/>
                    <a:pt x="9306" y="1559"/>
                    <a:pt x="9306" y="1443"/>
                  </a:cubicBezTo>
                  <a:cubicBezTo>
                    <a:pt x="9306" y="978"/>
                    <a:pt x="9702" y="582"/>
                    <a:pt x="10190" y="582"/>
                  </a:cubicBezTo>
                  <a:close/>
                  <a:moveTo>
                    <a:pt x="3793" y="582"/>
                  </a:moveTo>
                  <a:cubicBezTo>
                    <a:pt x="5537" y="582"/>
                    <a:pt x="6887" y="1838"/>
                    <a:pt x="7073" y="3490"/>
                  </a:cubicBezTo>
                  <a:lnTo>
                    <a:pt x="5723" y="4560"/>
                  </a:lnTo>
                  <a:cubicBezTo>
                    <a:pt x="5537" y="4653"/>
                    <a:pt x="5537" y="4839"/>
                    <a:pt x="5630" y="4932"/>
                  </a:cubicBezTo>
                  <a:cubicBezTo>
                    <a:pt x="5723" y="5049"/>
                    <a:pt x="5817" y="5142"/>
                    <a:pt x="5910" y="5142"/>
                  </a:cubicBezTo>
                  <a:cubicBezTo>
                    <a:pt x="5910" y="5142"/>
                    <a:pt x="6026" y="5049"/>
                    <a:pt x="6119" y="5049"/>
                  </a:cubicBezTo>
                  <a:lnTo>
                    <a:pt x="6980" y="4258"/>
                  </a:lnTo>
                  <a:lnTo>
                    <a:pt x="6980" y="4258"/>
                  </a:lnTo>
                  <a:cubicBezTo>
                    <a:pt x="6794" y="5817"/>
                    <a:pt x="5444" y="7073"/>
                    <a:pt x="3793" y="7073"/>
                  </a:cubicBezTo>
                  <a:cubicBezTo>
                    <a:pt x="2048" y="7073"/>
                    <a:pt x="582" y="5630"/>
                    <a:pt x="582" y="3769"/>
                  </a:cubicBezTo>
                  <a:cubicBezTo>
                    <a:pt x="582" y="2025"/>
                    <a:pt x="2048" y="582"/>
                    <a:pt x="3793" y="582"/>
                  </a:cubicBezTo>
                  <a:close/>
                  <a:moveTo>
                    <a:pt x="3793" y="1"/>
                  </a:moveTo>
                  <a:cubicBezTo>
                    <a:pt x="1745" y="1"/>
                    <a:pt x="1" y="1745"/>
                    <a:pt x="1" y="3769"/>
                  </a:cubicBezTo>
                  <a:cubicBezTo>
                    <a:pt x="1" y="5910"/>
                    <a:pt x="1745" y="7654"/>
                    <a:pt x="3793" y="7654"/>
                  </a:cubicBezTo>
                  <a:cubicBezTo>
                    <a:pt x="5910" y="7654"/>
                    <a:pt x="7654" y="5910"/>
                    <a:pt x="7654" y="3769"/>
                  </a:cubicBezTo>
                  <a:lnTo>
                    <a:pt x="9213" y="2606"/>
                  </a:lnTo>
                  <a:cubicBezTo>
                    <a:pt x="9515" y="2815"/>
                    <a:pt x="9795" y="2909"/>
                    <a:pt x="10190" y="2909"/>
                  </a:cubicBezTo>
                  <a:cubicBezTo>
                    <a:pt x="10958" y="2909"/>
                    <a:pt x="11633" y="2234"/>
                    <a:pt x="11633" y="1443"/>
                  </a:cubicBezTo>
                  <a:cubicBezTo>
                    <a:pt x="11633" y="675"/>
                    <a:pt x="10958" y="1"/>
                    <a:pt x="10190" y="1"/>
                  </a:cubicBezTo>
                  <a:cubicBezTo>
                    <a:pt x="9399" y="1"/>
                    <a:pt x="8725" y="675"/>
                    <a:pt x="8725" y="1443"/>
                  </a:cubicBezTo>
                  <a:cubicBezTo>
                    <a:pt x="8725" y="1652"/>
                    <a:pt x="8725" y="1838"/>
                    <a:pt x="8818" y="2025"/>
                  </a:cubicBezTo>
                  <a:lnTo>
                    <a:pt x="7561" y="3095"/>
                  </a:lnTo>
                  <a:cubicBezTo>
                    <a:pt x="7282" y="1257"/>
                    <a:pt x="5723" y="1"/>
                    <a:pt x="37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80B72BC-99D8-B078-E886-8363F23D702E}"/>
              </a:ext>
            </a:extLst>
          </p:cNvPr>
          <p:cNvCxnSpPr>
            <a:cxnSpLocks/>
          </p:cNvCxnSpPr>
          <p:nvPr/>
        </p:nvCxnSpPr>
        <p:spPr>
          <a:xfrm>
            <a:off x="3315580" y="1412619"/>
            <a:ext cx="886423" cy="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F34C8C-2BB8-6E0B-6752-95553656BD10}"/>
              </a:ext>
            </a:extLst>
          </p:cNvPr>
          <p:cNvCxnSpPr>
            <a:cxnSpLocks/>
          </p:cNvCxnSpPr>
          <p:nvPr/>
        </p:nvCxnSpPr>
        <p:spPr>
          <a:xfrm flipV="1">
            <a:off x="4848700" y="1238488"/>
            <a:ext cx="244699" cy="1803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0A925B-51CD-6AD4-E908-E4BFA0E6D3D3}"/>
              </a:ext>
            </a:extLst>
          </p:cNvPr>
          <p:cNvCxnSpPr>
            <a:cxnSpLocks/>
          </p:cNvCxnSpPr>
          <p:nvPr/>
        </p:nvCxnSpPr>
        <p:spPr>
          <a:xfrm>
            <a:off x="4848701" y="1413640"/>
            <a:ext cx="244698" cy="1658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2F8592-50B5-D3FD-2F03-AB066FE90D23}"/>
              </a:ext>
            </a:extLst>
          </p:cNvPr>
          <p:cNvCxnSpPr>
            <a:cxnSpLocks/>
          </p:cNvCxnSpPr>
          <p:nvPr/>
        </p:nvCxnSpPr>
        <p:spPr>
          <a:xfrm flipH="1" flipV="1">
            <a:off x="3315579" y="1230142"/>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61138D-EA9B-FF19-2137-E9085152AF1D}"/>
              </a:ext>
            </a:extLst>
          </p:cNvPr>
          <p:cNvCxnSpPr>
            <a:cxnSpLocks/>
          </p:cNvCxnSpPr>
          <p:nvPr/>
        </p:nvCxnSpPr>
        <p:spPr>
          <a:xfrm flipH="1">
            <a:off x="3315579" y="1410446"/>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6">
            <a:extLst>
              <a:ext uri="{FF2B5EF4-FFF2-40B4-BE49-F238E27FC236}">
                <a16:creationId xmlns:a16="http://schemas.microsoft.com/office/drawing/2014/main" id="{D1C6164D-9CF4-136B-4429-F05A16EA7082}"/>
              </a:ext>
            </a:extLst>
          </p:cNvPr>
          <p:cNvCxnSpPr>
            <a:cxnSpLocks/>
          </p:cNvCxnSpPr>
          <p:nvPr/>
        </p:nvCxnSpPr>
        <p:spPr>
          <a:xfrm flipH="1">
            <a:off x="3949099" y="1261366"/>
            <a:ext cx="320910" cy="267725"/>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580E-6825-DE9F-99A2-A84317AD1BCD}"/>
              </a:ext>
            </a:extLst>
          </p:cNvPr>
          <p:cNvCxnSpPr>
            <a:cxnSpLocks/>
          </p:cNvCxnSpPr>
          <p:nvPr/>
        </p:nvCxnSpPr>
        <p:spPr>
          <a:xfrm>
            <a:off x="4163965" y="1414866"/>
            <a:ext cx="935849" cy="65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B34E87-9CE9-176F-B62D-A525F6B0F9F7}"/>
              </a:ext>
            </a:extLst>
          </p:cNvPr>
          <p:cNvCxnSpPr>
            <a:cxnSpLocks/>
          </p:cNvCxnSpPr>
          <p:nvPr/>
        </p:nvCxnSpPr>
        <p:spPr>
          <a:xfrm flipV="1">
            <a:off x="2092130" y="3110342"/>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5D8A263-ECED-1411-80E0-12F6ECE0F5E7}"/>
              </a:ext>
            </a:extLst>
          </p:cNvPr>
          <p:cNvCxnSpPr>
            <a:cxnSpLocks/>
          </p:cNvCxnSpPr>
          <p:nvPr/>
        </p:nvCxnSpPr>
        <p:spPr>
          <a:xfrm flipV="1">
            <a:off x="3122997" y="293003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0A56AA-E987-0D56-A84A-AEE055490098}"/>
              </a:ext>
            </a:extLst>
          </p:cNvPr>
          <p:cNvCxnSpPr>
            <a:cxnSpLocks/>
          </p:cNvCxnSpPr>
          <p:nvPr/>
        </p:nvCxnSpPr>
        <p:spPr>
          <a:xfrm>
            <a:off x="3119370" y="311064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A6D7CAD3-9661-3988-36ED-6222D634BEBB}"/>
              </a:ext>
            </a:extLst>
          </p:cNvPr>
          <p:cNvCxnSpPr>
            <a:cxnSpLocks/>
          </p:cNvCxnSpPr>
          <p:nvPr/>
        </p:nvCxnSpPr>
        <p:spPr>
          <a:xfrm flipV="1">
            <a:off x="4562724" y="3163084"/>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FF512D23-2BBA-2A18-144C-B965211CBE00}"/>
              </a:ext>
            </a:extLst>
          </p:cNvPr>
          <p:cNvCxnSpPr>
            <a:cxnSpLocks/>
          </p:cNvCxnSpPr>
          <p:nvPr/>
        </p:nvCxnSpPr>
        <p:spPr>
          <a:xfrm flipV="1">
            <a:off x="4604001" y="314782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37551F1A-9C0D-A4F7-01FF-DD5881EC5EBF}"/>
              </a:ext>
            </a:extLst>
          </p:cNvPr>
          <p:cNvCxnSpPr>
            <a:cxnSpLocks/>
          </p:cNvCxnSpPr>
          <p:nvPr/>
        </p:nvCxnSpPr>
        <p:spPr>
          <a:xfrm>
            <a:off x="4604002" y="300105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F2D9818E-80CF-6C3F-0180-C6ED98555748}"/>
              </a:ext>
            </a:extLst>
          </p:cNvPr>
          <p:cNvGrpSpPr/>
          <p:nvPr/>
        </p:nvGrpSpPr>
        <p:grpSpPr>
          <a:xfrm>
            <a:off x="1612323" y="753382"/>
            <a:ext cx="2224129" cy="1293707"/>
            <a:chOff x="1612323" y="753382"/>
            <a:chExt cx="2224129" cy="1293707"/>
          </a:xfrm>
        </p:grpSpPr>
        <p:sp>
          <p:nvSpPr>
            <p:cNvPr id="2" name="Rectangle: Rounded Corners 1">
              <a:extLst>
                <a:ext uri="{FF2B5EF4-FFF2-40B4-BE49-F238E27FC236}">
                  <a16:creationId xmlns:a16="http://schemas.microsoft.com/office/drawing/2014/main" id="{4478917F-01F1-6337-B393-E13F3089449B}"/>
                </a:ext>
              </a:extLst>
            </p:cNvPr>
            <p:cNvSpPr/>
            <p:nvPr/>
          </p:nvSpPr>
          <p:spPr>
            <a:xfrm>
              <a:off x="2102382" y="75338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F3A4BDE7-EA3D-FC0F-EC40-7F193BB8F442}"/>
                </a:ext>
              </a:extLst>
            </p:cNvPr>
            <p:cNvSpPr txBox="1"/>
            <p:nvPr/>
          </p:nvSpPr>
          <p:spPr>
            <a:xfrm>
              <a:off x="1612323" y="75350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CLIENTI</a:t>
              </a:r>
            </a:p>
          </p:txBody>
        </p:sp>
        <p:sp>
          <p:nvSpPr>
            <p:cNvPr id="4" name="TextBox 3">
              <a:extLst>
                <a:ext uri="{FF2B5EF4-FFF2-40B4-BE49-F238E27FC236}">
                  <a16:creationId xmlns:a16="http://schemas.microsoft.com/office/drawing/2014/main" id="{E836D54D-6CC8-B747-8F1C-664D15F9A1CC}"/>
                </a:ext>
              </a:extLst>
            </p:cNvPr>
            <p:cNvSpPr txBox="1"/>
            <p:nvPr/>
          </p:nvSpPr>
          <p:spPr>
            <a:xfrm>
              <a:off x="2095897" y="1098133"/>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nume_client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telefom</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localitate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8" name="Group 7">
            <a:extLst>
              <a:ext uri="{FF2B5EF4-FFF2-40B4-BE49-F238E27FC236}">
                <a16:creationId xmlns:a16="http://schemas.microsoft.com/office/drawing/2014/main" id="{D84497F5-1F8D-5453-D0E8-1DFC0E05449D}"/>
              </a:ext>
            </a:extLst>
          </p:cNvPr>
          <p:cNvGrpSpPr/>
          <p:nvPr/>
        </p:nvGrpSpPr>
        <p:grpSpPr>
          <a:xfrm>
            <a:off x="4544246" y="716501"/>
            <a:ext cx="2224129" cy="1296232"/>
            <a:chOff x="4544246" y="716501"/>
            <a:chExt cx="2224129" cy="1296232"/>
          </a:xfrm>
        </p:grpSpPr>
        <p:sp>
          <p:nvSpPr>
            <p:cNvPr id="5" name="Rectangle: Rounded Corners 4">
              <a:extLst>
                <a:ext uri="{FF2B5EF4-FFF2-40B4-BE49-F238E27FC236}">
                  <a16:creationId xmlns:a16="http://schemas.microsoft.com/office/drawing/2014/main" id="{37EDC9CE-649F-8BD2-864A-A79DF3144843}"/>
                </a:ext>
              </a:extLst>
            </p:cNvPr>
            <p:cNvSpPr/>
            <p:nvPr/>
          </p:nvSpPr>
          <p:spPr>
            <a:xfrm>
              <a:off x="5091760" y="71902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55B8791-7179-D128-E60F-F62D5B80904D}"/>
                </a:ext>
              </a:extLst>
            </p:cNvPr>
            <p:cNvSpPr txBox="1"/>
            <p:nvPr/>
          </p:nvSpPr>
          <p:spPr>
            <a:xfrm>
              <a:off x="4544246" y="716501"/>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ANGAJATI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7" name="TextBox 6">
              <a:extLst>
                <a:ext uri="{FF2B5EF4-FFF2-40B4-BE49-F238E27FC236}">
                  <a16:creationId xmlns:a16="http://schemas.microsoft.com/office/drawing/2014/main" id="{8C208735-6CA0-755B-EC30-C6E785D0052B}"/>
                </a:ext>
              </a:extLst>
            </p:cNvPr>
            <p:cNvSpPr txBox="1"/>
            <p:nvPr/>
          </p:nvSpPr>
          <p:spPr>
            <a:xfrm>
              <a:off x="5164542" y="960366"/>
              <a:ext cx="1458473" cy="95410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nume_angajat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telefon</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data_angajare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9" name="Group 8">
            <a:extLst>
              <a:ext uri="{FF2B5EF4-FFF2-40B4-BE49-F238E27FC236}">
                <a16:creationId xmlns:a16="http://schemas.microsoft.com/office/drawing/2014/main" id="{8C89B48B-0E3B-8EAD-C4AF-D4078A2813FD}"/>
              </a:ext>
            </a:extLst>
          </p:cNvPr>
          <p:cNvGrpSpPr/>
          <p:nvPr/>
        </p:nvGrpSpPr>
        <p:grpSpPr>
          <a:xfrm>
            <a:off x="5326566" y="2518772"/>
            <a:ext cx="2224129" cy="1296232"/>
            <a:chOff x="4544246" y="716501"/>
            <a:chExt cx="2224129" cy="1296232"/>
          </a:xfrm>
        </p:grpSpPr>
        <p:sp>
          <p:nvSpPr>
            <p:cNvPr id="10" name="Rectangle: Rounded Corners 9">
              <a:extLst>
                <a:ext uri="{FF2B5EF4-FFF2-40B4-BE49-F238E27FC236}">
                  <a16:creationId xmlns:a16="http://schemas.microsoft.com/office/drawing/2014/main" id="{07BF6F16-3E85-F73B-E362-562FFD9BE7B2}"/>
                </a:ext>
              </a:extLst>
            </p:cNvPr>
            <p:cNvSpPr/>
            <p:nvPr/>
          </p:nvSpPr>
          <p:spPr>
            <a:xfrm>
              <a:off x="5091760" y="71902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E53C26B-A76B-D7AC-BF01-710984C6EFB1}"/>
                </a:ext>
              </a:extLst>
            </p:cNvPr>
            <p:cNvSpPr txBox="1"/>
            <p:nvPr/>
          </p:nvSpPr>
          <p:spPr>
            <a:xfrm>
              <a:off x="4544246" y="716501"/>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ANGAJATI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2" name="TextBox 11">
              <a:extLst>
                <a:ext uri="{FF2B5EF4-FFF2-40B4-BE49-F238E27FC236}">
                  <a16:creationId xmlns:a16="http://schemas.microsoft.com/office/drawing/2014/main" id="{B57159CB-9381-8DC6-8BE0-F6B0F4692A2A}"/>
                </a:ext>
              </a:extLst>
            </p:cNvPr>
            <p:cNvSpPr txBox="1"/>
            <p:nvPr/>
          </p:nvSpPr>
          <p:spPr>
            <a:xfrm>
              <a:off x="5164542" y="960366"/>
              <a:ext cx="1458473" cy="95410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nume_angajat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telefon</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data_angajare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4" name="Group 13">
            <a:extLst>
              <a:ext uri="{FF2B5EF4-FFF2-40B4-BE49-F238E27FC236}">
                <a16:creationId xmlns:a16="http://schemas.microsoft.com/office/drawing/2014/main" id="{650A46C0-B732-4DC9-6975-A02CE9533741}"/>
              </a:ext>
            </a:extLst>
          </p:cNvPr>
          <p:cNvGrpSpPr/>
          <p:nvPr/>
        </p:nvGrpSpPr>
        <p:grpSpPr>
          <a:xfrm>
            <a:off x="368065" y="2509754"/>
            <a:ext cx="2224129" cy="1293707"/>
            <a:chOff x="1612323" y="753382"/>
            <a:chExt cx="2224129" cy="1293707"/>
          </a:xfrm>
        </p:grpSpPr>
        <p:sp>
          <p:nvSpPr>
            <p:cNvPr id="15" name="Rectangle: Rounded Corners 14">
              <a:extLst>
                <a:ext uri="{FF2B5EF4-FFF2-40B4-BE49-F238E27FC236}">
                  <a16:creationId xmlns:a16="http://schemas.microsoft.com/office/drawing/2014/main" id="{0D951256-F8C3-A1AE-8FC9-3AFB7F8048E0}"/>
                </a:ext>
              </a:extLst>
            </p:cNvPr>
            <p:cNvSpPr/>
            <p:nvPr/>
          </p:nvSpPr>
          <p:spPr>
            <a:xfrm>
              <a:off x="2102382" y="75338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7BA860CB-4050-75E5-4A03-AF338148F33C}"/>
                </a:ext>
              </a:extLst>
            </p:cNvPr>
            <p:cNvSpPr txBox="1"/>
            <p:nvPr/>
          </p:nvSpPr>
          <p:spPr>
            <a:xfrm>
              <a:off x="1612323" y="75350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CLIENTI</a:t>
              </a:r>
            </a:p>
          </p:txBody>
        </p:sp>
        <p:sp>
          <p:nvSpPr>
            <p:cNvPr id="23" name="TextBox 22">
              <a:extLst>
                <a:ext uri="{FF2B5EF4-FFF2-40B4-BE49-F238E27FC236}">
                  <a16:creationId xmlns:a16="http://schemas.microsoft.com/office/drawing/2014/main" id="{CBAC3FC3-C576-A62C-D5DA-2F3A72D3C886}"/>
                </a:ext>
              </a:extLst>
            </p:cNvPr>
            <p:cNvSpPr txBox="1"/>
            <p:nvPr/>
          </p:nvSpPr>
          <p:spPr>
            <a:xfrm>
              <a:off x="2095897" y="1098133"/>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nume_client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telefom</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localitate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35" name="Group 34">
            <a:extLst>
              <a:ext uri="{FF2B5EF4-FFF2-40B4-BE49-F238E27FC236}">
                <a16:creationId xmlns:a16="http://schemas.microsoft.com/office/drawing/2014/main" id="{AE59592C-1A6F-92F3-C7F2-2F19DDD1918D}"/>
              </a:ext>
            </a:extLst>
          </p:cNvPr>
          <p:cNvGrpSpPr/>
          <p:nvPr/>
        </p:nvGrpSpPr>
        <p:grpSpPr>
          <a:xfrm>
            <a:off x="2801362" y="2546709"/>
            <a:ext cx="2224129" cy="1293707"/>
            <a:chOff x="2801362" y="2546709"/>
            <a:chExt cx="2224129" cy="1293707"/>
          </a:xfrm>
        </p:grpSpPr>
        <p:sp>
          <p:nvSpPr>
            <p:cNvPr id="24" name="Rectangle: Rounded Corners 23">
              <a:extLst>
                <a:ext uri="{FF2B5EF4-FFF2-40B4-BE49-F238E27FC236}">
                  <a16:creationId xmlns:a16="http://schemas.microsoft.com/office/drawing/2014/main" id="{86E82BFC-A786-B911-0CEA-E8A7E768914F}"/>
                </a:ext>
              </a:extLst>
            </p:cNvPr>
            <p:cNvSpPr/>
            <p:nvPr/>
          </p:nvSpPr>
          <p:spPr>
            <a:xfrm>
              <a:off x="3346393" y="25467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82EBB91B-6621-CC38-23D5-6800D4B1A794}"/>
                </a:ext>
              </a:extLst>
            </p:cNvPr>
            <p:cNvSpPr txBox="1"/>
            <p:nvPr/>
          </p:nvSpPr>
          <p:spPr>
            <a:xfrm>
              <a:off x="2801362" y="261701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t>
              </a:r>
              <a:r>
                <a:rPr lang="ro-RO" sz="1200" b="1" dirty="0">
                  <a:latin typeface="Cascadia Code" panose="020B0609020000020004" pitchFamily="49" charset="0"/>
                  <a:ea typeface="Cascadia Code" panose="020B0609020000020004" pitchFamily="49" charset="0"/>
                  <a:cs typeface="Cascadia Code" panose="020B0609020000020004" pitchFamily="49" charset="0"/>
                </a:rPr>
                <a:t>OMENZI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CFA27E-3161-F464-656D-FD968492BB92}"/>
                </a:ext>
              </a:extLst>
            </p:cNvPr>
            <p:cNvSpPr txBox="1"/>
            <p:nvPr/>
          </p:nvSpPr>
          <p:spPr>
            <a:xfrm>
              <a:off x="3352096" y="2894018"/>
              <a:ext cx="1458473" cy="707886"/>
            </a:xfrm>
            <a:prstGeom prst="rect">
              <a:avLst/>
            </a:prstGeom>
            <a:noFill/>
          </p:spPr>
          <p:txBody>
            <a:bodyPr wrap="square" rtlCol="0">
              <a:spAutoFit/>
            </a:bodyPr>
            <a:lstStyle/>
            <a:p>
              <a:r>
                <a:rPr lang="ro-RO" sz="800" dirty="0">
                  <a:latin typeface="Cascadia Code" panose="020B0609020000020004" pitchFamily="49" charset="0"/>
                  <a:ea typeface="Cascadia Code" panose="020B0609020000020004" pitchFamily="49" charset="0"/>
                  <a:cs typeface="Cascadia Code" panose="020B0609020000020004" pitchFamily="49" charset="0"/>
                </a:rPr>
                <a:t>#id_comanda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*data_comanda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*modalitate_plata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*status_comanda</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40" name="TextBox 39">
            <a:extLst>
              <a:ext uri="{FF2B5EF4-FFF2-40B4-BE49-F238E27FC236}">
                <a16:creationId xmlns:a16="http://schemas.microsoft.com/office/drawing/2014/main" id="{D9799A45-6357-8EBF-3692-E0B7FF1825C8}"/>
              </a:ext>
            </a:extLst>
          </p:cNvPr>
          <p:cNvSpPr txBox="1"/>
          <p:nvPr/>
        </p:nvSpPr>
        <p:spPr>
          <a:xfrm>
            <a:off x="3497276" y="1225346"/>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a:t>
            </a:r>
            <a:r>
              <a:rPr lang="en-US" sz="600" dirty="0" err="1">
                <a:latin typeface="Cascadia Code" panose="020B0609020000020004" pitchFamily="49" charset="0"/>
                <a:ea typeface="Cascadia Code" panose="020B0609020000020004" pitchFamily="49" charset="0"/>
                <a:cs typeface="Cascadia Code" panose="020B0609020000020004" pitchFamily="49" charset="0"/>
              </a:rPr>
              <a:t>omand</a:t>
            </a:r>
            <a:r>
              <a:rPr lang="ro-RO" sz="600" dirty="0">
                <a:latin typeface="Cascadia Code" panose="020B0609020000020004" pitchFamily="49" charset="0"/>
                <a:ea typeface="Cascadia Code" panose="020B0609020000020004" pitchFamily="49" charset="0"/>
                <a:cs typeface="Cascadia Code" panose="020B0609020000020004" pitchFamily="49" charset="0"/>
              </a:rPr>
              <a:t>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1" name="TextBox 40">
            <a:extLst>
              <a:ext uri="{FF2B5EF4-FFF2-40B4-BE49-F238E27FC236}">
                <a16:creationId xmlns:a16="http://schemas.microsoft.com/office/drawing/2014/main" id="{0D67BE19-7F06-944A-BE7D-8038E70A04CF}"/>
              </a:ext>
            </a:extLst>
          </p:cNvPr>
          <p:cNvSpPr txBox="1"/>
          <p:nvPr/>
        </p:nvSpPr>
        <p:spPr>
          <a:xfrm>
            <a:off x="4308991" y="1429376"/>
            <a:ext cx="645795"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pregătește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2" name="TextBox 41">
            <a:extLst>
              <a:ext uri="{FF2B5EF4-FFF2-40B4-BE49-F238E27FC236}">
                <a16:creationId xmlns:a16="http://schemas.microsoft.com/office/drawing/2014/main" id="{23829082-DF21-C7F2-287D-8E8AA36C2BFC}"/>
              </a:ext>
            </a:extLst>
          </p:cNvPr>
          <p:cNvSpPr txBox="1"/>
          <p:nvPr/>
        </p:nvSpPr>
        <p:spPr>
          <a:xfrm>
            <a:off x="2031007" y="2935378"/>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face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3" name="TextBox 42">
            <a:extLst>
              <a:ext uri="{FF2B5EF4-FFF2-40B4-BE49-F238E27FC236}">
                <a16:creationId xmlns:a16="http://schemas.microsoft.com/office/drawing/2014/main" id="{6553A017-D5A7-1155-C75F-1ACB5EE59CF0}"/>
              </a:ext>
            </a:extLst>
          </p:cNvPr>
          <p:cNvSpPr txBox="1"/>
          <p:nvPr/>
        </p:nvSpPr>
        <p:spPr>
          <a:xfrm>
            <a:off x="2697899" y="3096173"/>
            <a:ext cx="66979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4" name="TextBox 43">
            <a:extLst>
              <a:ext uri="{FF2B5EF4-FFF2-40B4-BE49-F238E27FC236}">
                <a16:creationId xmlns:a16="http://schemas.microsoft.com/office/drawing/2014/main" id="{597585C9-BC3D-E7D5-D820-C894E057F817}"/>
              </a:ext>
            </a:extLst>
          </p:cNvPr>
          <p:cNvSpPr txBox="1"/>
          <p:nvPr/>
        </p:nvSpPr>
        <p:spPr>
          <a:xfrm>
            <a:off x="5286997" y="2977510"/>
            <a:ext cx="697760"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pregătește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5" name="TextBox 44">
            <a:extLst>
              <a:ext uri="{FF2B5EF4-FFF2-40B4-BE49-F238E27FC236}">
                <a16:creationId xmlns:a16="http://schemas.microsoft.com/office/drawing/2014/main" id="{AE8A94EF-7E96-D360-F371-FB180932D78A}"/>
              </a:ext>
            </a:extLst>
          </p:cNvPr>
          <p:cNvSpPr txBox="1"/>
          <p:nvPr/>
        </p:nvSpPr>
        <p:spPr>
          <a:xfrm>
            <a:off x="4739420" y="3152541"/>
            <a:ext cx="666927"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pregătită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9" name="Picture 58">
            <a:extLst>
              <a:ext uri="{FF2B5EF4-FFF2-40B4-BE49-F238E27FC236}">
                <a16:creationId xmlns:a16="http://schemas.microsoft.com/office/drawing/2014/main" id="{9CF43203-F8D7-17D2-EC4A-9F836E06A428}"/>
              </a:ext>
            </a:extLst>
          </p:cNvPr>
          <p:cNvPicPr>
            <a:picLocks noChangeAspect="1"/>
          </p:cNvPicPr>
          <p:nvPr/>
        </p:nvPicPr>
        <p:blipFill>
          <a:blip r:embed="rId3"/>
          <a:stretch>
            <a:fillRect/>
          </a:stretch>
        </p:blipFill>
        <p:spPr>
          <a:xfrm>
            <a:off x="202060" y="528428"/>
            <a:ext cx="1152686" cy="800212"/>
          </a:xfrm>
          <a:prstGeom prst="rect">
            <a:avLst/>
          </a:prstGeom>
        </p:spPr>
      </p:pic>
    </p:spTree>
    <p:extLst>
      <p:ext uri="{BB962C8B-B14F-4D97-AF65-F5344CB8AC3E}">
        <p14:creationId xmlns:p14="http://schemas.microsoft.com/office/powerpoint/2010/main" val="13164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80B72BC-99D8-B078-E886-8363F23D702E}"/>
              </a:ext>
            </a:extLst>
          </p:cNvPr>
          <p:cNvCxnSpPr>
            <a:cxnSpLocks/>
          </p:cNvCxnSpPr>
          <p:nvPr/>
        </p:nvCxnSpPr>
        <p:spPr>
          <a:xfrm>
            <a:off x="3315580" y="1412619"/>
            <a:ext cx="886423" cy="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F34C8C-2BB8-6E0B-6752-95553656BD10}"/>
              </a:ext>
            </a:extLst>
          </p:cNvPr>
          <p:cNvCxnSpPr>
            <a:cxnSpLocks/>
          </p:cNvCxnSpPr>
          <p:nvPr/>
        </p:nvCxnSpPr>
        <p:spPr>
          <a:xfrm flipV="1">
            <a:off x="4848700" y="1238488"/>
            <a:ext cx="244699" cy="1803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0A925B-51CD-6AD4-E908-E4BFA0E6D3D3}"/>
              </a:ext>
            </a:extLst>
          </p:cNvPr>
          <p:cNvCxnSpPr>
            <a:cxnSpLocks/>
          </p:cNvCxnSpPr>
          <p:nvPr/>
        </p:nvCxnSpPr>
        <p:spPr>
          <a:xfrm>
            <a:off x="4848701" y="1413640"/>
            <a:ext cx="244698" cy="1658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2F8592-50B5-D3FD-2F03-AB066FE90D23}"/>
              </a:ext>
            </a:extLst>
          </p:cNvPr>
          <p:cNvCxnSpPr>
            <a:cxnSpLocks/>
          </p:cNvCxnSpPr>
          <p:nvPr/>
        </p:nvCxnSpPr>
        <p:spPr>
          <a:xfrm flipH="1" flipV="1">
            <a:off x="3315579" y="1230142"/>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61138D-EA9B-FF19-2137-E9085152AF1D}"/>
              </a:ext>
            </a:extLst>
          </p:cNvPr>
          <p:cNvCxnSpPr>
            <a:cxnSpLocks/>
          </p:cNvCxnSpPr>
          <p:nvPr/>
        </p:nvCxnSpPr>
        <p:spPr>
          <a:xfrm flipH="1">
            <a:off x="3315579" y="1410446"/>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6">
            <a:extLst>
              <a:ext uri="{FF2B5EF4-FFF2-40B4-BE49-F238E27FC236}">
                <a16:creationId xmlns:a16="http://schemas.microsoft.com/office/drawing/2014/main" id="{D1C6164D-9CF4-136B-4429-F05A16EA7082}"/>
              </a:ext>
            </a:extLst>
          </p:cNvPr>
          <p:cNvCxnSpPr>
            <a:cxnSpLocks/>
          </p:cNvCxnSpPr>
          <p:nvPr/>
        </p:nvCxnSpPr>
        <p:spPr>
          <a:xfrm flipH="1">
            <a:off x="3949099" y="1261366"/>
            <a:ext cx="320910" cy="267725"/>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580E-6825-DE9F-99A2-A84317AD1BCD}"/>
              </a:ext>
            </a:extLst>
          </p:cNvPr>
          <p:cNvCxnSpPr>
            <a:cxnSpLocks/>
          </p:cNvCxnSpPr>
          <p:nvPr/>
        </p:nvCxnSpPr>
        <p:spPr>
          <a:xfrm>
            <a:off x="4163965" y="1414866"/>
            <a:ext cx="935849" cy="65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B34E87-9CE9-176F-B62D-A525F6B0F9F7}"/>
              </a:ext>
            </a:extLst>
          </p:cNvPr>
          <p:cNvCxnSpPr>
            <a:cxnSpLocks/>
          </p:cNvCxnSpPr>
          <p:nvPr/>
        </p:nvCxnSpPr>
        <p:spPr>
          <a:xfrm flipV="1">
            <a:off x="2092130" y="3110342"/>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5D8A263-ECED-1411-80E0-12F6ECE0F5E7}"/>
              </a:ext>
            </a:extLst>
          </p:cNvPr>
          <p:cNvCxnSpPr>
            <a:cxnSpLocks/>
          </p:cNvCxnSpPr>
          <p:nvPr/>
        </p:nvCxnSpPr>
        <p:spPr>
          <a:xfrm flipV="1">
            <a:off x="3122997" y="293003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0A56AA-E987-0D56-A84A-AEE055490098}"/>
              </a:ext>
            </a:extLst>
          </p:cNvPr>
          <p:cNvCxnSpPr>
            <a:cxnSpLocks/>
          </p:cNvCxnSpPr>
          <p:nvPr/>
        </p:nvCxnSpPr>
        <p:spPr>
          <a:xfrm>
            <a:off x="3119370" y="311064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A6D7CAD3-9661-3988-36ED-6222D634BEBB}"/>
              </a:ext>
            </a:extLst>
          </p:cNvPr>
          <p:cNvCxnSpPr>
            <a:cxnSpLocks/>
          </p:cNvCxnSpPr>
          <p:nvPr/>
        </p:nvCxnSpPr>
        <p:spPr>
          <a:xfrm flipV="1">
            <a:off x="4588070" y="3156608"/>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FF512D23-2BBA-2A18-144C-B965211CBE00}"/>
              </a:ext>
            </a:extLst>
          </p:cNvPr>
          <p:cNvCxnSpPr>
            <a:cxnSpLocks/>
          </p:cNvCxnSpPr>
          <p:nvPr/>
        </p:nvCxnSpPr>
        <p:spPr>
          <a:xfrm flipV="1">
            <a:off x="4604001" y="314782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37551F1A-9C0D-A4F7-01FF-DD5881EC5EBF}"/>
              </a:ext>
            </a:extLst>
          </p:cNvPr>
          <p:cNvCxnSpPr>
            <a:cxnSpLocks/>
          </p:cNvCxnSpPr>
          <p:nvPr/>
        </p:nvCxnSpPr>
        <p:spPr>
          <a:xfrm>
            <a:off x="4604002" y="300105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44EAB80-79BB-5AF2-E7D2-EB7727BF7C01}"/>
              </a:ext>
            </a:extLst>
          </p:cNvPr>
          <p:cNvGrpSpPr/>
          <p:nvPr/>
        </p:nvGrpSpPr>
        <p:grpSpPr>
          <a:xfrm>
            <a:off x="2801362" y="2546709"/>
            <a:ext cx="2224129" cy="1293707"/>
            <a:chOff x="2801362" y="2546709"/>
            <a:chExt cx="2224129" cy="1293707"/>
          </a:xfrm>
        </p:grpSpPr>
        <p:sp>
          <p:nvSpPr>
            <p:cNvPr id="24" name="Rectangle: Rounded Corners 23">
              <a:extLst>
                <a:ext uri="{FF2B5EF4-FFF2-40B4-BE49-F238E27FC236}">
                  <a16:creationId xmlns:a16="http://schemas.microsoft.com/office/drawing/2014/main" id="{86E82BFC-A786-B911-0CEA-E8A7E768914F}"/>
                </a:ext>
              </a:extLst>
            </p:cNvPr>
            <p:cNvSpPr/>
            <p:nvPr/>
          </p:nvSpPr>
          <p:spPr>
            <a:xfrm>
              <a:off x="3346393" y="25467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82EBB91B-6621-CC38-23D5-6800D4B1A794}"/>
                </a:ext>
              </a:extLst>
            </p:cNvPr>
            <p:cNvSpPr txBox="1"/>
            <p:nvPr/>
          </p:nvSpPr>
          <p:spPr>
            <a:xfrm>
              <a:off x="2801362" y="2617019"/>
              <a:ext cx="2224129" cy="276999"/>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DESCRIERE</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CFA27E-3161-F464-656D-FD968492BB92}"/>
                </a:ext>
              </a:extLst>
            </p:cNvPr>
            <p:cNvSpPr txBox="1"/>
            <p:nvPr/>
          </p:nvSpPr>
          <p:spPr>
            <a:xfrm>
              <a:off x="3352096" y="2894018"/>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id_descriere</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*cantitate</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7" name="Group 16">
            <a:extLst>
              <a:ext uri="{FF2B5EF4-FFF2-40B4-BE49-F238E27FC236}">
                <a16:creationId xmlns:a16="http://schemas.microsoft.com/office/drawing/2014/main" id="{3AAD361F-862E-7D33-898F-F442DA11442D}"/>
              </a:ext>
            </a:extLst>
          </p:cNvPr>
          <p:cNvGrpSpPr/>
          <p:nvPr/>
        </p:nvGrpSpPr>
        <p:grpSpPr>
          <a:xfrm>
            <a:off x="1558689" y="802940"/>
            <a:ext cx="2224129" cy="1293707"/>
            <a:chOff x="2801362" y="2546709"/>
            <a:chExt cx="2224129" cy="1293707"/>
          </a:xfrm>
        </p:grpSpPr>
        <p:sp>
          <p:nvSpPr>
            <p:cNvPr id="18" name="Rectangle: Rounded Corners 17">
              <a:extLst>
                <a:ext uri="{FF2B5EF4-FFF2-40B4-BE49-F238E27FC236}">
                  <a16:creationId xmlns:a16="http://schemas.microsoft.com/office/drawing/2014/main" id="{54E3D611-6BDB-0F0C-774E-222584F74885}"/>
                </a:ext>
              </a:extLst>
            </p:cNvPr>
            <p:cNvSpPr/>
            <p:nvPr/>
          </p:nvSpPr>
          <p:spPr>
            <a:xfrm>
              <a:off x="3346393" y="25467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C1D3B85-1E8E-E78C-10AF-30F18A8D8523}"/>
                </a:ext>
              </a:extLst>
            </p:cNvPr>
            <p:cNvSpPr txBox="1"/>
            <p:nvPr/>
          </p:nvSpPr>
          <p:spPr>
            <a:xfrm>
              <a:off x="2801362" y="261701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t>
              </a:r>
              <a:r>
                <a:rPr lang="ro-RO" sz="1200" b="1" dirty="0">
                  <a:latin typeface="Cascadia Code" panose="020B0609020000020004" pitchFamily="49" charset="0"/>
                  <a:ea typeface="Cascadia Code" panose="020B0609020000020004" pitchFamily="49" charset="0"/>
                  <a:cs typeface="Cascadia Code" panose="020B0609020000020004" pitchFamily="49" charset="0"/>
                </a:rPr>
                <a:t>OMENZI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0" name="TextBox 19">
              <a:extLst>
                <a:ext uri="{FF2B5EF4-FFF2-40B4-BE49-F238E27FC236}">
                  <a16:creationId xmlns:a16="http://schemas.microsoft.com/office/drawing/2014/main" id="{C8C6DF3D-1476-F1A6-DF4E-E63DDA6F2DC8}"/>
                </a:ext>
              </a:extLst>
            </p:cNvPr>
            <p:cNvSpPr txBox="1"/>
            <p:nvPr/>
          </p:nvSpPr>
          <p:spPr>
            <a:xfrm>
              <a:off x="3352096" y="2894018"/>
              <a:ext cx="1458473" cy="707886"/>
            </a:xfrm>
            <a:prstGeom prst="rect">
              <a:avLst/>
            </a:prstGeom>
            <a:noFill/>
          </p:spPr>
          <p:txBody>
            <a:bodyPr wrap="square" rtlCol="0">
              <a:spAutoFit/>
            </a:bodyPr>
            <a:lstStyle/>
            <a:p>
              <a:r>
                <a:rPr lang="ro-RO" sz="800" dirty="0">
                  <a:latin typeface="Cascadia Code" panose="020B0609020000020004" pitchFamily="49" charset="0"/>
                  <a:ea typeface="Cascadia Code" panose="020B0609020000020004" pitchFamily="49" charset="0"/>
                  <a:cs typeface="Cascadia Code" panose="020B0609020000020004" pitchFamily="49" charset="0"/>
                </a:rPr>
                <a:t>#id_comanda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*data_comanda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*modalitate_plata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*status_comanda</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1" name="Group 20">
            <a:extLst>
              <a:ext uri="{FF2B5EF4-FFF2-40B4-BE49-F238E27FC236}">
                <a16:creationId xmlns:a16="http://schemas.microsoft.com/office/drawing/2014/main" id="{E67D219F-2AED-A8FE-EE95-9CD732464DE7}"/>
              </a:ext>
            </a:extLst>
          </p:cNvPr>
          <p:cNvGrpSpPr/>
          <p:nvPr/>
        </p:nvGrpSpPr>
        <p:grpSpPr>
          <a:xfrm>
            <a:off x="4583206" y="802939"/>
            <a:ext cx="2224129" cy="1293707"/>
            <a:chOff x="1576685" y="779419"/>
            <a:chExt cx="2224129" cy="1293707"/>
          </a:xfrm>
        </p:grpSpPr>
        <p:sp>
          <p:nvSpPr>
            <p:cNvPr id="34" name="Rectangle: Rounded Corners 33">
              <a:extLst>
                <a:ext uri="{FF2B5EF4-FFF2-40B4-BE49-F238E27FC236}">
                  <a16:creationId xmlns:a16="http://schemas.microsoft.com/office/drawing/2014/main" id="{C8A41BAC-3936-9375-1EB9-A3F15CDEDE26}"/>
                </a:ext>
              </a:extLst>
            </p:cNvPr>
            <p:cNvSpPr/>
            <p:nvPr/>
          </p:nvSpPr>
          <p:spPr>
            <a:xfrm>
              <a:off x="2089606" y="77941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D50CED34-AD8D-1667-6530-EC752E472E29}"/>
                </a:ext>
              </a:extLst>
            </p:cNvPr>
            <p:cNvSpPr txBox="1"/>
            <p:nvPr/>
          </p:nvSpPr>
          <p:spPr>
            <a:xfrm>
              <a:off x="1576685" y="84648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6" name="TextBox 35">
              <a:extLst>
                <a:ext uri="{FF2B5EF4-FFF2-40B4-BE49-F238E27FC236}">
                  <a16:creationId xmlns:a16="http://schemas.microsoft.com/office/drawing/2014/main" id="{B935CEE6-DB2E-4FB0-AB41-BD988881F232}"/>
                </a:ext>
              </a:extLst>
            </p:cNvPr>
            <p:cNvSpPr txBox="1"/>
            <p:nvPr/>
          </p:nvSpPr>
          <p:spPr>
            <a:xfrm>
              <a:off x="2080084" y="111102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37" name="Group 36">
            <a:extLst>
              <a:ext uri="{FF2B5EF4-FFF2-40B4-BE49-F238E27FC236}">
                <a16:creationId xmlns:a16="http://schemas.microsoft.com/office/drawing/2014/main" id="{626DA2E3-3868-864E-9EAE-AD1609B1C14A}"/>
              </a:ext>
            </a:extLst>
          </p:cNvPr>
          <p:cNvGrpSpPr/>
          <p:nvPr/>
        </p:nvGrpSpPr>
        <p:grpSpPr>
          <a:xfrm>
            <a:off x="379807" y="2509754"/>
            <a:ext cx="2224129" cy="1293707"/>
            <a:chOff x="2801362" y="2546709"/>
            <a:chExt cx="2224129" cy="1293707"/>
          </a:xfrm>
        </p:grpSpPr>
        <p:sp>
          <p:nvSpPr>
            <p:cNvPr id="38" name="Rectangle: Rounded Corners 37">
              <a:extLst>
                <a:ext uri="{FF2B5EF4-FFF2-40B4-BE49-F238E27FC236}">
                  <a16:creationId xmlns:a16="http://schemas.microsoft.com/office/drawing/2014/main" id="{207D4001-434F-3FB1-8AA2-6D9AC0656B1A}"/>
                </a:ext>
              </a:extLst>
            </p:cNvPr>
            <p:cNvSpPr/>
            <p:nvPr/>
          </p:nvSpPr>
          <p:spPr>
            <a:xfrm>
              <a:off x="3346393" y="25467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extBox 38">
              <a:extLst>
                <a:ext uri="{FF2B5EF4-FFF2-40B4-BE49-F238E27FC236}">
                  <a16:creationId xmlns:a16="http://schemas.microsoft.com/office/drawing/2014/main" id="{E1A45681-7BAC-4186-E247-4B4F24C6CD2D}"/>
                </a:ext>
              </a:extLst>
            </p:cNvPr>
            <p:cNvSpPr txBox="1"/>
            <p:nvPr/>
          </p:nvSpPr>
          <p:spPr>
            <a:xfrm>
              <a:off x="2801362" y="261701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t>
              </a:r>
              <a:r>
                <a:rPr lang="ro-RO" sz="1200" b="1" dirty="0">
                  <a:latin typeface="Cascadia Code" panose="020B0609020000020004" pitchFamily="49" charset="0"/>
                  <a:ea typeface="Cascadia Code" panose="020B0609020000020004" pitchFamily="49" charset="0"/>
                  <a:cs typeface="Cascadia Code" panose="020B0609020000020004" pitchFamily="49" charset="0"/>
                </a:rPr>
                <a:t>OMENZI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0" name="TextBox 39">
              <a:extLst>
                <a:ext uri="{FF2B5EF4-FFF2-40B4-BE49-F238E27FC236}">
                  <a16:creationId xmlns:a16="http://schemas.microsoft.com/office/drawing/2014/main" id="{CDEFEA3F-1254-D062-8AC6-39269D49DD90}"/>
                </a:ext>
              </a:extLst>
            </p:cNvPr>
            <p:cNvSpPr txBox="1"/>
            <p:nvPr/>
          </p:nvSpPr>
          <p:spPr>
            <a:xfrm>
              <a:off x="3352096" y="2894018"/>
              <a:ext cx="1458473" cy="707886"/>
            </a:xfrm>
            <a:prstGeom prst="rect">
              <a:avLst/>
            </a:prstGeom>
            <a:noFill/>
          </p:spPr>
          <p:txBody>
            <a:bodyPr wrap="square" rtlCol="0">
              <a:spAutoFit/>
            </a:bodyPr>
            <a:lstStyle/>
            <a:p>
              <a:r>
                <a:rPr lang="ro-RO" sz="800" dirty="0">
                  <a:latin typeface="Cascadia Code" panose="020B0609020000020004" pitchFamily="49" charset="0"/>
                  <a:ea typeface="Cascadia Code" panose="020B0609020000020004" pitchFamily="49" charset="0"/>
                  <a:cs typeface="Cascadia Code" panose="020B0609020000020004" pitchFamily="49" charset="0"/>
                </a:rPr>
                <a:t>#id_comanda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*data_comanda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*modalitate_plata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*status_comanda</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41" name="Group 40">
            <a:extLst>
              <a:ext uri="{FF2B5EF4-FFF2-40B4-BE49-F238E27FC236}">
                <a16:creationId xmlns:a16="http://schemas.microsoft.com/office/drawing/2014/main" id="{D8BFADB4-0429-5341-7F80-3C9A1AB1D69B}"/>
              </a:ext>
            </a:extLst>
          </p:cNvPr>
          <p:cNvGrpSpPr/>
          <p:nvPr/>
        </p:nvGrpSpPr>
        <p:grpSpPr>
          <a:xfrm>
            <a:off x="5365526" y="2520034"/>
            <a:ext cx="2224129" cy="1293707"/>
            <a:chOff x="1576685" y="779419"/>
            <a:chExt cx="2224129" cy="1293707"/>
          </a:xfrm>
        </p:grpSpPr>
        <p:sp>
          <p:nvSpPr>
            <p:cNvPr id="42" name="Rectangle: Rounded Corners 41">
              <a:extLst>
                <a:ext uri="{FF2B5EF4-FFF2-40B4-BE49-F238E27FC236}">
                  <a16:creationId xmlns:a16="http://schemas.microsoft.com/office/drawing/2014/main" id="{9A200AEE-8A8D-2DA2-ACBB-80523ECBD69A}"/>
                </a:ext>
              </a:extLst>
            </p:cNvPr>
            <p:cNvSpPr/>
            <p:nvPr/>
          </p:nvSpPr>
          <p:spPr>
            <a:xfrm>
              <a:off x="2089606" y="77941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E5E48ED8-5CD5-67BF-59AC-A9A1D3CD5E8F}"/>
                </a:ext>
              </a:extLst>
            </p:cNvPr>
            <p:cNvSpPr txBox="1"/>
            <p:nvPr/>
          </p:nvSpPr>
          <p:spPr>
            <a:xfrm>
              <a:off x="1576685" y="84648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4" name="TextBox 43">
              <a:extLst>
                <a:ext uri="{FF2B5EF4-FFF2-40B4-BE49-F238E27FC236}">
                  <a16:creationId xmlns:a16="http://schemas.microsoft.com/office/drawing/2014/main" id="{90F8DE35-0C4D-2486-B0A4-C4546347B630}"/>
                </a:ext>
              </a:extLst>
            </p:cNvPr>
            <p:cNvSpPr txBox="1"/>
            <p:nvPr/>
          </p:nvSpPr>
          <p:spPr>
            <a:xfrm>
              <a:off x="2080084" y="111102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45" name="TextBox 44">
            <a:extLst>
              <a:ext uri="{FF2B5EF4-FFF2-40B4-BE49-F238E27FC236}">
                <a16:creationId xmlns:a16="http://schemas.microsoft.com/office/drawing/2014/main" id="{06825673-951E-E546-56F7-B2D4F3503E1B}"/>
              </a:ext>
            </a:extLst>
          </p:cNvPr>
          <p:cNvSpPr txBox="1"/>
          <p:nvPr/>
        </p:nvSpPr>
        <p:spPr>
          <a:xfrm>
            <a:off x="3497276" y="1250489"/>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conține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6" name="TextBox 45">
            <a:extLst>
              <a:ext uri="{FF2B5EF4-FFF2-40B4-BE49-F238E27FC236}">
                <a16:creationId xmlns:a16="http://schemas.microsoft.com/office/drawing/2014/main" id="{00BDBD53-BAB4-6A8E-8F99-C868F0AE975B}"/>
              </a:ext>
            </a:extLst>
          </p:cNvPr>
          <p:cNvSpPr txBox="1"/>
          <p:nvPr/>
        </p:nvSpPr>
        <p:spPr>
          <a:xfrm>
            <a:off x="4421542" y="1422247"/>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7" name="TextBox 46">
            <a:extLst>
              <a:ext uri="{FF2B5EF4-FFF2-40B4-BE49-F238E27FC236}">
                <a16:creationId xmlns:a16="http://schemas.microsoft.com/office/drawing/2014/main" id="{F62137B8-911A-07B1-B8C9-89EB28815409}"/>
              </a:ext>
            </a:extLst>
          </p:cNvPr>
          <p:cNvSpPr txBox="1"/>
          <p:nvPr/>
        </p:nvSpPr>
        <p:spPr>
          <a:xfrm>
            <a:off x="2143798" y="2936741"/>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8" name="TextBox 47">
            <a:extLst>
              <a:ext uri="{FF2B5EF4-FFF2-40B4-BE49-F238E27FC236}">
                <a16:creationId xmlns:a16="http://schemas.microsoft.com/office/drawing/2014/main" id="{336FBB5E-1C34-FA65-EC07-3A80996DA2C0}"/>
              </a:ext>
            </a:extLst>
          </p:cNvPr>
          <p:cNvSpPr txBox="1"/>
          <p:nvPr/>
        </p:nvSpPr>
        <p:spPr>
          <a:xfrm>
            <a:off x="2611227" y="3101229"/>
            <a:ext cx="630020"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9" name="TextBox 48">
            <a:extLst>
              <a:ext uri="{FF2B5EF4-FFF2-40B4-BE49-F238E27FC236}">
                <a16:creationId xmlns:a16="http://schemas.microsoft.com/office/drawing/2014/main" id="{2EBAD7E1-D799-4EB0-E304-FC0ECEAC5A43}"/>
              </a:ext>
            </a:extLst>
          </p:cNvPr>
          <p:cNvSpPr txBox="1"/>
          <p:nvPr/>
        </p:nvSpPr>
        <p:spPr>
          <a:xfrm>
            <a:off x="4767913" y="3002294"/>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conține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0" name="TextBox 49">
            <a:extLst>
              <a:ext uri="{FF2B5EF4-FFF2-40B4-BE49-F238E27FC236}">
                <a16:creationId xmlns:a16="http://schemas.microsoft.com/office/drawing/2014/main" id="{52DD10EF-26EB-0E03-A50A-8411EEDB8663}"/>
              </a:ext>
            </a:extLst>
          </p:cNvPr>
          <p:cNvSpPr txBox="1"/>
          <p:nvPr/>
        </p:nvSpPr>
        <p:spPr>
          <a:xfrm>
            <a:off x="5393212" y="3156607"/>
            <a:ext cx="515156"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a:t>
            </a:r>
          </a:p>
          <a:p>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52" name="Picture 51">
            <a:extLst>
              <a:ext uri="{FF2B5EF4-FFF2-40B4-BE49-F238E27FC236}">
                <a16:creationId xmlns:a16="http://schemas.microsoft.com/office/drawing/2014/main" id="{A8EEACF8-6023-0BD3-3FE1-F576060CBABC}"/>
              </a:ext>
            </a:extLst>
          </p:cNvPr>
          <p:cNvPicPr>
            <a:picLocks noChangeAspect="1"/>
          </p:cNvPicPr>
          <p:nvPr/>
        </p:nvPicPr>
        <p:blipFill>
          <a:blip r:embed="rId3"/>
          <a:stretch>
            <a:fillRect/>
          </a:stretch>
        </p:blipFill>
        <p:spPr>
          <a:xfrm>
            <a:off x="364750" y="447630"/>
            <a:ext cx="1152686" cy="800212"/>
          </a:xfrm>
          <a:prstGeom prst="rect">
            <a:avLst/>
          </a:prstGeom>
        </p:spPr>
      </p:pic>
    </p:spTree>
    <p:extLst>
      <p:ext uri="{BB962C8B-B14F-4D97-AF65-F5344CB8AC3E}">
        <p14:creationId xmlns:p14="http://schemas.microsoft.com/office/powerpoint/2010/main" val="3779288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C80B72BC-99D8-B078-E886-8363F23D702E}"/>
              </a:ext>
            </a:extLst>
          </p:cNvPr>
          <p:cNvCxnSpPr>
            <a:cxnSpLocks/>
          </p:cNvCxnSpPr>
          <p:nvPr/>
        </p:nvCxnSpPr>
        <p:spPr>
          <a:xfrm>
            <a:off x="3315580" y="1412619"/>
            <a:ext cx="886423" cy="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AF34C8C-2BB8-6E0B-6752-95553656BD10}"/>
              </a:ext>
            </a:extLst>
          </p:cNvPr>
          <p:cNvCxnSpPr>
            <a:cxnSpLocks/>
          </p:cNvCxnSpPr>
          <p:nvPr/>
        </p:nvCxnSpPr>
        <p:spPr>
          <a:xfrm flipV="1">
            <a:off x="4848700" y="1238488"/>
            <a:ext cx="244699" cy="18030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C0A925B-51CD-6AD4-E908-E4BFA0E6D3D3}"/>
              </a:ext>
            </a:extLst>
          </p:cNvPr>
          <p:cNvCxnSpPr>
            <a:cxnSpLocks/>
          </p:cNvCxnSpPr>
          <p:nvPr/>
        </p:nvCxnSpPr>
        <p:spPr>
          <a:xfrm>
            <a:off x="4848701" y="1413640"/>
            <a:ext cx="244698" cy="16583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B2F8592-50B5-D3FD-2F03-AB066FE90D23}"/>
              </a:ext>
            </a:extLst>
          </p:cNvPr>
          <p:cNvCxnSpPr>
            <a:cxnSpLocks/>
          </p:cNvCxnSpPr>
          <p:nvPr/>
        </p:nvCxnSpPr>
        <p:spPr>
          <a:xfrm flipH="1" flipV="1">
            <a:off x="3315579" y="1230142"/>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F61138D-EA9B-FF19-2137-E9085152AF1D}"/>
              </a:ext>
            </a:extLst>
          </p:cNvPr>
          <p:cNvCxnSpPr>
            <a:cxnSpLocks/>
          </p:cNvCxnSpPr>
          <p:nvPr/>
        </p:nvCxnSpPr>
        <p:spPr>
          <a:xfrm flipH="1">
            <a:off x="3315579" y="1410446"/>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6">
            <a:extLst>
              <a:ext uri="{FF2B5EF4-FFF2-40B4-BE49-F238E27FC236}">
                <a16:creationId xmlns:a16="http://schemas.microsoft.com/office/drawing/2014/main" id="{D1C6164D-9CF4-136B-4429-F05A16EA7082}"/>
              </a:ext>
            </a:extLst>
          </p:cNvPr>
          <p:cNvCxnSpPr>
            <a:cxnSpLocks/>
          </p:cNvCxnSpPr>
          <p:nvPr/>
        </p:nvCxnSpPr>
        <p:spPr>
          <a:xfrm flipH="1">
            <a:off x="3949099" y="1261366"/>
            <a:ext cx="320910" cy="267725"/>
          </a:xfrm>
          <a:prstGeom prst="curved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05D580E-6825-DE9F-99A2-A84317AD1BCD}"/>
              </a:ext>
            </a:extLst>
          </p:cNvPr>
          <p:cNvCxnSpPr>
            <a:cxnSpLocks/>
          </p:cNvCxnSpPr>
          <p:nvPr/>
        </p:nvCxnSpPr>
        <p:spPr>
          <a:xfrm>
            <a:off x="4163965" y="1414866"/>
            <a:ext cx="935849" cy="650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EB34E87-9CE9-176F-B62D-A525F6B0F9F7}"/>
              </a:ext>
            </a:extLst>
          </p:cNvPr>
          <p:cNvCxnSpPr>
            <a:cxnSpLocks/>
          </p:cNvCxnSpPr>
          <p:nvPr/>
        </p:nvCxnSpPr>
        <p:spPr>
          <a:xfrm>
            <a:off x="2092130" y="3113238"/>
            <a:ext cx="21854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5D8A263-ECED-1411-80E0-12F6ECE0F5E7}"/>
              </a:ext>
            </a:extLst>
          </p:cNvPr>
          <p:cNvCxnSpPr>
            <a:cxnSpLocks/>
          </p:cNvCxnSpPr>
          <p:nvPr/>
        </p:nvCxnSpPr>
        <p:spPr>
          <a:xfrm flipV="1">
            <a:off x="3122997" y="2917937"/>
            <a:ext cx="311083" cy="1924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9D0A56AA-E987-0D56-A84A-AEE055490098}"/>
              </a:ext>
            </a:extLst>
          </p:cNvPr>
          <p:cNvCxnSpPr>
            <a:cxnSpLocks/>
          </p:cNvCxnSpPr>
          <p:nvPr/>
        </p:nvCxnSpPr>
        <p:spPr>
          <a:xfrm>
            <a:off x="3119370" y="3110648"/>
            <a:ext cx="314110" cy="1953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A6D7CAD3-9661-3988-36ED-6222D634BEBB}"/>
              </a:ext>
            </a:extLst>
          </p:cNvPr>
          <p:cNvCxnSpPr>
            <a:cxnSpLocks/>
          </p:cNvCxnSpPr>
          <p:nvPr/>
        </p:nvCxnSpPr>
        <p:spPr>
          <a:xfrm flipV="1">
            <a:off x="4558856" y="3162030"/>
            <a:ext cx="1271938" cy="28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FF512D23-2BBA-2A18-144C-B965211CBE00}"/>
              </a:ext>
            </a:extLst>
          </p:cNvPr>
          <p:cNvCxnSpPr>
            <a:cxnSpLocks/>
          </p:cNvCxnSpPr>
          <p:nvPr/>
        </p:nvCxnSpPr>
        <p:spPr>
          <a:xfrm flipV="1">
            <a:off x="4604001" y="3147828"/>
            <a:ext cx="244699" cy="180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37551F1A-9C0D-A4F7-01FF-DD5881EC5EBF}"/>
              </a:ext>
            </a:extLst>
          </p:cNvPr>
          <p:cNvCxnSpPr>
            <a:cxnSpLocks/>
          </p:cNvCxnSpPr>
          <p:nvPr/>
        </p:nvCxnSpPr>
        <p:spPr>
          <a:xfrm>
            <a:off x="4604002" y="3001058"/>
            <a:ext cx="244698" cy="165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544EAB80-79BB-5AF2-E7D2-EB7727BF7C01}"/>
              </a:ext>
            </a:extLst>
          </p:cNvPr>
          <p:cNvGrpSpPr/>
          <p:nvPr/>
        </p:nvGrpSpPr>
        <p:grpSpPr>
          <a:xfrm>
            <a:off x="2918419" y="2496976"/>
            <a:ext cx="2224129" cy="1293707"/>
            <a:chOff x="2837034" y="2546709"/>
            <a:chExt cx="2224129" cy="1293707"/>
          </a:xfrm>
        </p:grpSpPr>
        <p:sp>
          <p:nvSpPr>
            <p:cNvPr id="24" name="Rectangle: Rounded Corners 23">
              <a:extLst>
                <a:ext uri="{FF2B5EF4-FFF2-40B4-BE49-F238E27FC236}">
                  <a16:creationId xmlns:a16="http://schemas.microsoft.com/office/drawing/2014/main" id="{86E82BFC-A786-B911-0CEA-E8A7E768914F}"/>
                </a:ext>
              </a:extLst>
            </p:cNvPr>
            <p:cNvSpPr/>
            <p:nvPr/>
          </p:nvSpPr>
          <p:spPr>
            <a:xfrm>
              <a:off x="3346393" y="25467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82EBB91B-6621-CC38-23D5-6800D4B1A794}"/>
                </a:ext>
              </a:extLst>
            </p:cNvPr>
            <p:cNvSpPr txBox="1"/>
            <p:nvPr/>
          </p:nvSpPr>
          <p:spPr>
            <a:xfrm>
              <a:off x="2837034" y="2644854"/>
              <a:ext cx="2224129" cy="276999"/>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LISTE MELODII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CFA27E-3161-F464-656D-FD968492BB92}"/>
                </a:ext>
              </a:extLst>
            </p:cNvPr>
            <p:cNvSpPr txBox="1"/>
            <p:nvPr/>
          </p:nvSpPr>
          <p:spPr>
            <a:xfrm>
              <a:off x="3352096" y="2894018"/>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id_lista</a:t>
              </a:r>
            </a:p>
            <a:p>
              <a:r>
                <a:rPr lang="ro-RO" sz="800" dirty="0">
                  <a:latin typeface="Cascadia Code" panose="020B0609020000020004" pitchFamily="49" charset="0"/>
                  <a:ea typeface="Cascadia Code" panose="020B0609020000020004" pitchFamily="49" charset="0"/>
                  <a:cs typeface="Cascadia Code" panose="020B0609020000020004" pitchFamily="49" charset="0"/>
                </a:rPr>
                <a:t>*titlu</a:t>
              </a:r>
            </a:p>
            <a:p>
              <a:r>
                <a:rPr lang="ro-RO" sz="800" dirty="0">
                  <a:latin typeface="Cascadia Code" panose="020B0609020000020004" pitchFamily="49" charset="0"/>
                  <a:ea typeface="Cascadia Code" panose="020B0609020000020004" pitchFamily="49" charset="0"/>
                  <a:cs typeface="Cascadia Code" panose="020B0609020000020004" pitchFamily="49" charset="0"/>
                </a:rPr>
                <a:t>*lungime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1" name="Group 20">
            <a:extLst>
              <a:ext uri="{FF2B5EF4-FFF2-40B4-BE49-F238E27FC236}">
                <a16:creationId xmlns:a16="http://schemas.microsoft.com/office/drawing/2014/main" id="{E67D219F-2AED-A8FE-EE95-9CD732464DE7}"/>
              </a:ext>
            </a:extLst>
          </p:cNvPr>
          <p:cNvGrpSpPr/>
          <p:nvPr/>
        </p:nvGrpSpPr>
        <p:grpSpPr>
          <a:xfrm>
            <a:off x="4583206" y="802939"/>
            <a:ext cx="2224129" cy="1293707"/>
            <a:chOff x="1576685" y="779419"/>
            <a:chExt cx="2224129" cy="1293707"/>
          </a:xfrm>
        </p:grpSpPr>
        <p:sp>
          <p:nvSpPr>
            <p:cNvPr id="34" name="Rectangle: Rounded Corners 33">
              <a:extLst>
                <a:ext uri="{FF2B5EF4-FFF2-40B4-BE49-F238E27FC236}">
                  <a16:creationId xmlns:a16="http://schemas.microsoft.com/office/drawing/2014/main" id="{C8A41BAC-3936-9375-1EB9-A3F15CDEDE26}"/>
                </a:ext>
              </a:extLst>
            </p:cNvPr>
            <p:cNvSpPr/>
            <p:nvPr/>
          </p:nvSpPr>
          <p:spPr>
            <a:xfrm>
              <a:off x="2089606" y="77941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D50CED34-AD8D-1667-6530-EC752E472E29}"/>
                </a:ext>
              </a:extLst>
            </p:cNvPr>
            <p:cNvSpPr txBox="1"/>
            <p:nvPr/>
          </p:nvSpPr>
          <p:spPr>
            <a:xfrm>
              <a:off x="1576685" y="84648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6" name="TextBox 35">
              <a:extLst>
                <a:ext uri="{FF2B5EF4-FFF2-40B4-BE49-F238E27FC236}">
                  <a16:creationId xmlns:a16="http://schemas.microsoft.com/office/drawing/2014/main" id="{B935CEE6-DB2E-4FB0-AB41-BD988881F232}"/>
                </a:ext>
              </a:extLst>
            </p:cNvPr>
            <p:cNvSpPr txBox="1"/>
            <p:nvPr/>
          </p:nvSpPr>
          <p:spPr>
            <a:xfrm>
              <a:off x="2080084" y="111102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41" name="Group 40">
            <a:extLst>
              <a:ext uri="{FF2B5EF4-FFF2-40B4-BE49-F238E27FC236}">
                <a16:creationId xmlns:a16="http://schemas.microsoft.com/office/drawing/2014/main" id="{D8BFADB4-0429-5341-7F80-3C9A1AB1D69B}"/>
              </a:ext>
            </a:extLst>
          </p:cNvPr>
          <p:cNvGrpSpPr/>
          <p:nvPr/>
        </p:nvGrpSpPr>
        <p:grpSpPr>
          <a:xfrm>
            <a:off x="5344453" y="2528307"/>
            <a:ext cx="2224129" cy="1293707"/>
            <a:chOff x="1576685" y="779419"/>
            <a:chExt cx="2224129" cy="1293707"/>
          </a:xfrm>
        </p:grpSpPr>
        <p:sp>
          <p:nvSpPr>
            <p:cNvPr id="42" name="Rectangle: Rounded Corners 41">
              <a:extLst>
                <a:ext uri="{FF2B5EF4-FFF2-40B4-BE49-F238E27FC236}">
                  <a16:creationId xmlns:a16="http://schemas.microsoft.com/office/drawing/2014/main" id="{9A200AEE-8A8D-2DA2-ACBB-80523ECBD69A}"/>
                </a:ext>
              </a:extLst>
            </p:cNvPr>
            <p:cNvSpPr/>
            <p:nvPr/>
          </p:nvSpPr>
          <p:spPr>
            <a:xfrm>
              <a:off x="2089606" y="77941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E5E48ED8-5CD5-67BF-59AC-A9A1D3CD5E8F}"/>
                </a:ext>
              </a:extLst>
            </p:cNvPr>
            <p:cNvSpPr txBox="1"/>
            <p:nvPr/>
          </p:nvSpPr>
          <p:spPr>
            <a:xfrm>
              <a:off x="1576685" y="84648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4" name="TextBox 43">
              <a:extLst>
                <a:ext uri="{FF2B5EF4-FFF2-40B4-BE49-F238E27FC236}">
                  <a16:creationId xmlns:a16="http://schemas.microsoft.com/office/drawing/2014/main" id="{90F8DE35-0C4D-2486-B0A4-C4546347B630}"/>
                </a:ext>
              </a:extLst>
            </p:cNvPr>
            <p:cNvSpPr txBox="1"/>
            <p:nvPr/>
          </p:nvSpPr>
          <p:spPr>
            <a:xfrm>
              <a:off x="2080084" y="1111024"/>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 name="Group 1">
            <a:extLst>
              <a:ext uri="{FF2B5EF4-FFF2-40B4-BE49-F238E27FC236}">
                <a16:creationId xmlns:a16="http://schemas.microsoft.com/office/drawing/2014/main" id="{44DD3538-B598-7E39-4606-3D58578683CD}"/>
              </a:ext>
            </a:extLst>
          </p:cNvPr>
          <p:cNvGrpSpPr/>
          <p:nvPr/>
        </p:nvGrpSpPr>
        <p:grpSpPr>
          <a:xfrm>
            <a:off x="1595913" y="802938"/>
            <a:ext cx="2224129" cy="1293707"/>
            <a:chOff x="6023766" y="1195489"/>
            <a:chExt cx="2224129" cy="1293707"/>
          </a:xfrm>
        </p:grpSpPr>
        <p:sp>
          <p:nvSpPr>
            <p:cNvPr id="3" name="Rectangle: Rounded Corners 2">
              <a:extLst>
                <a:ext uri="{FF2B5EF4-FFF2-40B4-BE49-F238E27FC236}">
                  <a16:creationId xmlns:a16="http://schemas.microsoft.com/office/drawing/2014/main" id="{DFF1B4FD-F20A-B536-A159-3A00551EEDFF}"/>
                </a:ext>
              </a:extLst>
            </p:cNvPr>
            <p:cNvSpPr/>
            <p:nvPr/>
          </p:nvSpPr>
          <p:spPr>
            <a:xfrm>
              <a:off x="6522846" y="119548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63F6E527-8583-7A33-5A88-96630C5CDE72}"/>
                </a:ext>
              </a:extLst>
            </p:cNvPr>
            <p:cNvSpPr txBox="1"/>
            <p:nvPr/>
          </p:nvSpPr>
          <p:spPr>
            <a:xfrm>
              <a:off x="6023766" y="1257723"/>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ARTISTI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 name="TextBox 4">
              <a:extLst>
                <a:ext uri="{FF2B5EF4-FFF2-40B4-BE49-F238E27FC236}">
                  <a16:creationId xmlns:a16="http://schemas.microsoft.com/office/drawing/2014/main" id="{17C6C97E-F8A0-A140-AA87-83323ED657C0}"/>
                </a:ext>
              </a:extLst>
            </p:cNvPr>
            <p:cNvSpPr txBox="1"/>
            <p:nvPr/>
          </p:nvSpPr>
          <p:spPr>
            <a:xfrm>
              <a:off x="6473419" y="1561225"/>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#id_artist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grup</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6" name="Group 5">
            <a:extLst>
              <a:ext uri="{FF2B5EF4-FFF2-40B4-BE49-F238E27FC236}">
                <a16:creationId xmlns:a16="http://schemas.microsoft.com/office/drawing/2014/main" id="{8D93B874-87E8-385B-2570-AF205BE7D104}"/>
              </a:ext>
            </a:extLst>
          </p:cNvPr>
          <p:cNvGrpSpPr/>
          <p:nvPr/>
        </p:nvGrpSpPr>
        <p:grpSpPr>
          <a:xfrm>
            <a:off x="388755" y="2571750"/>
            <a:ext cx="2224129" cy="1293707"/>
            <a:chOff x="6023766" y="1195489"/>
            <a:chExt cx="2224129" cy="1293707"/>
          </a:xfrm>
        </p:grpSpPr>
        <p:sp>
          <p:nvSpPr>
            <p:cNvPr id="7" name="Rectangle: Rounded Corners 6">
              <a:extLst>
                <a:ext uri="{FF2B5EF4-FFF2-40B4-BE49-F238E27FC236}">
                  <a16:creationId xmlns:a16="http://schemas.microsoft.com/office/drawing/2014/main" id="{EC99548D-7E78-6A4B-3C58-4C771860C507}"/>
                </a:ext>
              </a:extLst>
            </p:cNvPr>
            <p:cNvSpPr/>
            <p:nvPr/>
          </p:nvSpPr>
          <p:spPr>
            <a:xfrm>
              <a:off x="6522846" y="119548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3DA98A4-5163-DD3D-C3B0-A356F783C9FB}"/>
                </a:ext>
              </a:extLst>
            </p:cNvPr>
            <p:cNvSpPr txBox="1"/>
            <p:nvPr/>
          </p:nvSpPr>
          <p:spPr>
            <a:xfrm>
              <a:off x="6023766" y="1257723"/>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ARTISTI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9" name="TextBox 8">
              <a:extLst>
                <a:ext uri="{FF2B5EF4-FFF2-40B4-BE49-F238E27FC236}">
                  <a16:creationId xmlns:a16="http://schemas.microsoft.com/office/drawing/2014/main" id="{E72FE23E-95F2-CB42-61B8-80263ACF6E0F}"/>
                </a:ext>
              </a:extLst>
            </p:cNvPr>
            <p:cNvSpPr txBox="1"/>
            <p:nvPr/>
          </p:nvSpPr>
          <p:spPr>
            <a:xfrm>
              <a:off x="6473419" y="1561225"/>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#id_artist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grup</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13" name="TextBox 12">
            <a:extLst>
              <a:ext uri="{FF2B5EF4-FFF2-40B4-BE49-F238E27FC236}">
                <a16:creationId xmlns:a16="http://schemas.microsoft.com/office/drawing/2014/main" id="{ACE83940-32BB-70A3-ABD8-6FFEDF9D62B5}"/>
              </a:ext>
            </a:extLst>
          </p:cNvPr>
          <p:cNvSpPr txBox="1"/>
          <p:nvPr/>
        </p:nvSpPr>
        <p:spPr>
          <a:xfrm>
            <a:off x="3399170" y="1176708"/>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înregistrează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4" name="TextBox 13">
            <a:extLst>
              <a:ext uri="{FF2B5EF4-FFF2-40B4-BE49-F238E27FC236}">
                <a16:creationId xmlns:a16="http://schemas.microsoft.com/office/drawing/2014/main" id="{EB7C6E93-D2FA-1BBB-2F2E-B56253CBE693}"/>
              </a:ext>
            </a:extLst>
          </p:cNvPr>
          <p:cNvSpPr txBox="1"/>
          <p:nvPr/>
        </p:nvSpPr>
        <p:spPr>
          <a:xfrm>
            <a:off x="4413279" y="1417501"/>
            <a:ext cx="798024"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înregistrat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5" name="TextBox 14">
            <a:extLst>
              <a:ext uri="{FF2B5EF4-FFF2-40B4-BE49-F238E27FC236}">
                <a16:creationId xmlns:a16="http://schemas.microsoft.com/office/drawing/2014/main" id="{3B126286-11E3-AF47-7D68-4BC029844A84}"/>
              </a:ext>
            </a:extLst>
          </p:cNvPr>
          <p:cNvSpPr txBox="1"/>
          <p:nvPr/>
        </p:nvSpPr>
        <p:spPr>
          <a:xfrm>
            <a:off x="2069662" y="2925676"/>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înregistrează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23" name="TextBox 22">
            <a:extLst>
              <a:ext uri="{FF2B5EF4-FFF2-40B4-BE49-F238E27FC236}">
                <a16:creationId xmlns:a16="http://schemas.microsoft.com/office/drawing/2014/main" id="{09786E5F-9596-535B-55AB-70FCD573A5BB}"/>
              </a:ext>
            </a:extLst>
          </p:cNvPr>
          <p:cNvSpPr txBox="1"/>
          <p:nvPr/>
        </p:nvSpPr>
        <p:spPr>
          <a:xfrm>
            <a:off x="5604391" y="3175161"/>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5" name="TextBox 44">
            <a:extLst>
              <a:ext uri="{FF2B5EF4-FFF2-40B4-BE49-F238E27FC236}">
                <a16:creationId xmlns:a16="http://schemas.microsoft.com/office/drawing/2014/main" id="{C4BA349E-90DB-29E6-0E44-F0DA59EDCB4D}"/>
              </a:ext>
            </a:extLst>
          </p:cNvPr>
          <p:cNvSpPr txBox="1"/>
          <p:nvPr/>
        </p:nvSpPr>
        <p:spPr>
          <a:xfrm>
            <a:off x="2734662" y="3124381"/>
            <a:ext cx="798024"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înregistrat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6" name="TextBox 45">
            <a:extLst>
              <a:ext uri="{FF2B5EF4-FFF2-40B4-BE49-F238E27FC236}">
                <a16:creationId xmlns:a16="http://schemas.microsoft.com/office/drawing/2014/main" id="{232AE881-9DBF-E867-074B-4CBF92111D25}"/>
              </a:ext>
            </a:extLst>
          </p:cNvPr>
          <p:cNvSpPr txBox="1"/>
          <p:nvPr/>
        </p:nvSpPr>
        <p:spPr>
          <a:xfrm>
            <a:off x="4736403" y="2942832"/>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pic>
        <p:nvPicPr>
          <p:cNvPr id="48" name="Picture 47">
            <a:extLst>
              <a:ext uri="{FF2B5EF4-FFF2-40B4-BE49-F238E27FC236}">
                <a16:creationId xmlns:a16="http://schemas.microsoft.com/office/drawing/2014/main" id="{535AE5D9-694C-F0E7-D251-3EEE5AE3DF8F}"/>
              </a:ext>
            </a:extLst>
          </p:cNvPr>
          <p:cNvPicPr>
            <a:picLocks noChangeAspect="1"/>
          </p:cNvPicPr>
          <p:nvPr/>
        </p:nvPicPr>
        <p:blipFill>
          <a:blip r:embed="rId3"/>
          <a:stretch>
            <a:fillRect/>
          </a:stretch>
        </p:blipFill>
        <p:spPr>
          <a:xfrm>
            <a:off x="256406" y="274629"/>
            <a:ext cx="1152686" cy="800212"/>
          </a:xfrm>
          <a:prstGeom prst="rect">
            <a:avLst/>
          </a:prstGeom>
        </p:spPr>
      </p:pic>
    </p:spTree>
    <p:extLst>
      <p:ext uri="{BB962C8B-B14F-4D97-AF65-F5344CB8AC3E}">
        <p14:creationId xmlns:p14="http://schemas.microsoft.com/office/powerpoint/2010/main" val="3676502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grpSp>
        <p:nvGrpSpPr>
          <p:cNvPr id="1815" name="Group 1814">
            <a:extLst>
              <a:ext uri="{FF2B5EF4-FFF2-40B4-BE49-F238E27FC236}">
                <a16:creationId xmlns:a16="http://schemas.microsoft.com/office/drawing/2014/main" id="{18ABD396-C0F7-4A83-D359-E058D2FDDC47}"/>
              </a:ext>
            </a:extLst>
          </p:cNvPr>
          <p:cNvGrpSpPr/>
          <p:nvPr/>
        </p:nvGrpSpPr>
        <p:grpSpPr>
          <a:xfrm flipH="1">
            <a:off x="3559201" y="4187050"/>
            <a:ext cx="1089755" cy="186930"/>
            <a:chOff x="1474756" y="2740494"/>
            <a:chExt cx="1283859" cy="164704"/>
          </a:xfrm>
        </p:grpSpPr>
        <p:cxnSp>
          <p:nvCxnSpPr>
            <p:cNvPr id="1816" name="Straight Connector 1815">
              <a:extLst>
                <a:ext uri="{FF2B5EF4-FFF2-40B4-BE49-F238E27FC236}">
                  <a16:creationId xmlns:a16="http://schemas.microsoft.com/office/drawing/2014/main" id="{1290789D-BCC7-77BB-B8F4-A836C75A17E0}"/>
                </a:ext>
              </a:extLst>
            </p:cNvPr>
            <p:cNvCxnSpPr>
              <a:cxnSpLocks/>
            </p:cNvCxnSpPr>
            <p:nvPr/>
          </p:nvCxnSpPr>
          <p:spPr>
            <a:xfrm>
              <a:off x="1474756" y="2823111"/>
              <a:ext cx="128385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7" name="Straight Connector 1816">
              <a:extLst>
                <a:ext uri="{FF2B5EF4-FFF2-40B4-BE49-F238E27FC236}">
                  <a16:creationId xmlns:a16="http://schemas.microsoft.com/office/drawing/2014/main" id="{B35A8E60-3A01-9C2E-B8AE-54F3E308D233}"/>
                </a:ext>
              </a:extLst>
            </p:cNvPr>
            <p:cNvCxnSpPr>
              <a:cxnSpLocks/>
            </p:cNvCxnSpPr>
            <p:nvPr/>
          </p:nvCxnSpPr>
          <p:spPr>
            <a:xfrm>
              <a:off x="2642235" y="2822022"/>
              <a:ext cx="108336" cy="8317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8" name="Straight Connector 1817">
              <a:extLst>
                <a:ext uri="{FF2B5EF4-FFF2-40B4-BE49-F238E27FC236}">
                  <a16:creationId xmlns:a16="http://schemas.microsoft.com/office/drawing/2014/main" id="{C8010132-5A5E-3DB9-D1F1-BF2F2F6131D0}"/>
                </a:ext>
              </a:extLst>
            </p:cNvPr>
            <p:cNvCxnSpPr>
              <a:cxnSpLocks/>
            </p:cNvCxnSpPr>
            <p:nvPr/>
          </p:nvCxnSpPr>
          <p:spPr>
            <a:xfrm flipV="1">
              <a:off x="2648835" y="2740494"/>
              <a:ext cx="109780" cy="82732"/>
            </a:xfrm>
            <a:prstGeom prst="line">
              <a:avLst/>
            </a:prstGeom>
            <a:ln w="12700"/>
          </p:spPr>
          <p:style>
            <a:lnRef idx="1">
              <a:schemeClr val="accent1"/>
            </a:lnRef>
            <a:fillRef idx="0">
              <a:schemeClr val="accent1"/>
            </a:fillRef>
            <a:effectRef idx="0">
              <a:schemeClr val="accent1"/>
            </a:effectRef>
            <a:fontRef idx="minor">
              <a:schemeClr val="tx1"/>
            </a:fontRef>
          </p:style>
        </p:cxnSp>
      </p:grpSp>
      <p:pic>
        <p:nvPicPr>
          <p:cNvPr id="1849" name="Picture 1848">
            <a:extLst>
              <a:ext uri="{FF2B5EF4-FFF2-40B4-BE49-F238E27FC236}">
                <a16:creationId xmlns:a16="http://schemas.microsoft.com/office/drawing/2014/main" id="{ED11FFD6-CCD9-835F-28F2-461C0FBBA723}"/>
              </a:ext>
            </a:extLst>
          </p:cNvPr>
          <p:cNvPicPr>
            <a:picLocks noChangeAspect="1"/>
          </p:cNvPicPr>
          <p:nvPr/>
        </p:nvPicPr>
        <p:blipFill>
          <a:blip r:embed="rId3"/>
          <a:stretch>
            <a:fillRect/>
          </a:stretch>
        </p:blipFill>
        <p:spPr>
          <a:xfrm>
            <a:off x="8164275" y="-5462"/>
            <a:ext cx="1127155" cy="5224106"/>
          </a:xfrm>
          <a:prstGeom prst="rect">
            <a:avLst/>
          </a:prstGeom>
        </p:spPr>
      </p:pic>
      <p:sp>
        <p:nvSpPr>
          <p:cNvPr id="3" name="Title 2">
            <a:extLst>
              <a:ext uri="{FF2B5EF4-FFF2-40B4-BE49-F238E27FC236}">
                <a16:creationId xmlns:a16="http://schemas.microsoft.com/office/drawing/2014/main" id="{EE3F33EE-1930-DBD3-7959-4FA9CF20DAFF}"/>
              </a:ext>
            </a:extLst>
          </p:cNvPr>
          <p:cNvSpPr>
            <a:spLocks noGrp="1"/>
          </p:cNvSpPr>
          <p:nvPr>
            <p:ph type="title"/>
          </p:nvPr>
        </p:nvSpPr>
        <p:spPr>
          <a:xfrm>
            <a:off x="731679" y="507031"/>
            <a:ext cx="7329900" cy="572700"/>
          </a:xfrm>
        </p:spPr>
        <p:txBody>
          <a:bodyPr/>
          <a:lstStyle/>
          <a:p>
            <a:r>
              <a:rPr lang="ro-RO" sz="2400" dirty="0"/>
              <a:t>ERD FINAL</a:t>
            </a:r>
            <a:endParaRPr lang="en-GB" sz="2400" dirty="0"/>
          </a:p>
        </p:txBody>
      </p:sp>
      <p:grpSp>
        <p:nvGrpSpPr>
          <p:cNvPr id="1802" name="Group 1801">
            <a:extLst>
              <a:ext uri="{FF2B5EF4-FFF2-40B4-BE49-F238E27FC236}">
                <a16:creationId xmlns:a16="http://schemas.microsoft.com/office/drawing/2014/main" id="{E967CA39-042D-D5B1-5944-3FC685D7E0DC}"/>
              </a:ext>
            </a:extLst>
          </p:cNvPr>
          <p:cNvGrpSpPr/>
          <p:nvPr/>
        </p:nvGrpSpPr>
        <p:grpSpPr>
          <a:xfrm>
            <a:off x="1397398" y="1762619"/>
            <a:ext cx="690274" cy="127058"/>
            <a:chOff x="1474756" y="2740494"/>
            <a:chExt cx="1283859" cy="164704"/>
          </a:xfrm>
        </p:grpSpPr>
        <p:cxnSp>
          <p:nvCxnSpPr>
            <p:cNvPr id="1806" name="Straight Connector 1805">
              <a:extLst>
                <a:ext uri="{FF2B5EF4-FFF2-40B4-BE49-F238E27FC236}">
                  <a16:creationId xmlns:a16="http://schemas.microsoft.com/office/drawing/2014/main" id="{CF2B579E-BFAF-CB4A-38F1-A40DDBD5C59D}"/>
                </a:ext>
              </a:extLst>
            </p:cNvPr>
            <p:cNvCxnSpPr>
              <a:cxnSpLocks/>
            </p:cNvCxnSpPr>
            <p:nvPr/>
          </p:nvCxnSpPr>
          <p:spPr>
            <a:xfrm>
              <a:off x="1474756" y="2823111"/>
              <a:ext cx="128385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4" name="Straight Connector 1803">
              <a:extLst>
                <a:ext uri="{FF2B5EF4-FFF2-40B4-BE49-F238E27FC236}">
                  <a16:creationId xmlns:a16="http://schemas.microsoft.com/office/drawing/2014/main" id="{0BC0EA04-073C-51FC-C645-5AC1DD1EADEA}"/>
                </a:ext>
              </a:extLst>
            </p:cNvPr>
            <p:cNvCxnSpPr>
              <a:cxnSpLocks/>
            </p:cNvCxnSpPr>
            <p:nvPr/>
          </p:nvCxnSpPr>
          <p:spPr>
            <a:xfrm>
              <a:off x="2642235" y="2822022"/>
              <a:ext cx="108336" cy="8317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5" name="Straight Connector 1804">
              <a:extLst>
                <a:ext uri="{FF2B5EF4-FFF2-40B4-BE49-F238E27FC236}">
                  <a16:creationId xmlns:a16="http://schemas.microsoft.com/office/drawing/2014/main" id="{F83A4B9A-EBB0-334A-63C9-DCA5C4C16512}"/>
                </a:ext>
              </a:extLst>
            </p:cNvPr>
            <p:cNvCxnSpPr>
              <a:cxnSpLocks/>
            </p:cNvCxnSpPr>
            <p:nvPr/>
          </p:nvCxnSpPr>
          <p:spPr>
            <a:xfrm flipV="1">
              <a:off x="2648835" y="2740494"/>
              <a:ext cx="109780" cy="82732"/>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1810" name="TextBox 1809">
            <a:extLst>
              <a:ext uri="{FF2B5EF4-FFF2-40B4-BE49-F238E27FC236}">
                <a16:creationId xmlns:a16="http://schemas.microsoft.com/office/drawing/2014/main" id="{3669F0A9-E979-E591-8BC5-47BD47BAB8D1}"/>
              </a:ext>
            </a:extLst>
          </p:cNvPr>
          <p:cNvSpPr txBox="1"/>
          <p:nvPr/>
        </p:nvSpPr>
        <p:spPr>
          <a:xfrm>
            <a:off x="1418582" y="1667076"/>
            <a:ext cx="1458473"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produce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grpSp>
        <p:nvGrpSpPr>
          <p:cNvPr id="1828" name="Group 1827">
            <a:extLst>
              <a:ext uri="{FF2B5EF4-FFF2-40B4-BE49-F238E27FC236}">
                <a16:creationId xmlns:a16="http://schemas.microsoft.com/office/drawing/2014/main" id="{62DE33AB-170A-5615-7B60-C52724C3B912}"/>
              </a:ext>
            </a:extLst>
          </p:cNvPr>
          <p:cNvGrpSpPr/>
          <p:nvPr/>
        </p:nvGrpSpPr>
        <p:grpSpPr>
          <a:xfrm>
            <a:off x="5475990" y="3923688"/>
            <a:ext cx="1229834" cy="847981"/>
            <a:chOff x="1474756" y="2507619"/>
            <a:chExt cx="1993059" cy="747155"/>
          </a:xfrm>
        </p:grpSpPr>
        <p:cxnSp>
          <p:nvCxnSpPr>
            <p:cNvPr id="1829" name="Straight Connector 1828">
              <a:extLst>
                <a:ext uri="{FF2B5EF4-FFF2-40B4-BE49-F238E27FC236}">
                  <a16:creationId xmlns:a16="http://schemas.microsoft.com/office/drawing/2014/main" id="{3DC6227F-1B45-7D06-3A88-9F6ED1A3B45F}"/>
                </a:ext>
              </a:extLst>
            </p:cNvPr>
            <p:cNvCxnSpPr>
              <a:cxnSpLocks/>
            </p:cNvCxnSpPr>
            <p:nvPr/>
          </p:nvCxnSpPr>
          <p:spPr>
            <a:xfrm>
              <a:off x="1474756" y="2823111"/>
              <a:ext cx="1993059" cy="702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0" name="Straight Connector 1829">
              <a:extLst>
                <a:ext uri="{FF2B5EF4-FFF2-40B4-BE49-F238E27FC236}">
                  <a16:creationId xmlns:a16="http://schemas.microsoft.com/office/drawing/2014/main" id="{2FEF6551-5015-F183-D941-72C20CAAEBD5}"/>
                </a:ext>
              </a:extLst>
            </p:cNvPr>
            <p:cNvCxnSpPr>
              <a:cxnSpLocks/>
            </p:cNvCxnSpPr>
            <p:nvPr/>
          </p:nvCxnSpPr>
          <p:spPr>
            <a:xfrm>
              <a:off x="2548849" y="2822960"/>
              <a:ext cx="585337" cy="43181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1" name="Straight Connector 1830">
              <a:extLst>
                <a:ext uri="{FF2B5EF4-FFF2-40B4-BE49-F238E27FC236}">
                  <a16:creationId xmlns:a16="http://schemas.microsoft.com/office/drawing/2014/main" id="{F9D649E4-B5B0-86C5-36E5-A6A1B7D11F30}"/>
                </a:ext>
              </a:extLst>
            </p:cNvPr>
            <p:cNvCxnSpPr>
              <a:cxnSpLocks/>
            </p:cNvCxnSpPr>
            <p:nvPr/>
          </p:nvCxnSpPr>
          <p:spPr>
            <a:xfrm flipV="1">
              <a:off x="2543261" y="2507619"/>
              <a:ext cx="505114" cy="313578"/>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835" name="Straight Connector 1834">
            <a:extLst>
              <a:ext uri="{FF2B5EF4-FFF2-40B4-BE49-F238E27FC236}">
                <a16:creationId xmlns:a16="http://schemas.microsoft.com/office/drawing/2014/main" id="{647FFCE6-92D7-F207-2F2B-FE3E91938E86}"/>
              </a:ext>
            </a:extLst>
          </p:cNvPr>
          <p:cNvCxnSpPr>
            <a:stCxn id="23" idx="0"/>
          </p:cNvCxnSpPr>
          <p:nvPr/>
        </p:nvCxnSpPr>
        <p:spPr>
          <a:xfrm flipH="1" flipV="1">
            <a:off x="2708910" y="792571"/>
            <a:ext cx="1270" cy="41308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37" name="Straight Connector 1836">
            <a:extLst>
              <a:ext uri="{FF2B5EF4-FFF2-40B4-BE49-F238E27FC236}">
                <a16:creationId xmlns:a16="http://schemas.microsoft.com/office/drawing/2014/main" id="{CF42B167-14AD-ACA0-5499-8CB2E91A138B}"/>
              </a:ext>
            </a:extLst>
          </p:cNvPr>
          <p:cNvCxnSpPr>
            <a:cxnSpLocks/>
          </p:cNvCxnSpPr>
          <p:nvPr/>
        </p:nvCxnSpPr>
        <p:spPr>
          <a:xfrm flipV="1">
            <a:off x="2708910" y="788034"/>
            <a:ext cx="3323750" cy="4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0" name="Straight Connector 1839">
            <a:extLst>
              <a:ext uri="{FF2B5EF4-FFF2-40B4-BE49-F238E27FC236}">
                <a16:creationId xmlns:a16="http://schemas.microsoft.com/office/drawing/2014/main" id="{80CF6D8E-3F91-1C72-27D5-BC23D17BD711}"/>
              </a:ext>
            </a:extLst>
          </p:cNvPr>
          <p:cNvCxnSpPr>
            <a:cxnSpLocks/>
          </p:cNvCxnSpPr>
          <p:nvPr/>
        </p:nvCxnSpPr>
        <p:spPr>
          <a:xfrm flipH="1" flipV="1">
            <a:off x="6033150" y="782477"/>
            <a:ext cx="8159" cy="1009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2" name="Straight Connector 1841">
            <a:extLst>
              <a:ext uri="{FF2B5EF4-FFF2-40B4-BE49-F238E27FC236}">
                <a16:creationId xmlns:a16="http://schemas.microsoft.com/office/drawing/2014/main" id="{B231ACAB-ACFD-F307-187A-631E96C9C134}"/>
              </a:ext>
            </a:extLst>
          </p:cNvPr>
          <p:cNvCxnSpPr/>
          <p:nvPr/>
        </p:nvCxnSpPr>
        <p:spPr>
          <a:xfrm flipV="1">
            <a:off x="4025460" y="664853"/>
            <a:ext cx="182880" cy="13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4" name="Straight Connector 1843">
            <a:extLst>
              <a:ext uri="{FF2B5EF4-FFF2-40B4-BE49-F238E27FC236}">
                <a16:creationId xmlns:a16="http://schemas.microsoft.com/office/drawing/2014/main" id="{BE900CF2-9F87-31E6-A074-FB0C786A3C25}"/>
              </a:ext>
            </a:extLst>
          </p:cNvPr>
          <p:cNvCxnSpPr>
            <a:cxnSpLocks/>
          </p:cNvCxnSpPr>
          <p:nvPr/>
        </p:nvCxnSpPr>
        <p:spPr>
          <a:xfrm flipH="1" flipV="1">
            <a:off x="4038878" y="792634"/>
            <a:ext cx="182880" cy="13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6" name="Straight Connector 1845">
            <a:extLst>
              <a:ext uri="{FF2B5EF4-FFF2-40B4-BE49-F238E27FC236}">
                <a16:creationId xmlns:a16="http://schemas.microsoft.com/office/drawing/2014/main" id="{96669199-41DF-9B68-EF99-21977460D383}"/>
              </a:ext>
            </a:extLst>
          </p:cNvPr>
          <p:cNvCxnSpPr/>
          <p:nvPr/>
        </p:nvCxnSpPr>
        <p:spPr>
          <a:xfrm flipV="1">
            <a:off x="5262215" y="793318"/>
            <a:ext cx="182880" cy="1362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7" name="Straight Connector 1846">
            <a:extLst>
              <a:ext uri="{FF2B5EF4-FFF2-40B4-BE49-F238E27FC236}">
                <a16:creationId xmlns:a16="http://schemas.microsoft.com/office/drawing/2014/main" id="{973E605C-97A5-559D-186F-2FFD353F8B70}"/>
              </a:ext>
            </a:extLst>
          </p:cNvPr>
          <p:cNvCxnSpPr>
            <a:cxnSpLocks/>
          </p:cNvCxnSpPr>
          <p:nvPr/>
        </p:nvCxnSpPr>
        <p:spPr>
          <a:xfrm flipH="1" flipV="1">
            <a:off x="5267471" y="666757"/>
            <a:ext cx="182880" cy="132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1" name="Straight Connector 1850">
            <a:extLst>
              <a:ext uri="{FF2B5EF4-FFF2-40B4-BE49-F238E27FC236}">
                <a16:creationId xmlns:a16="http://schemas.microsoft.com/office/drawing/2014/main" id="{D5C9E2DC-B484-8C11-62DB-39E5F8AB13E8}"/>
              </a:ext>
            </a:extLst>
          </p:cNvPr>
          <p:cNvCxnSpPr>
            <a:cxnSpLocks/>
          </p:cNvCxnSpPr>
          <p:nvPr/>
        </p:nvCxnSpPr>
        <p:spPr>
          <a:xfrm>
            <a:off x="2927350" y="2499359"/>
            <a:ext cx="5540" cy="502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4" name="Straight Connector 1853">
            <a:extLst>
              <a:ext uri="{FF2B5EF4-FFF2-40B4-BE49-F238E27FC236}">
                <a16:creationId xmlns:a16="http://schemas.microsoft.com/office/drawing/2014/main" id="{DD4ABCE3-AB3C-AD9C-8A85-E1ED3D3F8467}"/>
              </a:ext>
            </a:extLst>
          </p:cNvPr>
          <p:cNvCxnSpPr>
            <a:cxnSpLocks/>
          </p:cNvCxnSpPr>
          <p:nvPr/>
        </p:nvCxnSpPr>
        <p:spPr>
          <a:xfrm flipV="1">
            <a:off x="2932890" y="2977460"/>
            <a:ext cx="3402243" cy="99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4" name="Straight Connector 1863">
            <a:extLst>
              <a:ext uri="{FF2B5EF4-FFF2-40B4-BE49-F238E27FC236}">
                <a16:creationId xmlns:a16="http://schemas.microsoft.com/office/drawing/2014/main" id="{8C761B00-54FA-7CF1-4A37-2D28FF797E3E}"/>
              </a:ext>
            </a:extLst>
          </p:cNvPr>
          <p:cNvCxnSpPr>
            <a:cxnSpLocks/>
          </p:cNvCxnSpPr>
          <p:nvPr/>
        </p:nvCxnSpPr>
        <p:spPr>
          <a:xfrm flipV="1">
            <a:off x="2841751" y="3500699"/>
            <a:ext cx="5469068" cy="33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5" name="Straight Connector 1864">
            <a:extLst>
              <a:ext uri="{FF2B5EF4-FFF2-40B4-BE49-F238E27FC236}">
                <a16:creationId xmlns:a16="http://schemas.microsoft.com/office/drawing/2014/main" id="{997EFBBD-FB5A-A7D6-8A83-8924DF31450F}"/>
              </a:ext>
            </a:extLst>
          </p:cNvPr>
          <p:cNvCxnSpPr>
            <a:cxnSpLocks/>
          </p:cNvCxnSpPr>
          <p:nvPr/>
        </p:nvCxnSpPr>
        <p:spPr>
          <a:xfrm>
            <a:off x="2834012" y="2500177"/>
            <a:ext cx="11931" cy="1008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5" name="Straight Connector 1874">
            <a:extLst>
              <a:ext uri="{FF2B5EF4-FFF2-40B4-BE49-F238E27FC236}">
                <a16:creationId xmlns:a16="http://schemas.microsoft.com/office/drawing/2014/main" id="{171C4645-1775-6CDA-9D72-7B3215A7DFD0}"/>
              </a:ext>
            </a:extLst>
          </p:cNvPr>
          <p:cNvCxnSpPr>
            <a:cxnSpLocks/>
          </p:cNvCxnSpPr>
          <p:nvPr/>
        </p:nvCxnSpPr>
        <p:spPr>
          <a:xfrm>
            <a:off x="8312596" y="3501354"/>
            <a:ext cx="148436" cy="1043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76" name="Straight Connector 1875">
            <a:extLst>
              <a:ext uri="{FF2B5EF4-FFF2-40B4-BE49-F238E27FC236}">
                <a16:creationId xmlns:a16="http://schemas.microsoft.com/office/drawing/2014/main" id="{9CC08031-C0EB-277F-C905-D5682495B65F}"/>
              </a:ext>
            </a:extLst>
          </p:cNvPr>
          <p:cNvCxnSpPr>
            <a:cxnSpLocks/>
          </p:cNvCxnSpPr>
          <p:nvPr/>
        </p:nvCxnSpPr>
        <p:spPr>
          <a:xfrm flipV="1">
            <a:off x="8164161" y="3499978"/>
            <a:ext cx="146658" cy="1120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1" name="Straight Connector 1880">
            <a:extLst>
              <a:ext uri="{FF2B5EF4-FFF2-40B4-BE49-F238E27FC236}">
                <a16:creationId xmlns:a16="http://schemas.microsoft.com/office/drawing/2014/main" id="{2D8CCFE5-58BE-F608-81FD-6F378360D78D}"/>
              </a:ext>
            </a:extLst>
          </p:cNvPr>
          <p:cNvCxnSpPr>
            <a:cxnSpLocks/>
          </p:cNvCxnSpPr>
          <p:nvPr/>
        </p:nvCxnSpPr>
        <p:spPr>
          <a:xfrm>
            <a:off x="4939822" y="2875649"/>
            <a:ext cx="148436" cy="10439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82" name="Straight Connector 1881">
            <a:extLst>
              <a:ext uri="{FF2B5EF4-FFF2-40B4-BE49-F238E27FC236}">
                <a16:creationId xmlns:a16="http://schemas.microsoft.com/office/drawing/2014/main" id="{DA7455BA-7687-0156-06E6-855C488D2BB3}"/>
              </a:ext>
            </a:extLst>
          </p:cNvPr>
          <p:cNvCxnSpPr>
            <a:cxnSpLocks/>
          </p:cNvCxnSpPr>
          <p:nvPr/>
        </p:nvCxnSpPr>
        <p:spPr>
          <a:xfrm flipV="1">
            <a:off x="4937711" y="2982243"/>
            <a:ext cx="146658" cy="11207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1" name="Straight Connector 1890">
            <a:extLst>
              <a:ext uri="{FF2B5EF4-FFF2-40B4-BE49-F238E27FC236}">
                <a16:creationId xmlns:a16="http://schemas.microsoft.com/office/drawing/2014/main" id="{271AD504-743B-6E2A-9C20-9CB54B633FC3}"/>
              </a:ext>
            </a:extLst>
          </p:cNvPr>
          <p:cNvCxnSpPr>
            <a:cxnSpLocks/>
          </p:cNvCxnSpPr>
          <p:nvPr/>
        </p:nvCxnSpPr>
        <p:spPr>
          <a:xfrm flipV="1">
            <a:off x="3619316" y="2914362"/>
            <a:ext cx="100379" cy="7358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92" name="Straight Connector 1891">
            <a:extLst>
              <a:ext uri="{FF2B5EF4-FFF2-40B4-BE49-F238E27FC236}">
                <a16:creationId xmlns:a16="http://schemas.microsoft.com/office/drawing/2014/main" id="{FAFD9A03-DEB1-9985-A6CE-27CE1DF62418}"/>
              </a:ext>
            </a:extLst>
          </p:cNvPr>
          <p:cNvCxnSpPr>
            <a:cxnSpLocks/>
          </p:cNvCxnSpPr>
          <p:nvPr/>
        </p:nvCxnSpPr>
        <p:spPr>
          <a:xfrm flipH="1" flipV="1">
            <a:off x="3623205" y="2984326"/>
            <a:ext cx="112663" cy="8743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7" name="Straight Connector 1796">
            <a:extLst>
              <a:ext uri="{FF2B5EF4-FFF2-40B4-BE49-F238E27FC236}">
                <a16:creationId xmlns:a16="http://schemas.microsoft.com/office/drawing/2014/main" id="{E836390F-8486-238E-E30B-B462A730B776}"/>
              </a:ext>
            </a:extLst>
          </p:cNvPr>
          <p:cNvCxnSpPr>
            <a:cxnSpLocks/>
            <a:endCxn id="48" idx="0"/>
          </p:cNvCxnSpPr>
          <p:nvPr/>
        </p:nvCxnSpPr>
        <p:spPr>
          <a:xfrm>
            <a:off x="8310819" y="3499978"/>
            <a:ext cx="5483" cy="129696"/>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9" name="Group 1808">
            <a:extLst>
              <a:ext uri="{FF2B5EF4-FFF2-40B4-BE49-F238E27FC236}">
                <a16:creationId xmlns:a16="http://schemas.microsoft.com/office/drawing/2014/main" id="{83A1A76C-FAAF-63D0-12B4-2DC5632FC875}"/>
              </a:ext>
            </a:extLst>
          </p:cNvPr>
          <p:cNvGrpSpPr/>
          <p:nvPr/>
        </p:nvGrpSpPr>
        <p:grpSpPr>
          <a:xfrm>
            <a:off x="1597155" y="4180368"/>
            <a:ext cx="792216" cy="186930"/>
            <a:chOff x="1474756" y="2740494"/>
            <a:chExt cx="1283859" cy="164704"/>
          </a:xfrm>
        </p:grpSpPr>
        <p:cxnSp>
          <p:nvCxnSpPr>
            <p:cNvPr id="1811" name="Straight Connector 1810">
              <a:extLst>
                <a:ext uri="{FF2B5EF4-FFF2-40B4-BE49-F238E27FC236}">
                  <a16:creationId xmlns:a16="http://schemas.microsoft.com/office/drawing/2014/main" id="{EDE6C8F3-D86B-F841-2056-E4CD00C0F1B2}"/>
                </a:ext>
              </a:extLst>
            </p:cNvPr>
            <p:cNvCxnSpPr>
              <a:cxnSpLocks/>
            </p:cNvCxnSpPr>
            <p:nvPr/>
          </p:nvCxnSpPr>
          <p:spPr>
            <a:xfrm>
              <a:off x="1474756" y="2823111"/>
              <a:ext cx="1283859"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3" name="Straight Connector 1812">
              <a:extLst>
                <a:ext uri="{FF2B5EF4-FFF2-40B4-BE49-F238E27FC236}">
                  <a16:creationId xmlns:a16="http://schemas.microsoft.com/office/drawing/2014/main" id="{E6CCA2E9-E24D-33FF-12E4-9062D0B9E39B}"/>
                </a:ext>
              </a:extLst>
            </p:cNvPr>
            <p:cNvCxnSpPr>
              <a:cxnSpLocks/>
            </p:cNvCxnSpPr>
            <p:nvPr/>
          </p:nvCxnSpPr>
          <p:spPr>
            <a:xfrm>
              <a:off x="2642235" y="2822022"/>
              <a:ext cx="108336" cy="8317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4" name="Straight Connector 1813">
              <a:extLst>
                <a:ext uri="{FF2B5EF4-FFF2-40B4-BE49-F238E27FC236}">
                  <a16:creationId xmlns:a16="http://schemas.microsoft.com/office/drawing/2014/main" id="{E3BE78A3-FD04-20F3-34AA-08A9C069E4B2}"/>
                </a:ext>
              </a:extLst>
            </p:cNvPr>
            <p:cNvCxnSpPr>
              <a:cxnSpLocks/>
            </p:cNvCxnSpPr>
            <p:nvPr/>
          </p:nvCxnSpPr>
          <p:spPr>
            <a:xfrm flipV="1">
              <a:off x="2648835" y="2740494"/>
              <a:ext cx="109780" cy="827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898" name="Straight Connector 1897">
            <a:extLst>
              <a:ext uri="{FF2B5EF4-FFF2-40B4-BE49-F238E27FC236}">
                <a16:creationId xmlns:a16="http://schemas.microsoft.com/office/drawing/2014/main" id="{B4391FE1-8413-FCC7-269D-07B4D170E9B5}"/>
              </a:ext>
            </a:extLst>
          </p:cNvPr>
          <p:cNvCxnSpPr>
            <a:cxnSpLocks/>
          </p:cNvCxnSpPr>
          <p:nvPr/>
        </p:nvCxnSpPr>
        <p:spPr>
          <a:xfrm flipV="1">
            <a:off x="2485775" y="360107"/>
            <a:ext cx="0" cy="8938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0" name="Straight Connector 1899">
            <a:extLst>
              <a:ext uri="{FF2B5EF4-FFF2-40B4-BE49-F238E27FC236}">
                <a16:creationId xmlns:a16="http://schemas.microsoft.com/office/drawing/2014/main" id="{0710329F-D1F3-ACA0-06A3-84736BB9669A}"/>
              </a:ext>
            </a:extLst>
          </p:cNvPr>
          <p:cNvCxnSpPr>
            <a:cxnSpLocks/>
          </p:cNvCxnSpPr>
          <p:nvPr/>
        </p:nvCxnSpPr>
        <p:spPr>
          <a:xfrm flipV="1">
            <a:off x="2485775" y="360107"/>
            <a:ext cx="5460719" cy="19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4" name="Straight Connector 1903">
            <a:extLst>
              <a:ext uri="{FF2B5EF4-FFF2-40B4-BE49-F238E27FC236}">
                <a16:creationId xmlns:a16="http://schemas.microsoft.com/office/drawing/2014/main" id="{776A52EC-5655-6C29-A773-44FAC14D7148}"/>
              </a:ext>
            </a:extLst>
          </p:cNvPr>
          <p:cNvCxnSpPr>
            <a:cxnSpLocks/>
            <a:stCxn id="24" idx="0"/>
          </p:cNvCxnSpPr>
          <p:nvPr/>
        </p:nvCxnSpPr>
        <p:spPr>
          <a:xfrm flipH="1" flipV="1">
            <a:off x="7931052" y="347712"/>
            <a:ext cx="16899" cy="9061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0" name="Straight Connector 1909">
            <a:extLst>
              <a:ext uri="{FF2B5EF4-FFF2-40B4-BE49-F238E27FC236}">
                <a16:creationId xmlns:a16="http://schemas.microsoft.com/office/drawing/2014/main" id="{F0ADF730-632E-8520-58CA-C3722A6DDCD1}"/>
              </a:ext>
            </a:extLst>
          </p:cNvPr>
          <p:cNvCxnSpPr/>
          <p:nvPr/>
        </p:nvCxnSpPr>
        <p:spPr>
          <a:xfrm flipV="1">
            <a:off x="7710671" y="1034415"/>
            <a:ext cx="235823" cy="2194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2" name="Straight Connector 1911">
            <a:extLst>
              <a:ext uri="{FF2B5EF4-FFF2-40B4-BE49-F238E27FC236}">
                <a16:creationId xmlns:a16="http://schemas.microsoft.com/office/drawing/2014/main" id="{FB059D71-CD73-145D-467B-72B25C862C2C}"/>
              </a:ext>
            </a:extLst>
          </p:cNvPr>
          <p:cNvCxnSpPr>
            <a:cxnSpLocks/>
          </p:cNvCxnSpPr>
          <p:nvPr/>
        </p:nvCxnSpPr>
        <p:spPr>
          <a:xfrm flipH="1" flipV="1">
            <a:off x="7947948" y="1034415"/>
            <a:ext cx="216327" cy="219494"/>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7" name="Group 1916">
            <a:extLst>
              <a:ext uri="{FF2B5EF4-FFF2-40B4-BE49-F238E27FC236}">
                <a16:creationId xmlns:a16="http://schemas.microsoft.com/office/drawing/2014/main" id="{305DA11F-3151-3A2B-8F56-1ADA502F82D3}"/>
              </a:ext>
            </a:extLst>
          </p:cNvPr>
          <p:cNvGrpSpPr/>
          <p:nvPr/>
        </p:nvGrpSpPr>
        <p:grpSpPr>
          <a:xfrm>
            <a:off x="-254289" y="1074168"/>
            <a:ext cx="2224129" cy="1293707"/>
            <a:chOff x="-187166" y="1191645"/>
            <a:chExt cx="2224129" cy="1293707"/>
          </a:xfrm>
        </p:grpSpPr>
        <p:sp>
          <p:nvSpPr>
            <p:cNvPr id="22" name="Rectangle: Rounded Corners 21">
              <a:extLst>
                <a:ext uri="{FF2B5EF4-FFF2-40B4-BE49-F238E27FC236}">
                  <a16:creationId xmlns:a16="http://schemas.microsoft.com/office/drawing/2014/main" id="{E1B7BD34-F99B-5F01-0AC7-949600CF1C0F}"/>
                </a:ext>
              </a:extLst>
            </p:cNvPr>
            <p:cNvSpPr/>
            <p:nvPr/>
          </p:nvSpPr>
          <p:spPr>
            <a:xfrm>
              <a:off x="323214" y="1191645"/>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a:extLst>
                <a:ext uri="{FF2B5EF4-FFF2-40B4-BE49-F238E27FC236}">
                  <a16:creationId xmlns:a16="http://schemas.microsoft.com/office/drawing/2014/main" id="{3135D8BC-5CCE-A73C-424C-6DB33DF175E6}"/>
                </a:ext>
              </a:extLst>
            </p:cNvPr>
            <p:cNvSpPr txBox="1"/>
            <p:nvPr/>
          </p:nvSpPr>
          <p:spPr>
            <a:xfrm>
              <a:off x="-187166" y="1286288"/>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CASE DE </a:t>
              </a:r>
            </a:p>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DISCURI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3" name="TextBox 32">
              <a:extLst>
                <a:ext uri="{FF2B5EF4-FFF2-40B4-BE49-F238E27FC236}">
                  <a16:creationId xmlns:a16="http://schemas.microsoft.com/office/drawing/2014/main" id="{C12D95AA-F709-BAD5-35EC-A2E1E2EDC955}"/>
                </a:ext>
              </a:extLst>
            </p:cNvPr>
            <p:cNvSpPr txBox="1"/>
            <p:nvPr/>
          </p:nvSpPr>
          <p:spPr>
            <a:xfrm>
              <a:off x="330775" y="1705048"/>
              <a:ext cx="1072662"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#id_casa</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#nume_casa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#adresa</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915" name="Group 1914">
            <a:extLst>
              <a:ext uri="{FF2B5EF4-FFF2-40B4-BE49-F238E27FC236}">
                <a16:creationId xmlns:a16="http://schemas.microsoft.com/office/drawing/2014/main" id="{3907503E-F610-7326-95D0-0DD831BB8489}"/>
              </a:ext>
            </a:extLst>
          </p:cNvPr>
          <p:cNvGrpSpPr/>
          <p:nvPr/>
        </p:nvGrpSpPr>
        <p:grpSpPr>
          <a:xfrm>
            <a:off x="1584272" y="1205652"/>
            <a:ext cx="2224129" cy="1293707"/>
            <a:chOff x="1584272" y="1205652"/>
            <a:chExt cx="2224129" cy="1293707"/>
          </a:xfrm>
        </p:grpSpPr>
        <p:sp>
          <p:nvSpPr>
            <p:cNvPr id="23" name="Rectangle: Rounded Corners 22">
              <a:extLst>
                <a:ext uri="{FF2B5EF4-FFF2-40B4-BE49-F238E27FC236}">
                  <a16:creationId xmlns:a16="http://schemas.microsoft.com/office/drawing/2014/main" id="{F7F2780C-228E-1FB8-73BA-9BBC4BB1F689}"/>
                </a:ext>
              </a:extLst>
            </p:cNvPr>
            <p:cNvSpPr/>
            <p:nvPr/>
          </p:nvSpPr>
          <p:spPr>
            <a:xfrm>
              <a:off x="2097193" y="1205652"/>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TextBox 33">
              <a:extLst>
                <a:ext uri="{FF2B5EF4-FFF2-40B4-BE49-F238E27FC236}">
                  <a16:creationId xmlns:a16="http://schemas.microsoft.com/office/drawing/2014/main" id="{610B4DA2-DCB1-F689-66B0-55DB901F1C86}"/>
                </a:ext>
              </a:extLst>
            </p:cNvPr>
            <p:cNvSpPr txBox="1"/>
            <p:nvPr/>
          </p:nvSpPr>
          <p:spPr>
            <a:xfrm>
              <a:off x="1584272" y="1272722"/>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ALBUME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5" name="TextBox 34">
              <a:extLst>
                <a:ext uri="{FF2B5EF4-FFF2-40B4-BE49-F238E27FC236}">
                  <a16:creationId xmlns:a16="http://schemas.microsoft.com/office/drawing/2014/main" id="{E0DCEA46-DF15-B9D1-345B-BF0B9A8A8739}"/>
                </a:ext>
              </a:extLst>
            </p:cNvPr>
            <p:cNvSpPr txBox="1"/>
            <p:nvPr/>
          </p:nvSpPr>
          <p:spPr>
            <a:xfrm>
              <a:off x="2087671" y="1537257"/>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#id_album</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#denumire_album</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#data_aparitie</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#lungime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#pret</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0" name="Group 9">
            <a:extLst>
              <a:ext uri="{FF2B5EF4-FFF2-40B4-BE49-F238E27FC236}">
                <a16:creationId xmlns:a16="http://schemas.microsoft.com/office/drawing/2014/main" id="{FADBAD94-BB7E-EECE-5F27-0AFE56506106}"/>
              </a:ext>
            </a:extLst>
          </p:cNvPr>
          <p:cNvGrpSpPr/>
          <p:nvPr/>
        </p:nvGrpSpPr>
        <p:grpSpPr>
          <a:xfrm>
            <a:off x="3480818" y="495621"/>
            <a:ext cx="2224129" cy="1192320"/>
            <a:chOff x="2673442" y="2497760"/>
            <a:chExt cx="2224129" cy="1192320"/>
          </a:xfrm>
        </p:grpSpPr>
        <p:sp>
          <p:nvSpPr>
            <p:cNvPr id="11" name="Rectangle: Rounded Corners 10">
              <a:extLst>
                <a:ext uri="{FF2B5EF4-FFF2-40B4-BE49-F238E27FC236}">
                  <a16:creationId xmlns:a16="http://schemas.microsoft.com/office/drawing/2014/main" id="{DC909E43-92B4-4FAC-EA94-6E8EDD993DC3}"/>
                </a:ext>
              </a:extLst>
            </p:cNvPr>
            <p:cNvSpPr/>
            <p:nvPr/>
          </p:nvSpPr>
          <p:spPr>
            <a:xfrm>
              <a:off x="3372609" y="2497760"/>
              <a:ext cx="1078379" cy="1192320"/>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09DDBD6E-4B31-7E6F-8A7F-3E46D681A9EA}"/>
                </a:ext>
              </a:extLst>
            </p:cNvPr>
            <p:cNvSpPr txBox="1"/>
            <p:nvPr/>
          </p:nvSpPr>
          <p:spPr>
            <a:xfrm>
              <a:off x="2673442" y="2598482"/>
              <a:ext cx="2224129" cy="461665"/>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STOCURI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6" name="TextBox 15">
              <a:extLst>
                <a:ext uri="{FF2B5EF4-FFF2-40B4-BE49-F238E27FC236}">
                  <a16:creationId xmlns:a16="http://schemas.microsoft.com/office/drawing/2014/main" id="{F372C846-6BF0-3695-26F9-DBE78EB592AD}"/>
                </a:ext>
              </a:extLst>
            </p:cNvPr>
            <p:cNvSpPr txBox="1"/>
            <p:nvPr/>
          </p:nvSpPr>
          <p:spPr>
            <a:xfrm>
              <a:off x="3364068" y="2879509"/>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a:t>
              </a:r>
              <a:r>
                <a:rPr lang="en-US" sz="800" dirty="0">
                  <a:latin typeface="Cascadia Code" panose="020B0609020000020004" pitchFamily="49" charset="0"/>
                  <a:ea typeface="Cascadia Code" panose="020B0609020000020004" pitchFamily="49" charset="0"/>
                  <a:cs typeface="Cascadia Code" panose="020B0609020000020004" pitchFamily="49" charset="0"/>
                </a:rPr>
                <a:t>_</a:t>
              </a:r>
              <a:r>
                <a:rPr lang="ro-RO" sz="800" dirty="0">
                  <a:latin typeface="Cascadia Code" panose="020B0609020000020004" pitchFamily="49" charset="0"/>
                  <a:ea typeface="Cascadia Code" panose="020B0609020000020004" pitchFamily="49" charset="0"/>
                  <a:cs typeface="Cascadia Code" panose="020B0609020000020004" pitchFamily="49" charset="0"/>
                </a:rPr>
                <a:t>stoc</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cantitate</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54" name="Group 53">
            <a:extLst>
              <a:ext uri="{FF2B5EF4-FFF2-40B4-BE49-F238E27FC236}">
                <a16:creationId xmlns:a16="http://schemas.microsoft.com/office/drawing/2014/main" id="{2365645C-ED2C-5142-127A-4E4F8AF86EFE}"/>
              </a:ext>
            </a:extLst>
          </p:cNvPr>
          <p:cNvGrpSpPr/>
          <p:nvPr/>
        </p:nvGrpSpPr>
        <p:grpSpPr>
          <a:xfrm>
            <a:off x="-111963" y="3617552"/>
            <a:ext cx="2224129" cy="1293707"/>
            <a:chOff x="-136458" y="2952394"/>
            <a:chExt cx="2224129" cy="1293707"/>
          </a:xfrm>
        </p:grpSpPr>
        <p:sp>
          <p:nvSpPr>
            <p:cNvPr id="25" name="Rectangle: Rounded Corners 24">
              <a:extLst>
                <a:ext uri="{FF2B5EF4-FFF2-40B4-BE49-F238E27FC236}">
                  <a16:creationId xmlns:a16="http://schemas.microsoft.com/office/drawing/2014/main" id="{B40A2E49-12DC-E02A-64F1-08086DFCC8EC}"/>
                </a:ext>
              </a:extLst>
            </p:cNvPr>
            <p:cNvSpPr/>
            <p:nvPr/>
          </p:nvSpPr>
          <p:spPr>
            <a:xfrm>
              <a:off x="353601" y="2952394"/>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a:extLst>
                <a:ext uri="{FF2B5EF4-FFF2-40B4-BE49-F238E27FC236}">
                  <a16:creationId xmlns:a16="http://schemas.microsoft.com/office/drawing/2014/main" id="{61A3E881-D8AE-6797-2EE6-E1DB297733AB}"/>
                </a:ext>
              </a:extLst>
            </p:cNvPr>
            <p:cNvSpPr txBox="1"/>
            <p:nvPr/>
          </p:nvSpPr>
          <p:spPr>
            <a:xfrm>
              <a:off x="-136458" y="2952515"/>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CLIENTI</a:t>
              </a:r>
            </a:p>
          </p:txBody>
        </p:sp>
        <p:sp>
          <p:nvSpPr>
            <p:cNvPr id="44" name="TextBox 43">
              <a:extLst>
                <a:ext uri="{FF2B5EF4-FFF2-40B4-BE49-F238E27FC236}">
                  <a16:creationId xmlns:a16="http://schemas.microsoft.com/office/drawing/2014/main" id="{8A559E05-1388-4A77-2280-2CA928A6E2A9}"/>
                </a:ext>
              </a:extLst>
            </p:cNvPr>
            <p:cNvSpPr txBox="1"/>
            <p:nvPr/>
          </p:nvSpPr>
          <p:spPr>
            <a:xfrm>
              <a:off x="347116" y="3297145"/>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nume_client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prenume_client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telefom</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localitate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59" name="Group 58">
            <a:extLst>
              <a:ext uri="{FF2B5EF4-FFF2-40B4-BE49-F238E27FC236}">
                <a16:creationId xmlns:a16="http://schemas.microsoft.com/office/drawing/2014/main" id="{96FFFA51-F697-CD17-DE31-9F6A1D4F8DFE}"/>
              </a:ext>
            </a:extLst>
          </p:cNvPr>
          <p:cNvGrpSpPr/>
          <p:nvPr/>
        </p:nvGrpSpPr>
        <p:grpSpPr>
          <a:xfrm>
            <a:off x="3756034" y="3662755"/>
            <a:ext cx="2224129" cy="1296232"/>
            <a:chOff x="2211101" y="2973303"/>
            <a:chExt cx="2224129" cy="1296232"/>
          </a:xfrm>
        </p:grpSpPr>
        <p:sp>
          <p:nvSpPr>
            <p:cNvPr id="30" name="Rectangle: Rounded Corners 29">
              <a:extLst>
                <a:ext uri="{FF2B5EF4-FFF2-40B4-BE49-F238E27FC236}">
                  <a16:creationId xmlns:a16="http://schemas.microsoft.com/office/drawing/2014/main" id="{89023D82-1845-67BC-EC5C-4477961A6C70}"/>
                </a:ext>
              </a:extLst>
            </p:cNvPr>
            <p:cNvSpPr/>
            <p:nvPr/>
          </p:nvSpPr>
          <p:spPr>
            <a:xfrm>
              <a:off x="2758615" y="2975828"/>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2" name="TextBox 41">
              <a:extLst>
                <a:ext uri="{FF2B5EF4-FFF2-40B4-BE49-F238E27FC236}">
                  <a16:creationId xmlns:a16="http://schemas.microsoft.com/office/drawing/2014/main" id="{88D323EA-9B18-3DBC-EEAA-C070E872314A}"/>
                </a:ext>
              </a:extLst>
            </p:cNvPr>
            <p:cNvSpPr txBox="1"/>
            <p:nvPr/>
          </p:nvSpPr>
          <p:spPr>
            <a:xfrm>
              <a:off x="2211101" y="2973303"/>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ANGAJATI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5" name="TextBox 44">
              <a:extLst>
                <a:ext uri="{FF2B5EF4-FFF2-40B4-BE49-F238E27FC236}">
                  <a16:creationId xmlns:a16="http://schemas.microsoft.com/office/drawing/2014/main" id="{1B0D3C37-37CE-BAE5-1577-7CE0DCE9E297}"/>
                </a:ext>
              </a:extLst>
            </p:cNvPr>
            <p:cNvSpPr txBox="1"/>
            <p:nvPr/>
          </p:nvSpPr>
          <p:spPr>
            <a:xfrm>
              <a:off x="2831397" y="3217168"/>
              <a:ext cx="1458473" cy="95410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nume_angajat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prenume_angajat</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telefon</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adresa</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data_angajare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60" name="Group 59">
            <a:extLst>
              <a:ext uri="{FF2B5EF4-FFF2-40B4-BE49-F238E27FC236}">
                <a16:creationId xmlns:a16="http://schemas.microsoft.com/office/drawing/2014/main" id="{A29B2466-4193-8308-54F9-F77ABB9E3C54}"/>
              </a:ext>
            </a:extLst>
          </p:cNvPr>
          <p:cNvGrpSpPr/>
          <p:nvPr/>
        </p:nvGrpSpPr>
        <p:grpSpPr>
          <a:xfrm>
            <a:off x="5734754" y="3647007"/>
            <a:ext cx="2224129" cy="1293707"/>
            <a:chOff x="4188670" y="2948916"/>
            <a:chExt cx="2224129" cy="1293707"/>
          </a:xfrm>
        </p:grpSpPr>
        <p:sp>
          <p:nvSpPr>
            <p:cNvPr id="26" name="Rectangle: Rounded Corners 25">
              <a:extLst>
                <a:ext uri="{FF2B5EF4-FFF2-40B4-BE49-F238E27FC236}">
                  <a16:creationId xmlns:a16="http://schemas.microsoft.com/office/drawing/2014/main" id="{A483D187-DDDF-772E-D43E-522D7569E790}"/>
                </a:ext>
              </a:extLst>
            </p:cNvPr>
            <p:cNvSpPr/>
            <p:nvPr/>
          </p:nvSpPr>
          <p:spPr>
            <a:xfrm>
              <a:off x="4740669" y="2948916"/>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TextBox 46">
              <a:extLst>
                <a:ext uri="{FF2B5EF4-FFF2-40B4-BE49-F238E27FC236}">
                  <a16:creationId xmlns:a16="http://schemas.microsoft.com/office/drawing/2014/main" id="{31384417-B301-573B-AEE5-E4B975CA983A}"/>
                </a:ext>
              </a:extLst>
            </p:cNvPr>
            <p:cNvSpPr txBox="1"/>
            <p:nvPr/>
          </p:nvSpPr>
          <p:spPr>
            <a:xfrm>
              <a:off x="4802893" y="3321420"/>
              <a:ext cx="1458473" cy="58477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#id_functie</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denumire_functie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salariu_min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salariu_max</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895" name="TextBox 1894">
              <a:extLst>
                <a:ext uri="{FF2B5EF4-FFF2-40B4-BE49-F238E27FC236}">
                  <a16:creationId xmlns:a16="http://schemas.microsoft.com/office/drawing/2014/main" id="{271DC689-975D-D6C0-FC59-7380A3C43210}"/>
                </a:ext>
              </a:extLst>
            </p:cNvPr>
            <p:cNvSpPr txBox="1"/>
            <p:nvPr/>
          </p:nvSpPr>
          <p:spPr>
            <a:xfrm>
              <a:off x="4188670" y="3062157"/>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FUNCTII</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61" name="Group 60">
            <a:extLst>
              <a:ext uri="{FF2B5EF4-FFF2-40B4-BE49-F238E27FC236}">
                <a16:creationId xmlns:a16="http://schemas.microsoft.com/office/drawing/2014/main" id="{59EBC2C0-C82C-2C34-817F-D6CCF0E510FD}"/>
              </a:ext>
            </a:extLst>
          </p:cNvPr>
          <p:cNvGrpSpPr/>
          <p:nvPr/>
        </p:nvGrpSpPr>
        <p:grpSpPr>
          <a:xfrm>
            <a:off x="7204237" y="3609675"/>
            <a:ext cx="2224129" cy="1293707"/>
            <a:chOff x="5854551" y="2928917"/>
            <a:chExt cx="2224129" cy="1293707"/>
          </a:xfrm>
        </p:grpSpPr>
        <p:sp>
          <p:nvSpPr>
            <p:cNvPr id="29" name="Rectangle: Rounded Corners 28">
              <a:extLst>
                <a:ext uri="{FF2B5EF4-FFF2-40B4-BE49-F238E27FC236}">
                  <a16:creationId xmlns:a16="http://schemas.microsoft.com/office/drawing/2014/main" id="{B5C8344F-9BAD-565E-ADE4-65CCC1311781}"/>
                </a:ext>
              </a:extLst>
            </p:cNvPr>
            <p:cNvSpPr/>
            <p:nvPr/>
          </p:nvSpPr>
          <p:spPr>
            <a:xfrm>
              <a:off x="6391988" y="2928917"/>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1D93E088-A4D0-D105-4287-FCB7EBE4B37C}"/>
                </a:ext>
              </a:extLst>
            </p:cNvPr>
            <p:cNvSpPr txBox="1"/>
            <p:nvPr/>
          </p:nvSpPr>
          <p:spPr>
            <a:xfrm>
              <a:off x="5854551" y="2948916"/>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GENURI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MUZICALE</a:t>
              </a: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9" name="TextBox 48">
              <a:extLst>
                <a:ext uri="{FF2B5EF4-FFF2-40B4-BE49-F238E27FC236}">
                  <a16:creationId xmlns:a16="http://schemas.microsoft.com/office/drawing/2014/main" id="{E26C96AE-27C2-FEB3-2266-65CACE909341}"/>
                </a:ext>
              </a:extLst>
            </p:cNvPr>
            <p:cNvSpPr txBox="1"/>
            <p:nvPr/>
          </p:nvSpPr>
          <p:spPr>
            <a:xfrm>
              <a:off x="6424174" y="3387897"/>
              <a:ext cx="1458473" cy="338554"/>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#id_gen</a:t>
              </a:r>
              <a:br>
                <a:rPr lang="en-US" sz="800" dirty="0">
                  <a:latin typeface="Cascadia Code" panose="020B0609020000020004" pitchFamily="49" charset="0"/>
                  <a:ea typeface="Cascadia Code" panose="020B0609020000020004" pitchFamily="49" charset="0"/>
                  <a:cs typeface="Cascadia Code" panose="020B0609020000020004" pitchFamily="49" charset="0"/>
                </a:rPr>
              </a:br>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nume_gen</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916" name="Group 1915">
            <a:extLst>
              <a:ext uri="{FF2B5EF4-FFF2-40B4-BE49-F238E27FC236}">
                <a16:creationId xmlns:a16="http://schemas.microsoft.com/office/drawing/2014/main" id="{5C5DC9A0-770A-AD49-F052-F73EFC41E8C7}"/>
              </a:ext>
            </a:extLst>
          </p:cNvPr>
          <p:cNvGrpSpPr/>
          <p:nvPr/>
        </p:nvGrpSpPr>
        <p:grpSpPr>
          <a:xfrm>
            <a:off x="6835884" y="1253909"/>
            <a:ext cx="2224129" cy="1293707"/>
            <a:chOff x="6835884" y="1253909"/>
            <a:chExt cx="2224129" cy="1293707"/>
          </a:xfrm>
        </p:grpSpPr>
        <p:sp>
          <p:nvSpPr>
            <p:cNvPr id="24" name="Rectangle: Rounded Corners 23">
              <a:extLst>
                <a:ext uri="{FF2B5EF4-FFF2-40B4-BE49-F238E27FC236}">
                  <a16:creationId xmlns:a16="http://schemas.microsoft.com/office/drawing/2014/main" id="{1F035CB2-4609-BA49-5CAB-6AFD14BD78E0}"/>
                </a:ext>
              </a:extLst>
            </p:cNvPr>
            <p:cNvSpPr/>
            <p:nvPr/>
          </p:nvSpPr>
          <p:spPr>
            <a:xfrm>
              <a:off x="7334964" y="1253909"/>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FCEEBBC9-000F-7940-2A8E-F7AE2CAC65CD}"/>
                </a:ext>
              </a:extLst>
            </p:cNvPr>
            <p:cNvSpPr txBox="1"/>
            <p:nvPr/>
          </p:nvSpPr>
          <p:spPr>
            <a:xfrm>
              <a:off x="6835884" y="1306976"/>
              <a:ext cx="2224129" cy="646331"/>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FORMATURI</a:t>
              </a:r>
              <a:br>
                <a:rPr lang="en-US" sz="1200" b="1" dirty="0">
                  <a:latin typeface="Cascadia Code" panose="020B0609020000020004" pitchFamily="49" charset="0"/>
                  <a:ea typeface="Cascadia Code" panose="020B0609020000020004" pitchFamily="49" charset="0"/>
                  <a:cs typeface="Cascadia Code" panose="020B0609020000020004" pitchFamily="49" charset="0"/>
                </a:rPr>
              </a:br>
              <a:r>
                <a:rPr lang="en-US" sz="1200" b="1" dirty="0">
                  <a:latin typeface="Cascadia Code" panose="020B0609020000020004" pitchFamily="49" charset="0"/>
                  <a:ea typeface="Cascadia Code" panose="020B0609020000020004" pitchFamily="49" charset="0"/>
                  <a:cs typeface="Cascadia Code" panose="020B0609020000020004" pitchFamily="49" charset="0"/>
                </a:rPr>
                <a:t>MEDIA</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9" name="TextBox 38">
              <a:extLst>
                <a:ext uri="{FF2B5EF4-FFF2-40B4-BE49-F238E27FC236}">
                  <a16:creationId xmlns:a16="http://schemas.microsoft.com/office/drawing/2014/main" id="{ACBCE263-E625-F27A-29A3-371129B3436A}"/>
                </a:ext>
              </a:extLst>
            </p:cNvPr>
            <p:cNvSpPr txBox="1"/>
            <p:nvPr/>
          </p:nvSpPr>
          <p:spPr>
            <a:xfrm>
              <a:off x="7312498" y="1700436"/>
              <a:ext cx="1458473" cy="707886"/>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#id_format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denumire</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adaos</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861" name="Group 1860">
            <a:extLst>
              <a:ext uri="{FF2B5EF4-FFF2-40B4-BE49-F238E27FC236}">
                <a16:creationId xmlns:a16="http://schemas.microsoft.com/office/drawing/2014/main" id="{8A741858-1818-4EE3-8E26-AA7663AA985D}"/>
              </a:ext>
            </a:extLst>
          </p:cNvPr>
          <p:cNvGrpSpPr/>
          <p:nvPr/>
        </p:nvGrpSpPr>
        <p:grpSpPr>
          <a:xfrm>
            <a:off x="5317618" y="2113226"/>
            <a:ext cx="2224129" cy="1293707"/>
            <a:chOff x="5207421" y="1193871"/>
            <a:chExt cx="2224129" cy="1293707"/>
          </a:xfrm>
        </p:grpSpPr>
        <p:sp>
          <p:nvSpPr>
            <p:cNvPr id="31" name="Rectangle: Rounded Corners 30">
              <a:extLst>
                <a:ext uri="{FF2B5EF4-FFF2-40B4-BE49-F238E27FC236}">
                  <a16:creationId xmlns:a16="http://schemas.microsoft.com/office/drawing/2014/main" id="{3A2BEB21-1989-93B2-F8F7-DCCA389F3109}"/>
                </a:ext>
              </a:extLst>
            </p:cNvPr>
            <p:cNvSpPr/>
            <p:nvPr/>
          </p:nvSpPr>
          <p:spPr>
            <a:xfrm>
              <a:off x="5706501" y="1193871"/>
              <a:ext cx="1225973" cy="1293707"/>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7ABEDA06-518E-53DF-B7F7-E1BEFB458893}"/>
                </a:ext>
              </a:extLst>
            </p:cNvPr>
            <p:cNvSpPr txBox="1"/>
            <p:nvPr/>
          </p:nvSpPr>
          <p:spPr>
            <a:xfrm>
              <a:off x="5207421" y="1256105"/>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ARTISTI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41" name="TextBox 40">
              <a:extLst>
                <a:ext uri="{FF2B5EF4-FFF2-40B4-BE49-F238E27FC236}">
                  <a16:creationId xmlns:a16="http://schemas.microsoft.com/office/drawing/2014/main" id="{159A04A8-E725-15F9-B280-3242A9BFA849}"/>
                </a:ext>
              </a:extLst>
            </p:cNvPr>
            <p:cNvSpPr txBox="1"/>
            <p:nvPr/>
          </p:nvSpPr>
          <p:spPr>
            <a:xfrm>
              <a:off x="5657074" y="1559607"/>
              <a:ext cx="1458473" cy="830997"/>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#id_artist</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prenume_artist</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en-US" sz="800" dirty="0" err="1">
                  <a:latin typeface="Cascadia Code" panose="020B0609020000020004" pitchFamily="49" charset="0"/>
                  <a:ea typeface="Cascadia Code" panose="020B0609020000020004" pitchFamily="49" charset="0"/>
                  <a:cs typeface="Cascadia Code" panose="020B0609020000020004" pitchFamily="49" charset="0"/>
                </a:rPr>
                <a:t>grup</a:t>
              </a:r>
              <a:endParaRPr lang="en-US" sz="800" dirty="0">
                <a:latin typeface="Cascadia Code" panose="020B0609020000020004" pitchFamily="49" charset="0"/>
                <a:ea typeface="Cascadia Code" panose="020B0609020000020004" pitchFamily="49" charset="0"/>
                <a:cs typeface="Cascadia Code" panose="020B0609020000020004" pitchFamily="49" charset="0"/>
              </a:endParaRPr>
            </a:p>
            <a:p>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28" name="Group 27">
            <a:extLst>
              <a:ext uri="{FF2B5EF4-FFF2-40B4-BE49-F238E27FC236}">
                <a16:creationId xmlns:a16="http://schemas.microsoft.com/office/drawing/2014/main" id="{D4DC3B08-D9DF-DCD0-EF28-979233427056}"/>
              </a:ext>
            </a:extLst>
          </p:cNvPr>
          <p:cNvGrpSpPr/>
          <p:nvPr/>
        </p:nvGrpSpPr>
        <p:grpSpPr>
          <a:xfrm>
            <a:off x="3231878" y="2267851"/>
            <a:ext cx="2224129" cy="1145741"/>
            <a:chOff x="2846091" y="2209943"/>
            <a:chExt cx="2224129" cy="1145741"/>
          </a:xfrm>
        </p:grpSpPr>
        <p:sp>
          <p:nvSpPr>
            <p:cNvPr id="46" name="Rectangle: Rounded Corners 45">
              <a:extLst>
                <a:ext uri="{FF2B5EF4-FFF2-40B4-BE49-F238E27FC236}">
                  <a16:creationId xmlns:a16="http://schemas.microsoft.com/office/drawing/2014/main" id="{2FC1095D-1830-4181-3C0F-26F51C615406}"/>
                </a:ext>
              </a:extLst>
            </p:cNvPr>
            <p:cNvSpPr/>
            <p:nvPr/>
          </p:nvSpPr>
          <p:spPr>
            <a:xfrm>
              <a:off x="3346393" y="2209943"/>
              <a:ext cx="1225973" cy="1145741"/>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0" name="TextBox 49">
              <a:extLst>
                <a:ext uri="{FF2B5EF4-FFF2-40B4-BE49-F238E27FC236}">
                  <a16:creationId xmlns:a16="http://schemas.microsoft.com/office/drawing/2014/main" id="{D05DC671-2FE2-D256-469B-331AFDA8517F}"/>
                </a:ext>
              </a:extLst>
            </p:cNvPr>
            <p:cNvSpPr txBox="1"/>
            <p:nvPr/>
          </p:nvSpPr>
          <p:spPr>
            <a:xfrm>
              <a:off x="2846091" y="2266363"/>
              <a:ext cx="2224129" cy="276999"/>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LISTE MELODII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51" name="TextBox 50">
              <a:extLst>
                <a:ext uri="{FF2B5EF4-FFF2-40B4-BE49-F238E27FC236}">
                  <a16:creationId xmlns:a16="http://schemas.microsoft.com/office/drawing/2014/main" id="{FAD3BA21-95E6-99FC-0FF7-FAF1B2E0B2CB}"/>
                </a:ext>
              </a:extLst>
            </p:cNvPr>
            <p:cNvSpPr txBox="1"/>
            <p:nvPr/>
          </p:nvSpPr>
          <p:spPr>
            <a:xfrm>
              <a:off x="3338667" y="2576913"/>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id_lista</a:t>
              </a:r>
            </a:p>
            <a:p>
              <a:r>
                <a:rPr lang="ro-RO" sz="800" dirty="0">
                  <a:latin typeface="Cascadia Code" panose="020B0609020000020004" pitchFamily="49" charset="0"/>
                  <a:ea typeface="Cascadia Code" panose="020B0609020000020004" pitchFamily="49" charset="0"/>
                  <a:cs typeface="Cascadia Code" panose="020B0609020000020004" pitchFamily="49" charset="0"/>
                </a:rPr>
                <a:t>*titlu</a:t>
              </a:r>
            </a:p>
            <a:p>
              <a:r>
                <a:rPr lang="ro-RO" sz="800" dirty="0">
                  <a:latin typeface="Cascadia Code" panose="020B0609020000020004" pitchFamily="49" charset="0"/>
                  <a:ea typeface="Cascadia Code" panose="020B0609020000020004" pitchFamily="49" charset="0"/>
                  <a:cs typeface="Cascadia Code" panose="020B0609020000020004" pitchFamily="49" charset="0"/>
                </a:rPr>
                <a:t>*lungime</a:t>
              </a: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grpSp>
        <p:nvGrpSpPr>
          <p:cNvPr id="17" name="Group 16">
            <a:extLst>
              <a:ext uri="{FF2B5EF4-FFF2-40B4-BE49-F238E27FC236}">
                <a16:creationId xmlns:a16="http://schemas.microsoft.com/office/drawing/2014/main" id="{4BEEC8A8-FFBF-634E-6160-8D724D25E216}"/>
              </a:ext>
            </a:extLst>
          </p:cNvPr>
          <p:cNvGrpSpPr/>
          <p:nvPr/>
        </p:nvGrpSpPr>
        <p:grpSpPr>
          <a:xfrm>
            <a:off x="5062707" y="1179133"/>
            <a:ext cx="2224129" cy="845520"/>
            <a:chOff x="3575091" y="1452763"/>
            <a:chExt cx="2224129" cy="845520"/>
          </a:xfrm>
        </p:grpSpPr>
        <p:sp>
          <p:nvSpPr>
            <p:cNvPr id="27" name="Rectangle: Rounded Corners 26">
              <a:extLst>
                <a:ext uri="{FF2B5EF4-FFF2-40B4-BE49-F238E27FC236}">
                  <a16:creationId xmlns:a16="http://schemas.microsoft.com/office/drawing/2014/main" id="{11581BAD-8093-0F59-A84A-95F7E0048928}"/>
                </a:ext>
              </a:extLst>
            </p:cNvPr>
            <p:cNvSpPr/>
            <p:nvPr/>
          </p:nvSpPr>
          <p:spPr>
            <a:xfrm>
              <a:off x="4095228" y="1452763"/>
              <a:ext cx="1225973" cy="845520"/>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TextBox 35">
              <a:extLst>
                <a:ext uri="{FF2B5EF4-FFF2-40B4-BE49-F238E27FC236}">
                  <a16:creationId xmlns:a16="http://schemas.microsoft.com/office/drawing/2014/main" id="{8ADCCE38-865A-8CEB-221E-4B5C1B64BFED}"/>
                </a:ext>
              </a:extLst>
            </p:cNvPr>
            <p:cNvSpPr txBox="1"/>
            <p:nvPr/>
          </p:nvSpPr>
          <p:spPr>
            <a:xfrm>
              <a:off x="3575091" y="1493108"/>
              <a:ext cx="2224129" cy="461665"/>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FURNIZORI</a:t>
              </a:r>
            </a:p>
            <a:p>
              <a:pPr algn="ctr"/>
              <a:endParaRPr lang="en-GB"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37" name="TextBox 36">
              <a:extLst>
                <a:ext uri="{FF2B5EF4-FFF2-40B4-BE49-F238E27FC236}">
                  <a16:creationId xmlns:a16="http://schemas.microsoft.com/office/drawing/2014/main" id="{4602292F-EEFE-F469-2202-7870AE9E6FE4}"/>
                </a:ext>
              </a:extLst>
            </p:cNvPr>
            <p:cNvSpPr txBox="1"/>
            <p:nvPr/>
          </p:nvSpPr>
          <p:spPr>
            <a:xfrm>
              <a:off x="4076270" y="1772367"/>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#id_furnizor</a:t>
              </a:r>
            </a:p>
            <a:p>
              <a:r>
                <a:rPr lang="en-US" sz="800" dirty="0">
                  <a:latin typeface="Cascadia Code" panose="020B0609020000020004" pitchFamily="49" charset="0"/>
                  <a:ea typeface="Cascadia Code" panose="020B0609020000020004" pitchFamily="49" charset="0"/>
                  <a:cs typeface="Cascadia Code" panose="020B0609020000020004" pitchFamily="49" charset="0"/>
                </a:rPr>
                <a:t>#denumire_furnizor</a:t>
              </a:r>
              <a:br>
                <a:rPr lang="en-US" sz="800" dirty="0">
                  <a:latin typeface="Cascadia Code" panose="020B0609020000020004" pitchFamily="49" charset="0"/>
                  <a:ea typeface="Cascadia Code" panose="020B0609020000020004" pitchFamily="49" charset="0"/>
                  <a:cs typeface="Cascadia Code" panose="020B0609020000020004" pitchFamily="49" charset="0"/>
                </a:rPr>
              </a:br>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1920" name="TextBox 1919">
            <a:extLst>
              <a:ext uri="{FF2B5EF4-FFF2-40B4-BE49-F238E27FC236}">
                <a16:creationId xmlns:a16="http://schemas.microsoft.com/office/drawing/2014/main" id="{78E38F8F-177C-72E1-2024-EE2B19136D6C}"/>
              </a:ext>
            </a:extLst>
          </p:cNvPr>
          <p:cNvSpPr txBox="1"/>
          <p:nvPr/>
        </p:nvSpPr>
        <p:spPr>
          <a:xfrm>
            <a:off x="2632182" y="621771"/>
            <a:ext cx="771908" cy="184666"/>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a</a:t>
            </a:r>
            <a:r>
              <a:rPr lang="ro-RO" sz="600" dirty="0">
                <a:latin typeface="Cascadia Code" panose="020B0609020000020004" pitchFamily="49" charset="0"/>
                <a:ea typeface="Cascadia Code" panose="020B0609020000020004" pitchFamily="49" charset="0"/>
                <a:cs typeface="Cascadia Code" panose="020B0609020000020004" pitchFamily="49" charset="0"/>
              </a:rPr>
              <a:t>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1" name="TextBox 1920">
            <a:extLst>
              <a:ext uri="{FF2B5EF4-FFF2-40B4-BE49-F238E27FC236}">
                <a16:creationId xmlns:a16="http://schemas.microsoft.com/office/drawing/2014/main" id="{53DF3CF2-3489-7962-86EF-50398F3C9DD1}"/>
              </a:ext>
            </a:extLst>
          </p:cNvPr>
          <p:cNvSpPr txBox="1"/>
          <p:nvPr/>
        </p:nvSpPr>
        <p:spPr>
          <a:xfrm>
            <a:off x="3743462" y="771675"/>
            <a:ext cx="645795" cy="184666"/>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a</a:t>
            </a:r>
            <a:r>
              <a:rPr lang="ro-RO" sz="600" dirty="0">
                <a:latin typeface="Cascadia Code" panose="020B0609020000020004" pitchFamily="49" charset="0"/>
                <a:ea typeface="Cascadia Code" panose="020B0609020000020004" pitchFamily="49" charset="0"/>
                <a:cs typeface="Cascadia Code" panose="020B0609020000020004" pitchFamily="49" charset="0"/>
              </a:rPr>
              <a:t>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2" name="TextBox 1921">
            <a:extLst>
              <a:ext uri="{FF2B5EF4-FFF2-40B4-BE49-F238E27FC236}">
                <a16:creationId xmlns:a16="http://schemas.microsoft.com/office/drawing/2014/main" id="{A4C22640-A1A2-082E-91A2-4024BBEBDF8E}"/>
              </a:ext>
            </a:extLst>
          </p:cNvPr>
          <p:cNvSpPr txBox="1"/>
          <p:nvPr/>
        </p:nvSpPr>
        <p:spPr>
          <a:xfrm>
            <a:off x="5399325" y="754075"/>
            <a:ext cx="771908" cy="276999"/>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e</a:t>
            </a:r>
            <a:r>
              <a:rPr lang="ro-RO" sz="600" dirty="0">
                <a:latin typeface="Cascadia Code" panose="020B0609020000020004" pitchFamily="49" charset="0"/>
                <a:ea typeface="Cascadia Code" panose="020B0609020000020004" pitchFamily="49" charset="0"/>
                <a:cs typeface="Cascadia Code" panose="020B0609020000020004" pitchFamily="49" charset="0"/>
              </a:rPr>
              <a:t>ste </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distribuit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3" name="TextBox 1922">
            <a:extLst>
              <a:ext uri="{FF2B5EF4-FFF2-40B4-BE49-F238E27FC236}">
                <a16:creationId xmlns:a16="http://schemas.microsoft.com/office/drawing/2014/main" id="{55560162-BE61-A343-BD53-604C533EB933}"/>
              </a:ext>
            </a:extLst>
          </p:cNvPr>
          <p:cNvSpPr txBox="1"/>
          <p:nvPr/>
        </p:nvSpPr>
        <p:spPr>
          <a:xfrm rot="5400000">
            <a:off x="5790768" y="800664"/>
            <a:ext cx="645795" cy="184666"/>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d</a:t>
            </a:r>
            <a:r>
              <a:rPr lang="ro-RO" sz="600" dirty="0">
                <a:latin typeface="Cascadia Code" panose="020B0609020000020004" pitchFamily="49" charset="0"/>
                <a:ea typeface="Cascadia Code" panose="020B0609020000020004" pitchFamily="49" charset="0"/>
                <a:cs typeface="Cascadia Code" panose="020B0609020000020004" pitchFamily="49" charset="0"/>
              </a:rPr>
              <a:t>istribuie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4" name="TextBox 1923">
            <a:extLst>
              <a:ext uri="{FF2B5EF4-FFF2-40B4-BE49-F238E27FC236}">
                <a16:creationId xmlns:a16="http://schemas.microsoft.com/office/drawing/2014/main" id="{25402C60-BB02-B0D4-290C-6EE05DDD01BC}"/>
              </a:ext>
            </a:extLst>
          </p:cNvPr>
          <p:cNvSpPr txBox="1"/>
          <p:nvPr/>
        </p:nvSpPr>
        <p:spPr>
          <a:xfrm>
            <a:off x="1549187" y="4142166"/>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face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7" name="TextBox 1926">
            <a:extLst>
              <a:ext uri="{FF2B5EF4-FFF2-40B4-BE49-F238E27FC236}">
                <a16:creationId xmlns:a16="http://schemas.microsoft.com/office/drawing/2014/main" id="{7BDE3C2F-8A05-2057-23F4-0AE5D4CDECBF}"/>
              </a:ext>
            </a:extLst>
          </p:cNvPr>
          <p:cNvSpPr txBox="1"/>
          <p:nvPr/>
        </p:nvSpPr>
        <p:spPr>
          <a:xfrm>
            <a:off x="1850995" y="4247232"/>
            <a:ext cx="66979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8" name="TextBox 1927">
            <a:extLst>
              <a:ext uri="{FF2B5EF4-FFF2-40B4-BE49-F238E27FC236}">
                <a16:creationId xmlns:a16="http://schemas.microsoft.com/office/drawing/2014/main" id="{5A539C26-F1F6-EF59-36E5-01E919AC6795}"/>
              </a:ext>
            </a:extLst>
          </p:cNvPr>
          <p:cNvSpPr txBox="1"/>
          <p:nvPr/>
        </p:nvSpPr>
        <p:spPr>
          <a:xfrm>
            <a:off x="3735868" y="4109194"/>
            <a:ext cx="697760"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pregătește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29" name="TextBox 1928">
            <a:extLst>
              <a:ext uri="{FF2B5EF4-FFF2-40B4-BE49-F238E27FC236}">
                <a16:creationId xmlns:a16="http://schemas.microsoft.com/office/drawing/2014/main" id="{C8AE3EDD-7884-5CAA-8A49-014E8FABF7DB}"/>
              </a:ext>
            </a:extLst>
          </p:cNvPr>
          <p:cNvSpPr txBox="1"/>
          <p:nvPr/>
        </p:nvSpPr>
        <p:spPr>
          <a:xfrm>
            <a:off x="3573601" y="4289724"/>
            <a:ext cx="666927"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rste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Pregătită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cxnSp>
        <p:nvCxnSpPr>
          <p:cNvPr id="1933" name="Straight Connector 1932">
            <a:extLst>
              <a:ext uri="{FF2B5EF4-FFF2-40B4-BE49-F238E27FC236}">
                <a16:creationId xmlns:a16="http://schemas.microsoft.com/office/drawing/2014/main" id="{6B269782-571E-644A-E5A4-453800E513D6}"/>
              </a:ext>
            </a:extLst>
          </p:cNvPr>
          <p:cNvCxnSpPr>
            <a:cxnSpLocks/>
          </p:cNvCxnSpPr>
          <p:nvPr/>
        </p:nvCxnSpPr>
        <p:spPr>
          <a:xfrm flipH="1">
            <a:off x="1737498" y="2218134"/>
            <a:ext cx="755957" cy="38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1" name="Straight Connector 1940">
            <a:extLst>
              <a:ext uri="{FF2B5EF4-FFF2-40B4-BE49-F238E27FC236}">
                <a16:creationId xmlns:a16="http://schemas.microsoft.com/office/drawing/2014/main" id="{DCE54428-2005-6853-20EE-8753E6A65CA7}"/>
              </a:ext>
            </a:extLst>
          </p:cNvPr>
          <p:cNvCxnSpPr>
            <a:cxnSpLocks/>
          </p:cNvCxnSpPr>
          <p:nvPr/>
        </p:nvCxnSpPr>
        <p:spPr>
          <a:xfrm>
            <a:off x="1737498" y="2210451"/>
            <a:ext cx="8464" cy="8698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4" name="Straight Connector 1943">
            <a:extLst>
              <a:ext uri="{FF2B5EF4-FFF2-40B4-BE49-F238E27FC236}">
                <a16:creationId xmlns:a16="http://schemas.microsoft.com/office/drawing/2014/main" id="{D9CDBE0B-7FEB-E49A-73E2-B9C065EF02F7}"/>
              </a:ext>
            </a:extLst>
          </p:cNvPr>
          <p:cNvCxnSpPr>
            <a:cxnSpLocks/>
          </p:cNvCxnSpPr>
          <p:nvPr/>
        </p:nvCxnSpPr>
        <p:spPr>
          <a:xfrm flipH="1">
            <a:off x="2350983" y="3246324"/>
            <a:ext cx="4205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5" name="Straight Connector 1944">
            <a:extLst>
              <a:ext uri="{FF2B5EF4-FFF2-40B4-BE49-F238E27FC236}">
                <a16:creationId xmlns:a16="http://schemas.microsoft.com/office/drawing/2014/main" id="{42BDA909-C795-03DE-DE8C-4A7E2B71049A}"/>
              </a:ext>
            </a:extLst>
          </p:cNvPr>
          <p:cNvCxnSpPr>
            <a:cxnSpLocks/>
          </p:cNvCxnSpPr>
          <p:nvPr/>
        </p:nvCxnSpPr>
        <p:spPr>
          <a:xfrm>
            <a:off x="2766097" y="3238083"/>
            <a:ext cx="10887" cy="8628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9" name="Straight Connector 1948">
            <a:extLst>
              <a:ext uri="{FF2B5EF4-FFF2-40B4-BE49-F238E27FC236}">
                <a16:creationId xmlns:a16="http://schemas.microsoft.com/office/drawing/2014/main" id="{4E4F6C16-E753-FDB7-598C-C9A55958FB84}"/>
              </a:ext>
            </a:extLst>
          </p:cNvPr>
          <p:cNvCxnSpPr/>
          <p:nvPr/>
        </p:nvCxnSpPr>
        <p:spPr>
          <a:xfrm flipH="1">
            <a:off x="1552065" y="2558429"/>
            <a:ext cx="188859" cy="18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1" name="Straight Connector 1950">
            <a:extLst>
              <a:ext uri="{FF2B5EF4-FFF2-40B4-BE49-F238E27FC236}">
                <a16:creationId xmlns:a16="http://schemas.microsoft.com/office/drawing/2014/main" id="{14EEC0F6-C650-A13F-BC1C-6C3B2814AE5F}"/>
              </a:ext>
            </a:extLst>
          </p:cNvPr>
          <p:cNvCxnSpPr/>
          <p:nvPr/>
        </p:nvCxnSpPr>
        <p:spPr>
          <a:xfrm flipH="1" flipV="1">
            <a:off x="1740370" y="2556262"/>
            <a:ext cx="188298" cy="1712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820" name="Group 1819">
            <a:extLst>
              <a:ext uri="{FF2B5EF4-FFF2-40B4-BE49-F238E27FC236}">
                <a16:creationId xmlns:a16="http://schemas.microsoft.com/office/drawing/2014/main" id="{33929416-28B8-901D-3A01-7E9EB57DDECA}"/>
              </a:ext>
            </a:extLst>
          </p:cNvPr>
          <p:cNvGrpSpPr/>
          <p:nvPr/>
        </p:nvGrpSpPr>
        <p:grpSpPr>
          <a:xfrm>
            <a:off x="824272" y="2722193"/>
            <a:ext cx="2224129" cy="808973"/>
            <a:chOff x="2801362" y="2546710"/>
            <a:chExt cx="2224129" cy="808973"/>
          </a:xfrm>
        </p:grpSpPr>
        <p:sp>
          <p:nvSpPr>
            <p:cNvPr id="1822" name="Rectangle: Rounded Corners 1821">
              <a:extLst>
                <a:ext uri="{FF2B5EF4-FFF2-40B4-BE49-F238E27FC236}">
                  <a16:creationId xmlns:a16="http://schemas.microsoft.com/office/drawing/2014/main" id="{D1231BF8-19FB-63DB-53BD-65125752A851}"/>
                </a:ext>
              </a:extLst>
            </p:cNvPr>
            <p:cNvSpPr/>
            <p:nvPr/>
          </p:nvSpPr>
          <p:spPr>
            <a:xfrm>
              <a:off x="3346394" y="2546710"/>
              <a:ext cx="1066683" cy="741498"/>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23" name="TextBox 1822">
              <a:extLst>
                <a:ext uri="{FF2B5EF4-FFF2-40B4-BE49-F238E27FC236}">
                  <a16:creationId xmlns:a16="http://schemas.microsoft.com/office/drawing/2014/main" id="{CA1570A9-D8FA-6258-ADC3-0A7280529372}"/>
                </a:ext>
              </a:extLst>
            </p:cNvPr>
            <p:cNvSpPr txBox="1"/>
            <p:nvPr/>
          </p:nvSpPr>
          <p:spPr>
            <a:xfrm>
              <a:off x="2801362" y="2617019"/>
              <a:ext cx="2224129" cy="276999"/>
            </a:xfrm>
            <a:prstGeom prst="rect">
              <a:avLst/>
            </a:prstGeom>
            <a:noFill/>
          </p:spPr>
          <p:txBody>
            <a:bodyPr wrap="square" rtlCol="0">
              <a:spAutoFit/>
            </a:bodyPr>
            <a:lstStyle/>
            <a:p>
              <a:pPr algn="ctr"/>
              <a:r>
                <a:rPr lang="ro-RO" sz="1200" b="1" dirty="0">
                  <a:latin typeface="Cascadia Code" panose="020B0609020000020004" pitchFamily="49" charset="0"/>
                  <a:ea typeface="Cascadia Code" panose="020B0609020000020004" pitchFamily="49" charset="0"/>
                  <a:cs typeface="Cascadia Code" panose="020B0609020000020004" pitchFamily="49" charset="0"/>
                </a:rPr>
                <a:t>DESCRIERE</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824" name="TextBox 1823">
              <a:extLst>
                <a:ext uri="{FF2B5EF4-FFF2-40B4-BE49-F238E27FC236}">
                  <a16:creationId xmlns:a16="http://schemas.microsoft.com/office/drawing/2014/main" id="{06C6C737-4FDC-158C-E8AE-CB4035C7E8D5}"/>
                </a:ext>
              </a:extLst>
            </p:cNvPr>
            <p:cNvSpPr txBox="1"/>
            <p:nvPr/>
          </p:nvSpPr>
          <p:spPr>
            <a:xfrm>
              <a:off x="3352096" y="2894018"/>
              <a:ext cx="1458473" cy="461665"/>
            </a:xfrm>
            <a:prstGeom prst="rect">
              <a:avLst/>
            </a:prstGeom>
            <a:noFill/>
          </p:spPr>
          <p:txBody>
            <a:bodyPr wrap="square" rtlCol="0">
              <a:spAutoFit/>
            </a:bodyPr>
            <a:lstStyle/>
            <a:p>
              <a:r>
                <a:rPr lang="en-US" sz="800" dirty="0">
                  <a:latin typeface="Cascadia Code" panose="020B0609020000020004" pitchFamily="49" charset="0"/>
                  <a:ea typeface="Cascadia Code" panose="020B0609020000020004" pitchFamily="49" charset="0"/>
                  <a:cs typeface="Cascadia Code" panose="020B0609020000020004" pitchFamily="49" charset="0"/>
                </a:rPr>
                <a:t>#</a:t>
              </a:r>
              <a:r>
                <a:rPr lang="ro-RO" sz="800" dirty="0">
                  <a:latin typeface="Cascadia Code" panose="020B0609020000020004" pitchFamily="49" charset="0"/>
                  <a:ea typeface="Cascadia Code" panose="020B0609020000020004" pitchFamily="49" charset="0"/>
                  <a:cs typeface="Cascadia Code" panose="020B0609020000020004" pitchFamily="49" charset="0"/>
                </a:rPr>
                <a:t>id_descriere</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*cantitate</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cxnSp>
        <p:nvCxnSpPr>
          <p:cNvPr id="1952" name="Straight Connector 1951">
            <a:extLst>
              <a:ext uri="{FF2B5EF4-FFF2-40B4-BE49-F238E27FC236}">
                <a16:creationId xmlns:a16="http://schemas.microsoft.com/office/drawing/2014/main" id="{44B2BDEC-C95B-5BBC-BDB3-E167618DA303}"/>
              </a:ext>
            </a:extLst>
          </p:cNvPr>
          <p:cNvCxnSpPr/>
          <p:nvPr/>
        </p:nvCxnSpPr>
        <p:spPr>
          <a:xfrm flipH="1">
            <a:off x="2574794" y="3586030"/>
            <a:ext cx="188859" cy="18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3" name="Straight Connector 1952">
            <a:extLst>
              <a:ext uri="{FF2B5EF4-FFF2-40B4-BE49-F238E27FC236}">
                <a16:creationId xmlns:a16="http://schemas.microsoft.com/office/drawing/2014/main" id="{C35FC951-04B7-0B75-6D99-73AE9B2742FB}"/>
              </a:ext>
            </a:extLst>
          </p:cNvPr>
          <p:cNvCxnSpPr/>
          <p:nvPr/>
        </p:nvCxnSpPr>
        <p:spPr>
          <a:xfrm flipH="1" flipV="1">
            <a:off x="2763099" y="3583863"/>
            <a:ext cx="188298" cy="171248"/>
          </a:xfrm>
          <a:prstGeom prst="line">
            <a:avLst/>
          </a:prstGeom>
        </p:spPr>
        <p:style>
          <a:lnRef idx="1">
            <a:schemeClr val="accent1"/>
          </a:lnRef>
          <a:fillRef idx="0">
            <a:schemeClr val="accent1"/>
          </a:fillRef>
          <a:effectRef idx="0">
            <a:schemeClr val="accent1"/>
          </a:effectRef>
          <a:fontRef idx="minor">
            <a:schemeClr val="tx1"/>
          </a:fontRef>
        </p:style>
      </p:cxnSp>
      <p:grpSp>
        <p:nvGrpSpPr>
          <p:cNvPr id="1800" name="Group 1799">
            <a:extLst>
              <a:ext uri="{FF2B5EF4-FFF2-40B4-BE49-F238E27FC236}">
                <a16:creationId xmlns:a16="http://schemas.microsoft.com/office/drawing/2014/main" id="{DB3E2D55-754D-A1A2-79AC-639F52D8E77C}"/>
              </a:ext>
            </a:extLst>
          </p:cNvPr>
          <p:cNvGrpSpPr/>
          <p:nvPr/>
        </p:nvGrpSpPr>
        <p:grpSpPr>
          <a:xfrm>
            <a:off x="1843143" y="3744286"/>
            <a:ext cx="2260935" cy="1081580"/>
            <a:chOff x="2801362" y="2546710"/>
            <a:chExt cx="2224129" cy="1069064"/>
          </a:xfrm>
        </p:grpSpPr>
        <p:sp>
          <p:nvSpPr>
            <p:cNvPr id="1803" name="Rectangle: Rounded Corners 1802">
              <a:extLst>
                <a:ext uri="{FF2B5EF4-FFF2-40B4-BE49-F238E27FC236}">
                  <a16:creationId xmlns:a16="http://schemas.microsoft.com/office/drawing/2014/main" id="{19682D38-187C-CAC3-20F2-FE47D1BA8296}"/>
                </a:ext>
              </a:extLst>
            </p:cNvPr>
            <p:cNvSpPr/>
            <p:nvPr/>
          </p:nvSpPr>
          <p:spPr>
            <a:xfrm>
              <a:off x="3346393" y="2546710"/>
              <a:ext cx="1131505" cy="1069064"/>
            </a:xfrm>
            <a:prstGeom prst="roundRect">
              <a:avLst>
                <a:gd name="adj" fmla="val 172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07" name="TextBox 1806">
              <a:extLst>
                <a:ext uri="{FF2B5EF4-FFF2-40B4-BE49-F238E27FC236}">
                  <a16:creationId xmlns:a16="http://schemas.microsoft.com/office/drawing/2014/main" id="{1B33F4DF-00AC-B343-79FC-2AF1BA6D22D2}"/>
                </a:ext>
              </a:extLst>
            </p:cNvPr>
            <p:cNvSpPr txBox="1"/>
            <p:nvPr/>
          </p:nvSpPr>
          <p:spPr>
            <a:xfrm>
              <a:off x="2801362" y="2617019"/>
              <a:ext cx="2224129" cy="276999"/>
            </a:xfrm>
            <a:prstGeom prst="rect">
              <a:avLst/>
            </a:prstGeom>
            <a:noFill/>
          </p:spPr>
          <p:txBody>
            <a:bodyPr wrap="square" rtlCol="0">
              <a:spAutoFit/>
            </a:bodyPr>
            <a:lstStyle/>
            <a:p>
              <a:pPr algn="ctr"/>
              <a:r>
                <a:rPr lang="en-US" sz="1200" b="1" dirty="0">
                  <a:latin typeface="Cascadia Code" panose="020B0609020000020004" pitchFamily="49" charset="0"/>
                  <a:ea typeface="Cascadia Code" panose="020B0609020000020004" pitchFamily="49" charset="0"/>
                  <a:cs typeface="Cascadia Code" panose="020B0609020000020004" pitchFamily="49" charset="0"/>
                </a:rPr>
                <a:t>C</a:t>
              </a:r>
              <a:r>
                <a:rPr lang="ro-RO" sz="1200" b="1" dirty="0">
                  <a:latin typeface="Cascadia Code" panose="020B0609020000020004" pitchFamily="49" charset="0"/>
                  <a:ea typeface="Cascadia Code" panose="020B0609020000020004" pitchFamily="49" charset="0"/>
                  <a:cs typeface="Cascadia Code" panose="020B0609020000020004" pitchFamily="49" charset="0"/>
                </a:rPr>
                <a:t>OMENZI</a:t>
              </a:r>
              <a:endParaRPr lang="en-US" sz="1200" b="1"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808" name="TextBox 1807">
              <a:extLst>
                <a:ext uri="{FF2B5EF4-FFF2-40B4-BE49-F238E27FC236}">
                  <a16:creationId xmlns:a16="http://schemas.microsoft.com/office/drawing/2014/main" id="{15D97290-DAC0-E7B2-F1D0-A25460610A68}"/>
                </a:ext>
              </a:extLst>
            </p:cNvPr>
            <p:cNvSpPr txBox="1"/>
            <p:nvPr/>
          </p:nvSpPr>
          <p:spPr>
            <a:xfrm>
              <a:off x="3352096" y="2894018"/>
              <a:ext cx="1458473" cy="707886"/>
            </a:xfrm>
            <a:prstGeom prst="rect">
              <a:avLst/>
            </a:prstGeom>
            <a:noFill/>
          </p:spPr>
          <p:txBody>
            <a:bodyPr wrap="square" rtlCol="0">
              <a:spAutoFit/>
            </a:bodyPr>
            <a:lstStyle/>
            <a:p>
              <a:r>
                <a:rPr lang="ro-RO" sz="800" dirty="0">
                  <a:latin typeface="Cascadia Code" panose="020B0609020000020004" pitchFamily="49" charset="0"/>
                  <a:ea typeface="Cascadia Code" panose="020B0609020000020004" pitchFamily="49" charset="0"/>
                  <a:cs typeface="Cascadia Code" panose="020B0609020000020004" pitchFamily="49" charset="0"/>
                </a:rPr>
                <a:t>#id_comanda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*data_comanda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*modalitate_plata</a:t>
              </a:r>
              <a:br>
                <a:rPr lang="ro-RO" sz="800" dirty="0">
                  <a:latin typeface="Cascadia Code" panose="020B0609020000020004" pitchFamily="49" charset="0"/>
                  <a:ea typeface="Cascadia Code" panose="020B0609020000020004" pitchFamily="49" charset="0"/>
                  <a:cs typeface="Cascadia Code" panose="020B0609020000020004" pitchFamily="49" charset="0"/>
                </a:rPr>
              </a:br>
              <a:r>
                <a:rPr lang="ro-RO" sz="800" dirty="0">
                  <a:latin typeface="Cascadia Code" panose="020B0609020000020004" pitchFamily="49" charset="0"/>
                  <a:ea typeface="Cascadia Code" panose="020B0609020000020004" pitchFamily="49" charset="0"/>
                  <a:cs typeface="Cascadia Code" panose="020B0609020000020004" pitchFamily="49" charset="0"/>
                </a:rPr>
                <a:t>*status_comanda</a:t>
              </a:r>
            </a:p>
            <a:p>
              <a:endParaRPr lang="en-GB" sz="800" dirty="0">
                <a:latin typeface="Cascadia Code" panose="020B0609020000020004" pitchFamily="49" charset="0"/>
                <a:ea typeface="Cascadia Code" panose="020B0609020000020004" pitchFamily="49" charset="0"/>
                <a:cs typeface="Cascadia Code" panose="020B0609020000020004" pitchFamily="49" charset="0"/>
              </a:endParaRPr>
            </a:p>
          </p:txBody>
        </p:sp>
      </p:grpSp>
      <p:sp>
        <p:nvSpPr>
          <p:cNvPr id="1955" name="TextBox 1954">
            <a:extLst>
              <a:ext uri="{FF2B5EF4-FFF2-40B4-BE49-F238E27FC236}">
                <a16:creationId xmlns:a16="http://schemas.microsoft.com/office/drawing/2014/main" id="{3130E694-1B48-8AAF-043A-BA17720252F2}"/>
              </a:ext>
            </a:extLst>
          </p:cNvPr>
          <p:cNvSpPr txBox="1"/>
          <p:nvPr/>
        </p:nvSpPr>
        <p:spPr>
          <a:xfrm rot="16200000">
            <a:off x="2462333" y="3314164"/>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6" name="TextBox 1955">
            <a:extLst>
              <a:ext uri="{FF2B5EF4-FFF2-40B4-BE49-F238E27FC236}">
                <a16:creationId xmlns:a16="http://schemas.microsoft.com/office/drawing/2014/main" id="{4309176C-7C95-74C5-E9EA-0B4FC966CF82}"/>
              </a:ext>
            </a:extLst>
          </p:cNvPr>
          <p:cNvSpPr txBox="1"/>
          <p:nvPr/>
        </p:nvSpPr>
        <p:spPr>
          <a:xfrm>
            <a:off x="2365376" y="3104474"/>
            <a:ext cx="630020"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7" name="TextBox 1956">
            <a:extLst>
              <a:ext uri="{FF2B5EF4-FFF2-40B4-BE49-F238E27FC236}">
                <a16:creationId xmlns:a16="http://schemas.microsoft.com/office/drawing/2014/main" id="{1EB0CF4B-EF20-23ED-5351-0CAE4283E25C}"/>
              </a:ext>
            </a:extLst>
          </p:cNvPr>
          <p:cNvSpPr txBox="1"/>
          <p:nvPr/>
        </p:nvSpPr>
        <p:spPr>
          <a:xfrm rot="16200000">
            <a:off x="1405445" y="2289273"/>
            <a:ext cx="515156"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conține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58" name="TextBox 1957">
            <a:extLst>
              <a:ext uri="{FF2B5EF4-FFF2-40B4-BE49-F238E27FC236}">
                <a16:creationId xmlns:a16="http://schemas.microsoft.com/office/drawing/2014/main" id="{1DEADF61-77D7-51FD-DE2D-E6BAEDF9D102}"/>
              </a:ext>
            </a:extLst>
          </p:cNvPr>
          <p:cNvSpPr txBox="1"/>
          <p:nvPr/>
        </p:nvSpPr>
        <p:spPr>
          <a:xfrm>
            <a:off x="1678061" y="2190040"/>
            <a:ext cx="515156"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a:t>
            </a:r>
          </a:p>
          <a:p>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6" name="TextBox 1965">
            <a:extLst>
              <a:ext uri="{FF2B5EF4-FFF2-40B4-BE49-F238E27FC236}">
                <a16:creationId xmlns:a16="http://schemas.microsoft.com/office/drawing/2014/main" id="{67065F3D-1D03-17A9-10D2-0A40851C6F51}"/>
              </a:ext>
            </a:extLst>
          </p:cNvPr>
          <p:cNvSpPr txBox="1"/>
          <p:nvPr/>
        </p:nvSpPr>
        <p:spPr>
          <a:xfrm>
            <a:off x="5112384" y="2834279"/>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înregistrează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7" name="TextBox 1966">
            <a:extLst>
              <a:ext uri="{FF2B5EF4-FFF2-40B4-BE49-F238E27FC236}">
                <a16:creationId xmlns:a16="http://schemas.microsoft.com/office/drawing/2014/main" id="{847239DE-5EF5-AE9A-A8F7-9034B40D751F}"/>
              </a:ext>
            </a:extLst>
          </p:cNvPr>
          <p:cNvSpPr txBox="1"/>
          <p:nvPr/>
        </p:nvSpPr>
        <p:spPr>
          <a:xfrm>
            <a:off x="4913809" y="3010074"/>
            <a:ext cx="798024"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înregistrată</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8" name="TextBox 1967">
            <a:extLst>
              <a:ext uri="{FF2B5EF4-FFF2-40B4-BE49-F238E27FC236}">
                <a16:creationId xmlns:a16="http://schemas.microsoft.com/office/drawing/2014/main" id="{EBBF59F9-BA92-A0BA-5242-57C9E654D677}"/>
              </a:ext>
            </a:extLst>
          </p:cNvPr>
          <p:cNvSpPr txBox="1"/>
          <p:nvPr/>
        </p:nvSpPr>
        <p:spPr>
          <a:xfrm>
            <a:off x="3194555" y="2832754"/>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69" name="TextBox 1968">
            <a:extLst>
              <a:ext uri="{FF2B5EF4-FFF2-40B4-BE49-F238E27FC236}">
                <a16:creationId xmlns:a16="http://schemas.microsoft.com/office/drawing/2014/main" id="{9DD2DB9A-684B-8C27-30D2-C8F9DE1B2281}"/>
              </a:ext>
            </a:extLst>
          </p:cNvPr>
          <p:cNvSpPr txBox="1"/>
          <p:nvPr/>
        </p:nvSpPr>
        <p:spPr>
          <a:xfrm rot="5400000">
            <a:off x="2578961" y="2792031"/>
            <a:ext cx="798024"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70" name="TextBox 1969">
            <a:extLst>
              <a:ext uri="{FF2B5EF4-FFF2-40B4-BE49-F238E27FC236}">
                <a16:creationId xmlns:a16="http://schemas.microsoft.com/office/drawing/2014/main" id="{E5DB9C23-76C1-59C2-69A2-00F3A430FA72}"/>
              </a:ext>
            </a:extLst>
          </p:cNvPr>
          <p:cNvSpPr txBox="1"/>
          <p:nvPr/>
        </p:nvSpPr>
        <p:spPr>
          <a:xfrm>
            <a:off x="1711880" y="1809705"/>
            <a:ext cx="645795" cy="276999"/>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este</a:t>
            </a:r>
          </a:p>
          <a:p>
            <a:r>
              <a:rPr lang="ro-RO" sz="600" dirty="0">
                <a:latin typeface="Cascadia Code" panose="020B0609020000020004" pitchFamily="49" charset="0"/>
                <a:ea typeface="Cascadia Code" panose="020B0609020000020004" pitchFamily="49" charset="0"/>
                <a:cs typeface="Cascadia Code" panose="020B0609020000020004" pitchFamily="49" charset="0"/>
              </a:rPr>
              <a:t>produs</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71" name="TextBox 1970">
            <a:extLst>
              <a:ext uri="{FF2B5EF4-FFF2-40B4-BE49-F238E27FC236}">
                <a16:creationId xmlns:a16="http://schemas.microsoft.com/office/drawing/2014/main" id="{F9DCD694-5E6B-EB2D-2452-0D9ED3CCAB06}"/>
              </a:ext>
            </a:extLst>
          </p:cNvPr>
          <p:cNvSpPr txBox="1"/>
          <p:nvPr/>
        </p:nvSpPr>
        <p:spPr>
          <a:xfrm>
            <a:off x="2418665" y="219739"/>
            <a:ext cx="829628" cy="184666"/>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e</a:t>
            </a:r>
            <a:r>
              <a:rPr lang="ro-RO" sz="600" dirty="0">
                <a:latin typeface="Cascadia Code" panose="020B0609020000020004" pitchFamily="49" charset="0"/>
                <a:ea typeface="Cascadia Code" panose="020B0609020000020004" pitchFamily="49" charset="0"/>
                <a:cs typeface="Cascadia Code" panose="020B0609020000020004" pitchFamily="49" charset="0"/>
              </a:rPr>
              <a:t>xista în</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72" name="TextBox 1971">
            <a:extLst>
              <a:ext uri="{FF2B5EF4-FFF2-40B4-BE49-F238E27FC236}">
                <a16:creationId xmlns:a16="http://schemas.microsoft.com/office/drawing/2014/main" id="{E40B820A-1404-6F11-6272-44F0F2998CE3}"/>
              </a:ext>
            </a:extLst>
          </p:cNvPr>
          <p:cNvSpPr txBox="1"/>
          <p:nvPr/>
        </p:nvSpPr>
        <p:spPr>
          <a:xfrm rot="5400000">
            <a:off x="7608571" y="1106371"/>
            <a:ext cx="829628" cy="184666"/>
          </a:xfrm>
          <a:prstGeom prst="rect">
            <a:avLst/>
          </a:prstGeom>
          <a:noFill/>
        </p:spPr>
        <p:txBody>
          <a:bodyPr wrap="square" rtlCol="0">
            <a:spAutoFit/>
          </a:bodyPr>
          <a:lstStyle/>
          <a:p>
            <a:r>
              <a:rPr lang="en-US" sz="600" dirty="0">
                <a:latin typeface="Cascadia Code" panose="020B0609020000020004" pitchFamily="49" charset="0"/>
                <a:ea typeface="Cascadia Code" panose="020B0609020000020004" pitchFamily="49" charset="0"/>
                <a:cs typeface="Cascadia Code" panose="020B0609020000020004" pitchFamily="49" charset="0"/>
              </a:rPr>
              <a:t>a</a:t>
            </a:r>
            <a:r>
              <a:rPr lang="ro-RO" sz="600" dirty="0">
                <a:latin typeface="Cascadia Code" panose="020B0609020000020004" pitchFamily="49" charset="0"/>
                <a:ea typeface="Cascadia Code" panose="020B0609020000020004" pitchFamily="49" charset="0"/>
                <a:cs typeface="Cascadia Code" panose="020B0609020000020004" pitchFamily="49" charset="0"/>
              </a:rPr>
              <a:t>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82" name="TextBox 1981">
            <a:extLst>
              <a:ext uri="{FF2B5EF4-FFF2-40B4-BE49-F238E27FC236}">
                <a16:creationId xmlns:a16="http://schemas.microsoft.com/office/drawing/2014/main" id="{A9389DFB-343C-4B25-3B73-CC67175147A9}"/>
              </a:ext>
            </a:extLst>
          </p:cNvPr>
          <p:cNvSpPr txBox="1"/>
          <p:nvPr/>
        </p:nvSpPr>
        <p:spPr>
          <a:xfrm>
            <a:off x="2845943" y="3335080"/>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83" name="TextBox 1982">
            <a:extLst>
              <a:ext uri="{FF2B5EF4-FFF2-40B4-BE49-F238E27FC236}">
                <a16:creationId xmlns:a16="http://schemas.microsoft.com/office/drawing/2014/main" id="{37A20D40-43A8-D5B4-E6A1-BEF1198E0C86}"/>
              </a:ext>
            </a:extLst>
          </p:cNvPr>
          <p:cNvSpPr txBox="1"/>
          <p:nvPr/>
        </p:nvSpPr>
        <p:spPr>
          <a:xfrm>
            <a:off x="7764689" y="3368887"/>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aparține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84" name="TextBox 1983">
            <a:extLst>
              <a:ext uri="{FF2B5EF4-FFF2-40B4-BE49-F238E27FC236}">
                <a16:creationId xmlns:a16="http://schemas.microsoft.com/office/drawing/2014/main" id="{759AE616-E30C-23C5-A28A-D3DCF50E2724}"/>
              </a:ext>
            </a:extLst>
          </p:cNvPr>
          <p:cNvSpPr txBox="1"/>
          <p:nvPr/>
        </p:nvSpPr>
        <p:spPr>
          <a:xfrm>
            <a:off x="5468001" y="4134643"/>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are</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
        <p:nvSpPr>
          <p:cNvPr id="1986" name="TextBox 1985">
            <a:extLst>
              <a:ext uri="{FF2B5EF4-FFF2-40B4-BE49-F238E27FC236}">
                <a16:creationId xmlns:a16="http://schemas.microsoft.com/office/drawing/2014/main" id="{13C82323-2EAD-BF46-E939-CA0CCCDCDFA8}"/>
              </a:ext>
            </a:extLst>
          </p:cNvPr>
          <p:cNvSpPr txBox="1"/>
          <p:nvPr/>
        </p:nvSpPr>
        <p:spPr>
          <a:xfrm>
            <a:off x="5884185" y="4256528"/>
            <a:ext cx="829628" cy="184666"/>
          </a:xfrm>
          <a:prstGeom prst="rect">
            <a:avLst/>
          </a:prstGeom>
          <a:noFill/>
        </p:spPr>
        <p:txBody>
          <a:bodyPr wrap="square" rtlCol="0">
            <a:spAutoFit/>
          </a:bodyPr>
          <a:lstStyle/>
          <a:p>
            <a:r>
              <a:rPr lang="ro-RO" sz="600" dirty="0">
                <a:latin typeface="Cascadia Code" panose="020B0609020000020004" pitchFamily="49" charset="0"/>
                <a:ea typeface="Cascadia Code" panose="020B0609020000020004" pitchFamily="49" charset="0"/>
                <a:cs typeface="Cascadia Code" panose="020B0609020000020004" pitchFamily="49" charset="0"/>
              </a:rPr>
              <a:t>sunt</a:t>
            </a:r>
            <a:endParaRPr lang="en-GB" sz="600" dirty="0">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3644452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Modelarea</a:t>
            </a:r>
            <a:r>
              <a:rPr lang="en-US" dirty="0"/>
              <a:t> </a:t>
            </a:r>
            <a:r>
              <a:rPr lang="en-US" dirty="0" err="1"/>
              <a:t>entit</a:t>
            </a:r>
            <a:r>
              <a:rPr lang="ro-RO" dirty="0"/>
              <a:t>ăților</a:t>
            </a:r>
            <a:endParaRPr dirty="0"/>
          </a:p>
        </p:txBody>
      </p:sp>
      <p:sp>
        <p:nvSpPr>
          <p:cNvPr id="26" name="Google Shape;893;p29">
            <a:extLst>
              <a:ext uri="{FF2B5EF4-FFF2-40B4-BE49-F238E27FC236}">
                <a16:creationId xmlns:a16="http://schemas.microsoft.com/office/drawing/2014/main" id="{DAB70F4D-9853-39D2-D17F-43A34131AF0D}"/>
              </a:ext>
            </a:extLst>
          </p:cNvPr>
          <p:cNvSpPr txBox="1">
            <a:spLocks/>
          </p:cNvSpPr>
          <p:nvPr/>
        </p:nvSpPr>
        <p:spPr>
          <a:xfrm>
            <a:off x="394033" y="1159264"/>
            <a:ext cx="6405547" cy="2056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algn="just">
              <a:buClr>
                <a:schemeClr val="bg2">
                  <a:lumMod val="50000"/>
                </a:schemeClr>
              </a:buClr>
              <a:buSzPct val="104000"/>
              <a:buFont typeface="Arial" panose="020B0604020202020204" pitchFamily="34" charset="0"/>
              <a:buChar char="•"/>
            </a:pPr>
            <a:r>
              <a:rPr lang="ro-RO" sz="1800" dirty="0"/>
              <a:t>Modelarea reprezintă transpunerea modelului conceptual în model fizic.</a:t>
            </a:r>
          </a:p>
          <a:p>
            <a:pPr algn="just">
              <a:buClr>
                <a:schemeClr val="bg2">
                  <a:lumMod val="50000"/>
                </a:schemeClr>
              </a:buClr>
              <a:buSzPct val="104000"/>
              <a:buFont typeface="Arial" panose="020B0604020202020204" pitchFamily="34" charset="0"/>
              <a:buChar char="•"/>
            </a:pPr>
            <a:r>
              <a:rPr lang="ro-RO" sz="1800" dirty="0"/>
              <a:t>Fiecare entitate devine tabel.</a:t>
            </a:r>
          </a:p>
          <a:p>
            <a:pPr algn="just">
              <a:buClr>
                <a:schemeClr val="bg2">
                  <a:lumMod val="50000"/>
                </a:schemeClr>
              </a:buClr>
              <a:buSzPct val="104000"/>
              <a:buFont typeface="Arial" panose="020B0604020202020204" pitchFamily="34" charset="0"/>
              <a:buChar char="•"/>
            </a:pPr>
            <a:r>
              <a:rPr lang="ro-RO" sz="1800" dirty="0"/>
              <a:t>Atributele devin coloane (câmpuri) cu nume unice, iar datele memorate într-un câmp au același timp.</a:t>
            </a:r>
          </a:p>
          <a:p>
            <a:pPr algn="just">
              <a:buClr>
                <a:schemeClr val="bg2">
                  <a:lumMod val="50000"/>
                </a:schemeClr>
              </a:buClr>
              <a:buSzPct val="104000"/>
              <a:buFont typeface="Arial" panose="020B0604020202020204" pitchFamily="34" charset="0"/>
              <a:buChar char="•"/>
            </a:pPr>
            <a:r>
              <a:rPr lang="ro-RO" sz="1800" dirty="0"/>
              <a:t>Relațiile one-to-many devin coloane în tabelele corespunzătoare entității pe partea many a relației.</a:t>
            </a:r>
          </a:p>
        </p:txBody>
      </p:sp>
    </p:spTree>
    <p:extLst>
      <p:ext uri="{BB962C8B-B14F-4D97-AF65-F5344CB8AC3E}">
        <p14:creationId xmlns:p14="http://schemas.microsoft.com/office/powerpoint/2010/main" val="339994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Modelarea</a:t>
            </a:r>
            <a:r>
              <a:rPr lang="en-US" dirty="0"/>
              <a:t> </a:t>
            </a:r>
            <a:r>
              <a:rPr lang="en-US" dirty="0" err="1"/>
              <a:t>entit</a:t>
            </a:r>
            <a:r>
              <a:rPr lang="ro-RO" dirty="0"/>
              <a:t>ăților</a:t>
            </a:r>
            <a:endParaRPr dirty="0"/>
          </a:p>
        </p:txBody>
      </p:sp>
      <p:sp>
        <p:nvSpPr>
          <p:cNvPr id="26" name="Google Shape;893;p29">
            <a:extLst>
              <a:ext uri="{FF2B5EF4-FFF2-40B4-BE49-F238E27FC236}">
                <a16:creationId xmlns:a16="http://schemas.microsoft.com/office/drawing/2014/main" id="{DAB70F4D-9853-39D2-D17F-43A34131AF0D}"/>
              </a:ext>
            </a:extLst>
          </p:cNvPr>
          <p:cNvSpPr txBox="1">
            <a:spLocks/>
          </p:cNvSpPr>
          <p:nvPr/>
        </p:nvSpPr>
        <p:spPr>
          <a:xfrm>
            <a:off x="394033" y="1159264"/>
            <a:ext cx="6405547" cy="20563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200"/>
              <a:buFont typeface="Albert Sans"/>
              <a:buNone/>
              <a:defRPr sz="1200" b="0" i="0" u="none" strike="noStrike" cap="none">
                <a:solidFill>
                  <a:schemeClr val="dk1"/>
                </a:solidFill>
                <a:latin typeface="Albert Sans"/>
                <a:ea typeface="Albert Sans"/>
                <a:cs typeface="Albert Sans"/>
                <a:sym typeface="Albert Sans"/>
              </a:defRPr>
            </a:lvl9pPr>
          </a:lstStyle>
          <a:p>
            <a:pPr algn="just">
              <a:buClr>
                <a:schemeClr val="bg2">
                  <a:lumMod val="50000"/>
                </a:schemeClr>
              </a:buClr>
              <a:buSzPct val="104000"/>
              <a:buFont typeface="Arial" panose="020B0604020202020204" pitchFamily="34" charset="0"/>
              <a:buChar char="•"/>
            </a:pPr>
            <a:r>
              <a:rPr lang="ro-RO" sz="1800" dirty="0"/>
              <a:t>Modelarea entităților se realizează astfel:</a:t>
            </a:r>
          </a:p>
          <a:p>
            <a:pPr algn="just">
              <a:buClr>
                <a:schemeClr val="bg2">
                  <a:lumMod val="50000"/>
                </a:schemeClr>
              </a:buClr>
              <a:buSzPct val="104000"/>
              <a:buFont typeface="Arial" panose="020B0604020202020204" pitchFamily="34" charset="0"/>
              <a:buChar char="•"/>
            </a:pPr>
            <a:r>
              <a:rPr lang="ro-RO" sz="1800" dirty="0"/>
              <a:t>id_album, id_furnizor devin câmpuri în tabela STOCUTRI.</a:t>
            </a:r>
          </a:p>
          <a:p>
            <a:pPr algn="just">
              <a:buClr>
                <a:schemeClr val="bg2">
                  <a:lumMod val="50000"/>
                </a:schemeClr>
              </a:buClr>
              <a:buSzPct val="104000"/>
              <a:buFont typeface="Arial" panose="020B0604020202020204" pitchFamily="34" charset="0"/>
              <a:buChar char="•"/>
            </a:pPr>
            <a:r>
              <a:rPr lang="ro-RO" sz="1800" dirty="0"/>
              <a:t>id_client, id_ angajat devin câmpuri în tabela COMENZI.</a:t>
            </a:r>
          </a:p>
          <a:p>
            <a:pPr algn="just">
              <a:buClr>
                <a:schemeClr val="bg2">
                  <a:lumMod val="50000"/>
                </a:schemeClr>
              </a:buClr>
              <a:buSzPct val="104000"/>
              <a:buFont typeface="Arial" panose="020B0604020202020204" pitchFamily="34" charset="0"/>
              <a:buChar char="•"/>
            </a:pPr>
            <a:r>
              <a:rPr lang="ro-RO" sz="1800" dirty="0"/>
              <a:t>id_comanda,id_album devin câmpuri în tabela DESCRIERI.</a:t>
            </a:r>
          </a:p>
          <a:p>
            <a:pPr algn="just">
              <a:buClr>
                <a:schemeClr val="bg2">
                  <a:lumMod val="50000"/>
                </a:schemeClr>
              </a:buClr>
              <a:buSzPct val="104000"/>
              <a:buFont typeface="Arial" panose="020B0604020202020204" pitchFamily="34" charset="0"/>
              <a:buChar char="•"/>
            </a:pPr>
            <a:r>
              <a:rPr lang="ro-RO" sz="1800" dirty="0"/>
              <a:t>id_album, id_artist devin câmpuri în tabela LISTE  MELODII.</a:t>
            </a:r>
          </a:p>
        </p:txBody>
      </p:sp>
    </p:spTree>
    <p:extLst>
      <p:ext uri="{BB962C8B-B14F-4D97-AF65-F5344CB8AC3E}">
        <p14:creationId xmlns:p14="http://schemas.microsoft.com/office/powerpoint/2010/main" val="883259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880574" y="3325697"/>
            <a:ext cx="3988605"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9600" dirty="0"/>
              <a:t>TABELE  ORACLE</a:t>
            </a:r>
            <a:endParaRPr sz="96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4756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pic>
        <p:nvPicPr>
          <p:cNvPr id="7" name="Picture 6">
            <a:extLst>
              <a:ext uri="{FF2B5EF4-FFF2-40B4-BE49-F238E27FC236}">
                <a16:creationId xmlns:a16="http://schemas.microsoft.com/office/drawing/2014/main" id="{430EA853-0E85-B6F9-7AAD-698C65A77329}"/>
              </a:ext>
            </a:extLst>
          </p:cNvPr>
          <p:cNvPicPr>
            <a:picLocks noChangeAspect="1"/>
          </p:cNvPicPr>
          <p:nvPr/>
        </p:nvPicPr>
        <p:blipFill>
          <a:blip r:embed="rId3"/>
          <a:stretch>
            <a:fillRect/>
          </a:stretch>
        </p:blipFill>
        <p:spPr>
          <a:xfrm>
            <a:off x="388620" y="608700"/>
            <a:ext cx="7535436" cy="3788040"/>
          </a:xfrm>
          <a:prstGeom prst="rect">
            <a:avLst/>
          </a:prstGeom>
        </p:spPr>
      </p:pic>
    </p:spTree>
    <p:extLst>
      <p:ext uri="{BB962C8B-B14F-4D97-AF65-F5344CB8AC3E}">
        <p14:creationId xmlns:p14="http://schemas.microsoft.com/office/powerpoint/2010/main" val="26243397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Artisti</a:t>
            </a:r>
            <a:br>
              <a:rPr lang="ro-RO" dirty="0"/>
            </a:br>
            <a:endParaRPr dirty="0"/>
          </a:p>
        </p:txBody>
      </p:sp>
      <p:pic>
        <p:nvPicPr>
          <p:cNvPr id="4" name="Picture 3">
            <a:extLst>
              <a:ext uri="{FF2B5EF4-FFF2-40B4-BE49-F238E27FC236}">
                <a16:creationId xmlns:a16="http://schemas.microsoft.com/office/drawing/2014/main" id="{14F72093-598B-6BD7-281B-2291BBC28ABE}"/>
              </a:ext>
            </a:extLst>
          </p:cNvPr>
          <p:cNvPicPr>
            <a:picLocks noChangeAspect="1"/>
          </p:cNvPicPr>
          <p:nvPr/>
        </p:nvPicPr>
        <p:blipFill>
          <a:blip r:embed="rId3"/>
          <a:stretch>
            <a:fillRect/>
          </a:stretch>
        </p:blipFill>
        <p:spPr>
          <a:xfrm>
            <a:off x="720000" y="1144486"/>
            <a:ext cx="5384081" cy="1300503"/>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151661F7-4463-BE72-D43B-C874107F8D2F}"/>
              </a:ext>
            </a:extLst>
          </p:cNvPr>
          <p:cNvPicPr>
            <a:picLocks noChangeAspect="1"/>
          </p:cNvPicPr>
          <p:nvPr/>
        </p:nvPicPr>
        <p:blipFill>
          <a:blip r:embed="rId4"/>
          <a:stretch>
            <a:fillRect/>
          </a:stretch>
        </p:blipFill>
        <p:spPr>
          <a:xfrm>
            <a:off x="720000" y="2571750"/>
            <a:ext cx="2882055" cy="23472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95233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Functii</a:t>
            </a:r>
            <a:br>
              <a:rPr lang="ro-RO" dirty="0"/>
            </a:br>
            <a:endParaRPr dirty="0"/>
          </a:p>
        </p:txBody>
      </p:sp>
      <p:pic>
        <p:nvPicPr>
          <p:cNvPr id="5" name="Picture 4">
            <a:extLst>
              <a:ext uri="{FF2B5EF4-FFF2-40B4-BE49-F238E27FC236}">
                <a16:creationId xmlns:a16="http://schemas.microsoft.com/office/drawing/2014/main" id="{30F795FE-BF42-623E-9EF5-2A07895A8ED7}"/>
              </a:ext>
            </a:extLst>
          </p:cNvPr>
          <p:cNvPicPr>
            <a:picLocks noChangeAspect="1"/>
          </p:cNvPicPr>
          <p:nvPr/>
        </p:nvPicPr>
        <p:blipFill>
          <a:blip r:embed="rId3"/>
          <a:stretch>
            <a:fillRect/>
          </a:stretch>
        </p:blipFill>
        <p:spPr>
          <a:xfrm>
            <a:off x="720000" y="1071124"/>
            <a:ext cx="6545580" cy="119928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EF9AC012-AB4A-F3FC-3098-72C84CAA364B}"/>
              </a:ext>
            </a:extLst>
          </p:cNvPr>
          <p:cNvPicPr>
            <a:picLocks noChangeAspect="1"/>
          </p:cNvPicPr>
          <p:nvPr/>
        </p:nvPicPr>
        <p:blipFill>
          <a:blip r:embed="rId4"/>
          <a:stretch>
            <a:fillRect/>
          </a:stretch>
        </p:blipFill>
        <p:spPr>
          <a:xfrm>
            <a:off x="720000" y="2347600"/>
            <a:ext cx="3379560" cy="256324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6352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3"/>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4672" y="1011734"/>
            <a:ext cx="1505160" cy="743054"/>
          </a:xfrm>
          <a:prstGeom prst="rect">
            <a:avLst/>
          </a:prstGeom>
        </p:spPr>
      </p:pic>
      <p:sp>
        <p:nvSpPr>
          <p:cNvPr id="964" name="Google Shape;964;p31"/>
          <p:cNvSpPr txBox="1">
            <a:spLocks noGrp="1"/>
          </p:cNvSpPr>
          <p:nvPr>
            <p:ph type="title"/>
          </p:nvPr>
        </p:nvSpPr>
        <p:spPr>
          <a:xfrm>
            <a:off x="280605" y="675558"/>
            <a:ext cx="4294800"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Argument</a:t>
            </a:r>
            <a:endParaRPr dirty="0"/>
          </a:p>
        </p:txBody>
      </p:sp>
      <p:sp>
        <p:nvSpPr>
          <p:cNvPr id="965" name="Google Shape;965;p31"/>
          <p:cNvSpPr txBox="1">
            <a:spLocks noGrp="1"/>
          </p:cNvSpPr>
          <p:nvPr>
            <p:ph type="subTitle" idx="1"/>
          </p:nvPr>
        </p:nvSpPr>
        <p:spPr>
          <a:xfrm>
            <a:off x="155181" y="1932517"/>
            <a:ext cx="5984155" cy="4265496"/>
          </a:xfrm>
          <a:prstGeom prst="rect">
            <a:avLst/>
          </a:prstGeom>
        </p:spPr>
        <p:txBody>
          <a:bodyPr spcFirstLastPara="1" wrap="square" lIns="91425" tIns="91425" rIns="91425" bIns="91425" anchor="t" anchorCtr="0">
            <a:noAutofit/>
          </a:bodyPr>
          <a:lstStyle/>
          <a:p>
            <a:pPr marL="152400" indent="0">
              <a:buNone/>
            </a:pPr>
            <a:r>
              <a:rPr lang="en-US" sz="1300" dirty="0"/>
              <a:t>	</a:t>
            </a:r>
            <a:r>
              <a:rPr lang="en-US" sz="1300" dirty="0" err="1"/>
              <a:t>Pe</a:t>
            </a:r>
            <a:r>
              <a:rPr lang="en-US" sz="1300" dirty="0"/>
              <a:t> </a:t>
            </a:r>
            <a:r>
              <a:rPr lang="en-US" sz="1300" dirty="0" err="1"/>
              <a:t>zi</a:t>
            </a:r>
            <a:r>
              <a:rPr lang="en-US" sz="1300" dirty="0"/>
              <a:t> ce </a:t>
            </a:r>
            <a:r>
              <a:rPr lang="en-US" sz="1300" dirty="0" err="1"/>
              <a:t>trece</a:t>
            </a:r>
            <a:r>
              <a:rPr lang="en-US" sz="1300" dirty="0"/>
              <a:t>, </a:t>
            </a:r>
            <a:r>
              <a:rPr lang="en-US" sz="1300" dirty="0" err="1"/>
              <a:t>toate</a:t>
            </a:r>
            <a:r>
              <a:rPr lang="en-US" sz="1300" dirty="0"/>
              <a:t> </a:t>
            </a:r>
            <a:r>
              <a:rPr lang="en-US" sz="1300" dirty="0" err="1"/>
              <a:t>afacerile</a:t>
            </a:r>
            <a:r>
              <a:rPr lang="en-US" sz="1300" dirty="0"/>
              <a:t>, </a:t>
            </a:r>
            <a:r>
              <a:rPr lang="en-US" sz="1300" dirty="0" err="1"/>
              <a:t>activitățile</a:t>
            </a:r>
            <a:r>
              <a:rPr lang="en-US" sz="1300" dirty="0"/>
              <a:t> </a:t>
            </a:r>
            <a:r>
              <a:rPr lang="en-US" sz="1300" dirty="0" err="1"/>
              <a:t>și</a:t>
            </a:r>
            <a:r>
              <a:rPr lang="en-US" sz="1300" dirty="0"/>
              <a:t> </a:t>
            </a:r>
            <a:r>
              <a:rPr lang="en-US" sz="1300" dirty="0" err="1"/>
              <a:t>acțiunile</a:t>
            </a:r>
            <a:r>
              <a:rPr lang="en-US" sz="1300" dirty="0"/>
              <a:t> </a:t>
            </a:r>
            <a:r>
              <a:rPr lang="en-US" sz="1300" dirty="0" err="1"/>
              <a:t>iau</a:t>
            </a:r>
            <a:r>
              <a:rPr lang="en-US" sz="1300" dirty="0"/>
              <a:t> </a:t>
            </a:r>
            <a:r>
              <a:rPr lang="en-US" sz="1300" dirty="0" err="1"/>
              <a:t>amploare</a:t>
            </a:r>
            <a:r>
              <a:rPr lang="en-US" sz="1300" dirty="0"/>
              <a:t>. </a:t>
            </a:r>
            <a:r>
              <a:rPr lang="en-US" sz="1300" dirty="0" err="1"/>
              <a:t>Același</a:t>
            </a:r>
            <a:r>
              <a:rPr lang="en-US" sz="1300" dirty="0"/>
              <a:t> </a:t>
            </a:r>
            <a:r>
              <a:rPr lang="en-US" sz="1300" dirty="0" err="1"/>
              <a:t>fenomen</a:t>
            </a:r>
            <a:r>
              <a:rPr lang="en-US" sz="1300" dirty="0"/>
              <a:t> se </a:t>
            </a:r>
            <a:r>
              <a:rPr lang="en-US" sz="1300" dirty="0" err="1"/>
              <a:t>poate</a:t>
            </a:r>
            <a:r>
              <a:rPr lang="en-US" sz="1300" dirty="0"/>
              <a:t> </a:t>
            </a:r>
            <a:r>
              <a:rPr lang="en-US" sz="1300" dirty="0" err="1"/>
              <a:t>observa</a:t>
            </a:r>
            <a:r>
              <a:rPr lang="en-US" sz="1300" dirty="0"/>
              <a:t> </a:t>
            </a:r>
            <a:r>
              <a:rPr lang="en-US" sz="1300" dirty="0" err="1"/>
              <a:t>și</a:t>
            </a:r>
            <a:r>
              <a:rPr lang="en-US" sz="1300" dirty="0"/>
              <a:t> </a:t>
            </a:r>
            <a:r>
              <a:rPr lang="en-US" sz="1300" dirty="0" err="1"/>
              <a:t>în</a:t>
            </a:r>
            <a:r>
              <a:rPr lang="en-US" sz="1300" dirty="0"/>
              <a:t> </a:t>
            </a:r>
            <a:r>
              <a:rPr lang="en-US" sz="1300" dirty="0" err="1"/>
              <a:t>ceea</a:t>
            </a:r>
            <a:r>
              <a:rPr lang="en-US" sz="1300" dirty="0"/>
              <a:t> ce </a:t>
            </a:r>
            <a:r>
              <a:rPr lang="en-US" sz="1300" dirty="0" err="1"/>
              <a:t>privește</a:t>
            </a:r>
            <a:r>
              <a:rPr lang="en-US" sz="1300" dirty="0"/>
              <a:t> </a:t>
            </a:r>
            <a:r>
              <a:rPr lang="en-US" sz="1300" dirty="0" err="1"/>
              <a:t>domeniul</a:t>
            </a:r>
            <a:r>
              <a:rPr lang="en-US" sz="1300" dirty="0"/>
              <a:t> </a:t>
            </a:r>
            <a:r>
              <a:rPr lang="en-US" sz="1300" dirty="0" err="1"/>
              <a:t>muzical</a:t>
            </a:r>
            <a:r>
              <a:rPr lang="en-US" sz="1300" dirty="0"/>
              <a:t>. </a:t>
            </a:r>
            <a:r>
              <a:rPr lang="en-US" sz="1300" dirty="0" err="1"/>
              <a:t>Produsele</a:t>
            </a:r>
            <a:r>
              <a:rPr lang="en-US" sz="1300" dirty="0"/>
              <a:t> </a:t>
            </a:r>
            <a:r>
              <a:rPr lang="en-US" sz="1300" dirty="0" err="1"/>
              <a:t>muzicale</a:t>
            </a:r>
            <a:r>
              <a:rPr lang="en-US" sz="1300" dirty="0"/>
              <a:t> </a:t>
            </a:r>
            <a:r>
              <a:rPr lang="en-US" sz="1300" dirty="0" err="1"/>
              <a:t>devin</a:t>
            </a:r>
            <a:r>
              <a:rPr lang="en-US" sz="1300" dirty="0"/>
              <a:t> tot </a:t>
            </a:r>
            <a:r>
              <a:rPr lang="en-US" sz="1300" dirty="0" err="1"/>
              <a:t>mai</a:t>
            </a:r>
            <a:r>
              <a:rPr lang="en-US" sz="1300" dirty="0"/>
              <a:t> diverse </a:t>
            </a:r>
            <a:r>
              <a:rPr lang="en-US" sz="1300" dirty="0" err="1"/>
              <a:t>și</a:t>
            </a:r>
            <a:r>
              <a:rPr lang="en-US" sz="1300" dirty="0"/>
              <a:t> </a:t>
            </a:r>
            <a:r>
              <a:rPr lang="en-US" sz="1300" dirty="0" err="1"/>
              <a:t>sunt</a:t>
            </a:r>
            <a:r>
              <a:rPr lang="en-US" sz="1300" dirty="0"/>
              <a:t> </a:t>
            </a:r>
            <a:r>
              <a:rPr lang="en-US" sz="1300" dirty="0" err="1"/>
              <a:t>prezentate</a:t>
            </a:r>
            <a:r>
              <a:rPr lang="en-US" sz="1300" dirty="0"/>
              <a:t> </a:t>
            </a:r>
            <a:r>
              <a:rPr lang="en-US" sz="1300" dirty="0" err="1"/>
              <a:t>în</a:t>
            </a:r>
            <a:r>
              <a:rPr lang="en-US" sz="1300" dirty="0"/>
              <a:t> </a:t>
            </a:r>
            <a:r>
              <a:rPr lang="en-US" sz="1300" dirty="0" err="1"/>
              <a:t>atât</a:t>
            </a:r>
            <a:r>
              <a:rPr lang="en-US" sz="1300" dirty="0"/>
              <a:t> de </a:t>
            </a:r>
            <a:r>
              <a:rPr lang="en-US" sz="1300" dirty="0" err="1"/>
              <a:t>multe</a:t>
            </a:r>
            <a:r>
              <a:rPr lang="en-US" sz="1300" dirty="0"/>
              <a:t> </a:t>
            </a:r>
            <a:r>
              <a:rPr lang="en-US" sz="1300" dirty="0" err="1"/>
              <a:t>forme</a:t>
            </a:r>
            <a:r>
              <a:rPr lang="en-US" sz="1300" dirty="0"/>
              <a:t>, </a:t>
            </a:r>
            <a:r>
              <a:rPr lang="en-US" sz="1300" dirty="0" err="1"/>
              <a:t>iar</a:t>
            </a:r>
            <a:r>
              <a:rPr lang="en-US" sz="1300" dirty="0"/>
              <a:t> </a:t>
            </a:r>
            <a:r>
              <a:rPr lang="en-US" sz="1300" dirty="0" err="1"/>
              <a:t>numărul</a:t>
            </a:r>
            <a:r>
              <a:rPr lang="en-US" sz="1300" dirty="0"/>
              <a:t> de </a:t>
            </a:r>
            <a:r>
              <a:rPr lang="en-US" sz="1300" dirty="0" err="1"/>
              <a:t>producători</a:t>
            </a:r>
            <a:r>
              <a:rPr lang="en-US" sz="1300" dirty="0"/>
              <a:t> </a:t>
            </a:r>
            <a:r>
              <a:rPr lang="en-US" sz="1300" dirty="0" err="1"/>
              <a:t>este</a:t>
            </a:r>
            <a:r>
              <a:rPr lang="en-US" sz="1300" dirty="0"/>
              <a:t> </a:t>
            </a:r>
            <a:r>
              <a:rPr lang="en-US" sz="1300" dirty="0" err="1"/>
              <a:t>într</a:t>
            </a:r>
            <a:r>
              <a:rPr lang="en-US" sz="1300" dirty="0"/>
              <a:t>-o </a:t>
            </a:r>
            <a:r>
              <a:rPr lang="en-US" sz="1300" dirty="0" err="1"/>
              <a:t>creștere</a:t>
            </a:r>
            <a:r>
              <a:rPr lang="en-US" sz="1300" dirty="0"/>
              <a:t> </a:t>
            </a:r>
            <a:r>
              <a:rPr lang="en-US" sz="1300" dirty="0" err="1"/>
              <a:t>continuă</a:t>
            </a:r>
            <a:r>
              <a:rPr lang="en-US" sz="1300" dirty="0"/>
              <a:t> </a:t>
            </a:r>
            <a:r>
              <a:rPr lang="en-US" sz="1300" dirty="0" err="1"/>
              <a:t>și</a:t>
            </a:r>
            <a:r>
              <a:rPr lang="en-US" sz="1300" dirty="0"/>
              <a:t>, </a:t>
            </a:r>
            <a:r>
              <a:rPr lang="en-US" sz="1300" dirty="0" err="1"/>
              <a:t>tocmai</a:t>
            </a:r>
            <a:r>
              <a:rPr lang="en-US" sz="1300" dirty="0"/>
              <a:t> de </a:t>
            </a:r>
            <a:r>
              <a:rPr lang="en-US" sz="1300" dirty="0" err="1"/>
              <a:t>aceea</a:t>
            </a:r>
            <a:r>
              <a:rPr lang="en-US" sz="1300" dirty="0"/>
              <a:t>, </a:t>
            </a:r>
            <a:r>
              <a:rPr lang="en-US" sz="1300" dirty="0" err="1"/>
              <a:t>crearea</a:t>
            </a:r>
            <a:r>
              <a:rPr lang="en-US" sz="1300" dirty="0"/>
              <a:t> </a:t>
            </a:r>
            <a:r>
              <a:rPr lang="en-US" sz="1300" dirty="0" err="1"/>
              <a:t>unei</a:t>
            </a:r>
            <a:r>
              <a:rPr lang="en-US" sz="1300" dirty="0"/>
              <a:t> </a:t>
            </a:r>
            <a:r>
              <a:rPr lang="en-US" sz="1300" dirty="0" err="1"/>
              <a:t>baze</a:t>
            </a:r>
            <a:r>
              <a:rPr lang="en-US" sz="1300" dirty="0"/>
              <a:t> de date </a:t>
            </a:r>
            <a:r>
              <a:rPr lang="en-US" sz="1300" dirty="0" err="1"/>
              <a:t>este</a:t>
            </a:r>
            <a:r>
              <a:rPr lang="en-US" sz="1300" dirty="0"/>
              <a:t> </a:t>
            </a:r>
            <a:r>
              <a:rPr lang="en-US" sz="1300" dirty="0" err="1"/>
              <a:t>necesară</a:t>
            </a:r>
            <a:r>
              <a:rPr lang="en-US" sz="1300" dirty="0"/>
              <a:t> </a:t>
            </a:r>
            <a:r>
              <a:rPr lang="en-US" sz="1300" dirty="0" err="1"/>
              <a:t>pentru</a:t>
            </a:r>
            <a:r>
              <a:rPr lang="en-US" sz="1300" dirty="0"/>
              <a:t> </a:t>
            </a:r>
            <a:r>
              <a:rPr lang="en-US" sz="1300" dirty="0" err="1"/>
              <a:t>reținerea</a:t>
            </a:r>
            <a:r>
              <a:rPr lang="en-US" sz="1300" dirty="0"/>
              <a:t> </a:t>
            </a:r>
            <a:r>
              <a:rPr lang="en-US" sz="1300" dirty="0" err="1"/>
              <a:t>acestor</a:t>
            </a:r>
            <a:r>
              <a:rPr lang="en-US" sz="1300" dirty="0"/>
              <a:t> </a:t>
            </a:r>
            <a:r>
              <a:rPr lang="en-US" sz="1300" dirty="0" err="1"/>
              <a:t>informații</a:t>
            </a:r>
            <a:r>
              <a:rPr lang="en-US" sz="1300" dirty="0"/>
              <a:t>.</a:t>
            </a:r>
          </a:p>
          <a:p>
            <a:pPr marL="152400" indent="0">
              <a:buNone/>
            </a:pPr>
            <a:r>
              <a:rPr lang="en-US" sz="1300" dirty="0"/>
              <a:t>	</a:t>
            </a:r>
            <a:r>
              <a:rPr lang="en-US" sz="1300" dirty="0" err="1"/>
              <a:t>Acest</a:t>
            </a:r>
            <a:r>
              <a:rPr lang="en-US" sz="1300" dirty="0"/>
              <a:t> </a:t>
            </a:r>
            <a:r>
              <a:rPr lang="en-US" sz="1300" dirty="0" err="1"/>
              <a:t>proiect</a:t>
            </a:r>
            <a:r>
              <a:rPr lang="en-US" sz="1300" dirty="0"/>
              <a:t> a </a:t>
            </a:r>
            <a:r>
              <a:rPr lang="en-US" sz="1300" dirty="0" err="1"/>
              <a:t>fost</a:t>
            </a:r>
            <a:r>
              <a:rPr lang="en-US" sz="1300" dirty="0"/>
              <a:t> </a:t>
            </a:r>
            <a:r>
              <a:rPr lang="en-US" sz="1300" dirty="0" err="1"/>
              <a:t>creat</a:t>
            </a:r>
            <a:r>
              <a:rPr lang="en-US" sz="1300" dirty="0"/>
              <a:t> cu </a:t>
            </a:r>
            <a:r>
              <a:rPr lang="en-US" sz="1300" dirty="0" err="1"/>
              <a:t>scopul</a:t>
            </a:r>
            <a:r>
              <a:rPr lang="en-US" sz="1300" dirty="0"/>
              <a:t> de a </a:t>
            </a:r>
            <a:r>
              <a:rPr lang="en-US" sz="1300" dirty="0" err="1"/>
              <a:t>gestiona</a:t>
            </a:r>
            <a:r>
              <a:rPr lang="en-US" sz="1300" dirty="0"/>
              <a:t> </a:t>
            </a:r>
            <a:r>
              <a:rPr lang="en-US" sz="1300" dirty="0" err="1"/>
              <a:t>toate</a:t>
            </a:r>
            <a:r>
              <a:rPr lang="en-US" sz="1300" dirty="0"/>
              <a:t> </a:t>
            </a:r>
            <a:r>
              <a:rPr lang="en-US" sz="1300" dirty="0" err="1"/>
              <a:t>datele</a:t>
            </a:r>
            <a:r>
              <a:rPr lang="en-US" sz="1300" dirty="0"/>
              <a:t> </a:t>
            </a:r>
            <a:r>
              <a:rPr lang="en-US" sz="1300" dirty="0" err="1"/>
              <a:t>necesare</a:t>
            </a:r>
            <a:r>
              <a:rPr lang="en-US" sz="1300" dirty="0"/>
              <a:t> </a:t>
            </a:r>
            <a:r>
              <a:rPr lang="en-US" sz="1300" dirty="0" err="1"/>
              <a:t>organizării</a:t>
            </a:r>
            <a:r>
              <a:rPr lang="en-US" sz="1300" dirty="0"/>
              <a:t> </a:t>
            </a:r>
            <a:r>
              <a:rPr lang="en-US" sz="1300" dirty="0" err="1"/>
              <a:t>activității</a:t>
            </a:r>
            <a:r>
              <a:rPr lang="en-US" sz="1300" dirty="0"/>
              <a:t> </a:t>
            </a:r>
            <a:r>
              <a:rPr lang="en-US" sz="1300" dirty="0" err="1"/>
              <a:t>unui</a:t>
            </a:r>
            <a:r>
              <a:rPr lang="en-US" sz="1300" dirty="0"/>
              <a:t> </a:t>
            </a:r>
            <a:r>
              <a:rPr lang="en-US" sz="1300" dirty="0" err="1"/>
              <a:t>magazin</a:t>
            </a:r>
            <a:r>
              <a:rPr lang="en-US" sz="1300" dirty="0"/>
              <a:t> de </a:t>
            </a:r>
            <a:r>
              <a:rPr lang="en-US" sz="1300" dirty="0" err="1"/>
              <a:t>muzică</a:t>
            </a:r>
            <a:r>
              <a:rPr lang="en-US" sz="1300" dirty="0"/>
              <a:t>, </a:t>
            </a:r>
            <a:r>
              <a:rPr lang="en-US" sz="1300" dirty="0" err="1"/>
              <a:t>numit</a:t>
            </a:r>
            <a:r>
              <a:rPr lang="en-US" sz="1300" dirty="0"/>
              <a:t> "</a:t>
            </a:r>
            <a:r>
              <a:rPr lang="en-US" sz="1300" dirty="0" err="1"/>
              <a:t>Rachi</a:t>
            </a:r>
            <a:r>
              <a:rPr lang="en-US" sz="1300" dirty="0"/>
              <a:t> Records</a:t>
            </a:r>
            <a:r>
              <a:rPr lang="ro-RO" sz="1300" dirty="0"/>
              <a:t> 3.0</a:t>
            </a:r>
            <a:r>
              <a:rPr lang="en-US" sz="1300" dirty="0"/>
              <a:t>".</a:t>
            </a:r>
          </a:p>
          <a:p>
            <a:pPr marL="152400" indent="0">
              <a:buNone/>
            </a:pPr>
            <a:r>
              <a:rPr lang="en-US" sz="1300" dirty="0"/>
              <a:t>	</a:t>
            </a:r>
            <a:r>
              <a:rPr lang="en-US" sz="1300" dirty="0" err="1"/>
              <a:t>Totodată</a:t>
            </a:r>
            <a:r>
              <a:rPr lang="en-US" sz="1300" dirty="0"/>
              <a:t>, am ales </a:t>
            </a:r>
            <a:r>
              <a:rPr lang="en-US" sz="1300" dirty="0" err="1"/>
              <a:t>această</a:t>
            </a:r>
            <a:r>
              <a:rPr lang="en-US" sz="1300" dirty="0"/>
              <a:t> </a:t>
            </a:r>
            <a:r>
              <a:rPr lang="en-US" sz="1300" dirty="0" err="1"/>
              <a:t>temă</a:t>
            </a:r>
            <a:r>
              <a:rPr lang="en-US" sz="1300" dirty="0"/>
              <a:t> </a:t>
            </a:r>
            <a:r>
              <a:rPr lang="en-US" sz="1300" dirty="0" err="1"/>
              <a:t>deoarece</a:t>
            </a:r>
            <a:r>
              <a:rPr lang="en-US" sz="1300" dirty="0"/>
              <a:t> </a:t>
            </a:r>
            <a:r>
              <a:rPr lang="en-US" sz="1300" dirty="0" err="1"/>
              <a:t>vreau</a:t>
            </a:r>
            <a:r>
              <a:rPr lang="en-US" sz="1300" dirty="0"/>
              <a:t> </a:t>
            </a:r>
            <a:r>
              <a:rPr lang="en-US" sz="1300" dirty="0" err="1"/>
              <a:t>să</a:t>
            </a:r>
            <a:r>
              <a:rPr lang="en-US" sz="1300" dirty="0"/>
              <a:t> </a:t>
            </a:r>
            <a:r>
              <a:rPr lang="en-US" sz="1300" dirty="0" err="1"/>
              <a:t>îmi</a:t>
            </a:r>
            <a:r>
              <a:rPr lang="en-US" sz="1300" dirty="0"/>
              <a:t> </a:t>
            </a:r>
            <a:r>
              <a:rPr lang="en-US" sz="1300" dirty="0" err="1"/>
              <a:t>aprofundez</a:t>
            </a:r>
            <a:r>
              <a:rPr lang="en-US" sz="1300" dirty="0"/>
              <a:t> </a:t>
            </a:r>
            <a:r>
              <a:rPr lang="en-US" sz="1300" dirty="0" err="1"/>
              <a:t>cunoştinţele</a:t>
            </a:r>
            <a:r>
              <a:rPr lang="en-US" sz="1300" dirty="0"/>
              <a:t> </a:t>
            </a:r>
            <a:r>
              <a:rPr lang="en-US" sz="1300" dirty="0" err="1"/>
              <a:t>în</a:t>
            </a:r>
            <a:r>
              <a:rPr lang="en-US" sz="1300" dirty="0"/>
              <a:t> </a:t>
            </a:r>
            <a:r>
              <a:rPr lang="en-US" sz="1300" dirty="0" err="1"/>
              <a:t>domeniul</a:t>
            </a:r>
            <a:r>
              <a:rPr lang="en-US" sz="1300" dirty="0"/>
              <a:t> </a:t>
            </a:r>
            <a:r>
              <a:rPr lang="en-US" sz="1300" dirty="0" err="1"/>
              <a:t>bazelor</a:t>
            </a:r>
            <a:r>
              <a:rPr lang="en-US" sz="1300" dirty="0"/>
              <a:t> de date, cu </a:t>
            </a:r>
            <a:r>
              <a:rPr lang="en-US" sz="1300" dirty="0" err="1"/>
              <a:t>precădere</a:t>
            </a:r>
            <a:r>
              <a:rPr lang="en-US" sz="1300" dirty="0"/>
              <a:t> </a:t>
            </a:r>
            <a:r>
              <a:rPr lang="en-US" sz="1300" dirty="0" err="1"/>
              <a:t>în</a:t>
            </a:r>
            <a:r>
              <a:rPr lang="en-US" sz="1300" dirty="0"/>
              <a:t> </a:t>
            </a:r>
            <a:r>
              <a:rPr lang="en-US" sz="1300" dirty="0" err="1"/>
              <a:t>sistemul</a:t>
            </a:r>
            <a:r>
              <a:rPr lang="en-US" sz="1300" dirty="0"/>
              <a:t> de </a:t>
            </a:r>
            <a:r>
              <a:rPr lang="en-US" sz="1300" dirty="0" err="1"/>
              <a:t>gestiune</a:t>
            </a:r>
            <a:r>
              <a:rPr lang="en-US" sz="1300" dirty="0"/>
              <a:t> al </a:t>
            </a:r>
            <a:r>
              <a:rPr lang="en-US" sz="1300" dirty="0" err="1"/>
              <a:t>bazelor</a:t>
            </a:r>
            <a:r>
              <a:rPr lang="en-US" sz="1300" dirty="0"/>
              <a:t> de date Oracle. O </a:t>
            </a:r>
            <a:r>
              <a:rPr lang="en-US" sz="1300" dirty="0" err="1"/>
              <a:t>bază</a:t>
            </a:r>
            <a:r>
              <a:rPr lang="en-US" sz="1300" dirty="0"/>
              <a:t> de date bine </a:t>
            </a:r>
            <a:r>
              <a:rPr lang="en-US" sz="1300" dirty="0" err="1"/>
              <a:t>structurată</a:t>
            </a:r>
            <a:r>
              <a:rPr lang="en-US" sz="1300" dirty="0"/>
              <a:t> </a:t>
            </a:r>
            <a:r>
              <a:rPr lang="en-US" sz="1300" dirty="0" err="1"/>
              <a:t>pentru</a:t>
            </a:r>
            <a:r>
              <a:rPr lang="en-US" sz="1300" dirty="0"/>
              <a:t> "</a:t>
            </a:r>
            <a:r>
              <a:rPr lang="en-US" sz="1300" dirty="0" err="1"/>
              <a:t>Rachi</a:t>
            </a:r>
            <a:r>
              <a:rPr lang="en-US" sz="1300" dirty="0"/>
              <a:t> Records" </a:t>
            </a:r>
            <a:r>
              <a:rPr lang="en-US" sz="1300" dirty="0" err="1"/>
              <a:t>ar</a:t>
            </a:r>
            <a:r>
              <a:rPr lang="en-US" sz="1300" dirty="0"/>
              <a:t> </a:t>
            </a:r>
            <a:r>
              <a:rPr lang="en-US" sz="1300" dirty="0" err="1"/>
              <a:t>permite</a:t>
            </a:r>
            <a:r>
              <a:rPr lang="en-US" sz="1300" dirty="0"/>
              <a:t> </a:t>
            </a:r>
            <a:r>
              <a:rPr lang="en-US" sz="1300" dirty="0" err="1"/>
              <a:t>gestionarea</a:t>
            </a:r>
            <a:r>
              <a:rPr lang="en-US" sz="1300" dirty="0"/>
              <a:t> </a:t>
            </a:r>
            <a:r>
              <a:rPr lang="en-US" sz="1300" dirty="0" err="1"/>
              <a:t>eficientă</a:t>
            </a:r>
            <a:r>
              <a:rPr lang="en-US" sz="1300" dirty="0"/>
              <a:t> a </a:t>
            </a:r>
            <a:r>
              <a:rPr lang="en-US" sz="1300" dirty="0" err="1"/>
              <a:t>stocului</a:t>
            </a:r>
            <a:r>
              <a:rPr lang="en-US" sz="1300" dirty="0"/>
              <a:t> de </a:t>
            </a:r>
            <a:r>
              <a:rPr lang="en-US" sz="1300" dirty="0" err="1"/>
              <a:t>muzică</a:t>
            </a:r>
            <a:r>
              <a:rPr lang="en-US" sz="1300" dirty="0"/>
              <a:t>, </a:t>
            </a:r>
            <a:r>
              <a:rPr lang="en-US" sz="1300" dirty="0" err="1"/>
              <a:t>urmărirea</a:t>
            </a:r>
            <a:r>
              <a:rPr lang="en-US" sz="1300" dirty="0"/>
              <a:t> </a:t>
            </a:r>
            <a:r>
              <a:rPr lang="en-US" sz="1300" dirty="0" err="1"/>
              <a:t>vânzărilor</a:t>
            </a:r>
            <a:r>
              <a:rPr lang="en-US" sz="1300" dirty="0"/>
              <a:t>, </a:t>
            </a:r>
            <a:r>
              <a:rPr lang="en-US" sz="1300" dirty="0" err="1"/>
              <a:t>analiza</a:t>
            </a:r>
            <a:r>
              <a:rPr lang="en-US" sz="1300" dirty="0"/>
              <a:t> </a:t>
            </a:r>
            <a:r>
              <a:rPr lang="en-US" sz="1300" dirty="0" err="1"/>
              <a:t>preferințelor</a:t>
            </a:r>
            <a:r>
              <a:rPr lang="en-US" sz="1300" dirty="0"/>
              <a:t> </a:t>
            </a:r>
            <a:r>
              <a:rPr lang="en-US" sz="1300" dirty="0" err="1"/>
              <a:t>clienților</a:t>
            </a:r>
            <a:r>
              <a:rPr lang="en-US" sz="1300" dirty="0"/>
              <a:t> </a:t>
            </a:r>
            <a:r>
              <a:rPr lang="en-US" sz="1300" dirty="0" err="1"/>
              <a:t>și</a:t>
            </a:r>
            <a:r>
              <a:rPr lang="en-US" sz="1300" dirty="0"/>
              <a:t> </a:t>
            </a:r>
            <a:r>
              <a:rPr lang="en-US" sz="1300" dirty="0" err="1"/>
              <a:t>automatizarea</a:t>
            </a:r>
            <a:r>
              <a:rPr lang="en-US" sz="1300" dirty="0"/>
              <a:t> </a:t>
            </a:r>
            <a:r>
              <a:rPr lang="en-US" sz="1300" dirty="0" err="1"/>
              <a:t>proceselor</a:t>
            </a:r>
            <a:r>
              <a:rPr lang="en-US" sz="1300" dirty="0"/>
              <a:t> </a:t>
            </a:r>
            <a:r>
              <a:rPr lang="en-US" sz="1300" dirty="0" err="1"/>
              <a:t>operaționale</a:t>
            </a:r>
            <a:r>
              <a:rPr lang="en-US" sz="1300" dirty="0"/>
              <a:t>. </a:t>
            </a:r>
            <a:r>
              <a:rPr lang="en-US" sz="1300" dirty="0" err="1"/>
              <a:t>Astfel</a:t>
            </a:r>
            <a:r>
              <a:rPr lang="en-US" sz="1300" dirty="0"/>
              <a:t>, </a:t>
            </a:r>
            <a:r>
              <a:rPr lang="en-US" sz="1300" dirty="0" err="1"/>
              <a:t>magazinul</a:t>
            </a:r>
            <a:r>
              <a:rPr lang="en-US" sz="1300" dirty="0"/>
              <a:t> </a:t>
            </a:r>
            <a:r>
              <a:rPr lang="en-US" sz="1300" dirty="0" err="1"/>
              <a:t>poate</a:t>
            </a:r>
            <a:r>
              <a:rPr lang="en-US" sz="1300" dirty="0"/>
              <a:t> </a:t>
            </a:r>
            <a:r>
              <a:rPr lang="en-US" sz="1300" dirty="0" err="1"/>
              <a:t>oferi</a:t>
            </a:r>
            <a:r>
              <a:rPr lang="en-US" sz="1300" dirty="0"/>
              <a:t> o </a:t>
            </a:r>
            <a:r>
              <a:rPr lang="en-US" sz="1300" dirty="0" err="1"/>
              <a:t>experiență</a:t>
            </a:r>
            <a:r>
              <a:rPr lang="en-US" sz="1300" dirty="0"/>
              <a:t> </a:t>
            </a:r>
            <a:r>
              <a:rPr lang="en-US" sz="1300" dirty="0" err="1"/>
              <a:t>mai</a:t>
            </a:r>
            <a:r>
              <a:rPr lang="en-US" sz="1300" dirty="0"/>
              <a:t> </a:t>
            </a:r>
            <a:r>
              <a:rPr lang="en-US" sz="1300" dirty="0" err="1"/>
              <a:t>bună</a:t>
            </a:r>
            <a:r>
              <a:rPr lang="en-US" sz="1300" dirty="0"/>
              <a:t> </a:t>
            </a:r>
            <a:r>
              <a:rPr lang="en-US" sz="1300" dirty="0" err="1"/>
              <a:t>clienților</a:t>
            </a:r>
            <a:r>
              <a:rPr lang="en-US" sz="1300" dirty="0"/>
              <a:t> </a:t>
            </a:r>
            <a:r>
              <a:rPr lang="en-US" sz="1300" dirty="0" err="1"/>
              <a:t>și</a:t>
            </a:r>
            <a:r>
              <a:rPr lang="en-US" sz="1300" dirty="0"/>
              <a:t> </a:t>
            </a:r>
            <a:r>
              <a:rPr lang="en-US" sz="1300" dirty="0" err="1"/>
              <a:t>poate</a:t>
            </a:r>
            <a:r>
              <a:rPr lang="en-US" sz="1300" dirty="0"/>
              <a:t> </a:t>
            </a:r>
            <a:r>
              <a:rPr lang="en-US" sz="1300" dirty="0" err="1"/>
              <a:t>crește</a:t>
            </a:r>
            <a:r>
              <a:rPr lang="en-US" sz="1300" dirty="0"/>
              <a:t> </a:t>
            </a:r>
            <a:r>
              <a:rPr lang="en-US" sz="1300" dirty="0" err="1"/>
              <a:t>eficiența</a:t>
            </a:r>
            <a:r>
              <a:rPr lang="en-US" sz="1300" dirty="0"/>
              <a:t> </a:t>
            </a:r>
            <a:r>
              <a:rPr lang="en-US" sz="1300" dirty="0" err="1"/>
              <a:t>afacerii</a:t>
            </a:r>
            <a:r>
              <a:rPr lang="en-US" sz="1300" dirty="0"/>
              <a:t> </a:t>
            </a:r>
            <a:r>
              <a:rPr lang="en-US" sz="1300" dirty="0" err="1"/>
              <a:t>în</a:t>
            </a:r>
            <a:r>
              <a:rPr lang="en-US" sz="1300" dirty="0"/>
              <a:t> </a:t>
            </a:r>
            <a:r>
              <a:rPr lang="en-US" sz="1300" dirty="0" err="1"/>
              <a:t>ansamblu</a:t>
            </a:r>
            <a:r>
              <a:rPr lang="en-US" sz="1300" dirty="0"/>
              <a:t>.</a:t>
            </a:r>
          </a:p>
        </p:txBody>
      </p:sp>
      <p:pic>
        <p:nvPicPr>
          <p:cNvPr id="966" name="Google Shape;966;p31"/>
          <p:cNvPicPr preferRelativeResize="0">
            <a:picLocks noGrp="1"/>
          </p:cNvPicPr>
          <p:nvPr>
            <p:ph type="pic" idx="2"/>
          </p:nvPr>
        </p:nvPicPr>
        <p:blipFill rotWithShape="1">
          <a:blip r:embed="rId4">
            <a:alphaModFix/>
          </a:blip>
          <a:srcRect t="1402" b="11994"/>
          <a:stretch/>
        </p:blipFill>
        <p:spPr>
          <a:xfrm>
            <a:off x="7433877" y="0"/>
            <a:ext cx="2491900" cy="3237975"/>
          </a:xfrm>
          <a:prstGeom prst="rect">
            <a:avLst/>
          </a:prstGeom>
        </p:spPr>
      </p:pic>
      <p:grpSp>
        <p:nvGrpSpPr>
          <p:cNvPr id="967" name="Google Shape;967;p31"/>
          <p:cNvGrpSpPr/>
          <p:nvPr/>
        </p:nvGrpSpPr>
        <p:grpSpPr>
          <a:xfrm>
            <a:off x="6444177" y="2413200"/>
            <a:ext cx="989700" cy="2730675"/>
            <a:chOff x="5662400" y="2413200"/>
            <a:chExt cx="989700" cy="2730675"/>
          </a:xfrm>
        </p:grpSpPr>
        <p:sp>
          <p:nvSpPr>
            <p:cNvPr id="968" name="Google Shape;968;p31"/>
            <p:cNvSpPr/>
            <p:nvPr/>
          </p:nvSpPr>
          <p:spPr>
            <a:xfrm>
              <a:off x="5662400" y="2413200"/>
              <a:ext cx="989700" cy="2730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9" name="Google Shape;969;p31"/>
            <p:cNvGrpSpPr/>
            <p:nvPr/>
          </p:nvGrpSpPr>
          <p:grpSpPr>
            <a:xfrm>
              <a:off x="5662400" y="2543028"/>
              <a:ext cx="989696" cy="2600847"/>
              <a:chOff x="2263475" y="3803350"/>
              <a:chExt cx="198475" cy="561350"/>
            </a:xfrm>
          </p:grpSpPr>
          <p:sp>
            <p:nvSpPr>
              <p:cNvPr id="970" name="Google Shape;970;p31"/>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1"/>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1"/>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1"/>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1"/>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1"/>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1"/>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1"/>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1"/>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1"/>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1"/>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1"/>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1"/>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1"/>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1"/>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1"/>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86" name="Google Shape;986;p31"/>
          <p:cNvGrpSpPr/>
          <p:nvPr/>
        </p:nvGrpSpPr>
        <p:grpSpPr>
          <a:xfrm>
            <a:off x="6444177" y="3900"/>
            <a:ext cx="989700" cy="2409300"/>
            <a:chOff x="5662400" y="3800"/>
            <a:chExt cx="989700" cy="2409300"/>
          </a:xfrm>
        </p:grpSpPr>
        <p:sp>
          <p:nvSpPr>
            <p:cNvPr id="987" name="Google Shape;987;p31"/>
            <p:cNvSpPr/>
            <p:nvPr/>
          </p:nvSpPr>
          <p:spPr>
            <a:xfrm>
              <a:off x="5662400" y="3800"/>
              <a:ext cx="989700" cy="240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8" name="Google Shape;988;p31"/>
            <p:cNvGrpSpPr/>
            <p:nvPr/>
          </p:nvGrpSpPr>
          <p:grpSpPr>
            <a:xfrm>
              <a:off x="5789665" y="155693"/>
              <a:ext cx="735164" cy="2105525"/>
              <a:chOff x="3643703" y="415492"/>
              <a:chExt cx="1664397" cy="4766866"/>
            </a:xfrm>
          </p:grpSpPr>
          <p:sp>
            <p:nvSpPr>
              <p:cNvPr id="989" name="Google Shape;989;p31"/>
              <p:cNvSpPr/>
              <p:nvPr/>
            </p:nvSpPr>
            <p:spPr>
              <a:xfrm>
                <a:off x="3643703" y="2888811"/>
                <a:ext cx="1664397" cy="2293547"/>
              </a:xfrm>
              <a:custGeom>
                <a:avLst/>
                <a:gdLst/>
                <a:ahLst/>
                <a:cxnLst/>
                <a:rect l="l" t="t" r="r" b="b"/>
                <a:pathLst>
                  <a:path w="14185" h="19547" extrusionOk="0">
                    <a:moveTo>
                      <a:pt x="6890" y="1"/>
                    </a:moveTo>
                    <a:cubicBezTo>
                      <a:pt x="6395" y="269"/>
                      <a:pt x="5418" y="794"/>
                      <a:pt x="5418" y="794"/>
                    </a:cubicBezTo>
                    <a:lnTo>
                      <a:pt x="162" y="18554"/>
                    </a:lnTo>
                    <a:cubicBezTo>
                      <a:pt x="0" y="19113"/>
                      <a:pt x="453" y="19547"/>
                      <a:pt x="919" y="19547"/>
                    </a:cubicBezTo>
                    <a:cubicBezTo>
                      <a:pt x="1136" y="19547"/>
                      <a:pt x="1356" y="19452"/>
                      <a:pt x="1518" y="19232"/>
                    </a:cubicBezTo>
                    <a:cubicBezTo>
                      <a:pt x="3017" y="17211"/>
                      <a:pt x="5730" y="13694"/>
                      <a:pt x="7087" y="11927"/>
                    </a:cubicBezTo>
                    <a:cubicBezTo>
                      <a:pt x="8443" y="13694"/>
                      <a:pt x="11169" y="17211"/>
                      <a:pt x="12655" y="19232"/>
                    </a:cubicBezTo>
                    <a:cubicBezTo>
                      <a:pt x="12821" y="19452"/>
                      <a:pt x="13045" y="19547"/>
                      <a:pt x="13264" y="19547"/>
                    </a:cubicBezTo>
                    <a:cubicBezTo>
                      <a:pt x="13734" y="19547"/>
                      <a:pt x="14185" y="19113"/>
                      <a:pt x="14011" y="18554"/>
                    </a:cubicBezTo>
                    <a:lnTo>
                      <a:pt x="8769" y="794"/>
                    </a:lnTo>
                    <a:cubicBezTo>
                      <a:pt x="8769" y="794"/>
                      <a:pt x="7778" y="269"/>
                      <a:pt x="73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1"/>
              <p:cNvSpPr/>
              <p:nvPr/>
            </p:nvSpPr>
            <p:spPr>
              <a:xfrm>
                <a:off x="4279426" y="3636474"/>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1"/>
              <p:cNvSpPr/>
              <p:nvPr/>
            </p:nvSpPr>
            <p:spPr>
              <a:xfrm>
                <a:off x="4279426" y="3306643"/>
                <a:ext cx="393190" cy="167672"/>
              </a:xfrm>
              <a:custGeom>
                <a:avLst/>
                <a:gdLst/>
                <a:ahLst/>
                <a:cxnLst/>
                <a:rect l="l" t="t" r="r" b="b"/>
                <a:pathLst>
                  <a:path w="3351" h="1429" extrusionOk="0">
                    <a:moveTo>
                      <a:pt x="0" y="1"/>
                    </a:moveTo>
                    <a:lnTo>
                      <a:pt x="0" y="1428"/>
                    </a:lnTo>
                    <a:lnTo>
                      <a:pt x="3351" y="1428"/>
                    </a:lnTo>
                    <a:lnTo>
                      <a:pt x="33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1"/>
              <p:cNvSpPr/>
              <p:nvPr/>
            </p:nvSpPr>
            <p:spPr>
              <a:xfrm>
                <a:off x="4279426" y="3966774"/>
                <a:ext cx="393190" cy="167202"/>
              </a:xfrm>
              <a:custGeom>
                <a:avLst/>
                <a:gdLst/>
                <a:ahLst/>
                <a:cxnLst/>
                <a:rect l="l" t="t" r="r" b="b"/>
                <a:pathLst>
                  <a:path w="3351" h="1425" extrusionOk="0">
                    <a:moveTo>
                      <a:pt x="0" y="0"/>
                    </a:moveTo>
                    <a:lnTo>
                      <a:pt x="0" y="1425"/>
                    </a:lnTo>
                    <a:lnTo>
                      <a:pt x="3351" y="1425"/>
                    </a:lnTo>
                    <a:lnTo>
                      <a:pt x="33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1"/>
              <p:cNvSpPr/>
              <p:nvPr/>
            </p:nvSpPr>
            <p:spPr>
              <a:xfrm>
                <a:off x="4390777" y="627634"/>
                <a:ext cx="170840" cy="2616218"/>
              </a:xfrm>
              <a:custGeom>
                <a:avLst/>
                <a:gdLst/>
                <a:ahLst/>
                <a:cxnLst/>
                <a:rect l="l" t="t" r="r" b="b"/>
                <a:pathLst>
                  <a:path w="1456" h="22297" extrusionOk="0">
                    <a:moveTo>
                      <a:pt x="1" y="0"/>
                    </a:moveTo>
                    <a:lnTo>
                      <a:pt x="1" y="22297"/>
                    </a:lnTo>
                    <a:lnTo>
                      <a:pt x="1455" y="22297"/>
                    </a:lnTo>
                    <a:lnTo>
                      <a:pt x="14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1"/>
              <p:cNvSpPr/>
              <p:nvPr/>
            </p:nvSpPr>
            <p:spPr>
              <a:xfrm>
                <a:off x="4312749" y="415492"/>
                <a:ext cx="326895" cy="624809"/>
              </a:xfrm>
              <a:custGeom>
                <a:avLst/>
                <a:gdLst/>
                <a:ahLst/>
                <a:cxnLst/>
                <a:rect l="l" t="t" r="r" b="b"/>
                <a:pathLst>
                  <a:path w="2786" h="5325" extrusionOk="0">
                    <a:moveTo>
                      <a:pt x="1391" y="1"/>
                    </a:moveTo>
                    <a:cubicBezTo>
                      <a:pt x="992" y="1"/>
                      <a:pt x="593" y="255"/>
                      <a:pt x="537" y="764"/>
                    </a:cubicBezTo>
                    <a:lnTo>
                      <a:pt x="1" y="5325"/>
                    </a:lnTo>
                    <a:lnTo>
                      <a:pt x="2785" y="5325"/>
                    </a:lnTo>
                    <a:lnTo>
                      <a:pt x="2246" y="764"/>
                    </a:lnTo>
                    <a:cubicBezTo>
                      <a:pt x="2190" y="255"/>
                      <a:pt x="1791" y="1"/>
                      <a:pt x="1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1"/>
              <p:cNvSpPr/>
              <p:nvPr/>
            </p:nvSpPr>
            <p:spPr>
              <a:xfrm>
                <a:off x="4425391"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1"/>
              <p:cNvSpPr/>
              <p:nvPr/>
            </p:nvSpPr>
            <p:spPr>
              <a:xfrm>
                <a:off x="4488283" y="544795"/>
                <a:ext cx="39894" cy="3422075"/>
              </a:xfrm>
              <a:custGeom>
                <a:avLst/>
                <a:gdLst/>
                <a:ahLst/>
                <a:cxnLst/>
                <a:rect l="l" t="t" r="r" b="b"/>
                <a:pathLst>
                  <a:path w="340" h="29165" extrusionOk="0">
                    <a:moveTo>
                      <a:pt x="0" y="1"/>
                    </a:moveTo>
                    <a:lnTo>
                      <a:pt x="0"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1"/>
              <p:cNvSpPr/>
              <p:nvPr/>
            </p:nvSpPr>
            <p:spPr>
              <a:xfrm>
                <a:off x="4550001" y="544795"/>
                <a:ext cx="39894" cy="3422075"/>
              </a:xfrm>
              <a:custGeom>
                <a:avLst/>
                <a:gdLst/>
                <a:ahLst/>
                <a:cxnLst/>
                <a:rect l="l" t="t" r="r" b="b"/>
                <a:pathLst>
                  <a:path w="340" h="29165" extrusionOk="0">
                    <a:moveTo>
                      <a:pt x="0" y="1"/>
                    </a:moveTo>
                    <a:lnTo>
                      <a:pt x="0" y="29164"/>
                    </a:lnTo>
                    <a:lnTo>
                      <a:pt x="339" y="29164"/>
                    </a:lnTo>
                    <a:lnTo>
                      <a:pt x="3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1"/>
              <p:cNvSpPr/>
              <p:nvPr/>
            </p:nvSpPr>
            <p:spPr>
              <a:xfrm>
                <a:off x="4362499" y="544795"/>
                <a:ext cx="39894" cy="3422075"/>
              </a:xfrm>
              <a:custGeom>
                <a:avLst/>
                <a:gdLst/>
                <a:ahLst/>
                <a:cxnLst/>
                <a:rect l="l" t="t" r="r" b="b"/>
                <a:pathLst>
                  <a:path w="340" h="29165" extrusionOk="0">
                    <a:moveTo>
                      <a:pt x="1" y="1"/>
                    </a:moveTo>
                    <a:lnTo>
                      <a:pt x="1" y="29164"/>
                    </a:lnTo>
                    <a:lnTo>
                      <a:pt x="340" y="29164"/>
                    </a:lnTo>
                    <a:lnTo>
                      <a:pt x="3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1"/>
              <p:cNvSpPr/>
              <p:nvPr/>
            </p:nvSpPr>
            <p:spPr>
              <a:xfrm>
                <a:off x="4581330" y="480026"/>
                <a:ext cx="129538" cy="130946"/>
              </a:xfrm>
              <a:custGeom>
                <a:avLst/>
                <a:gdLst/>
                <a:ahLst/>
                <a:cxnLst/>
                <a:rect l="l" t="t" r="r" b="b"/>
                <a:pathLst>
                  <a:path w="1104" h="1116" extrusionOk="0">
                    <a:moveTo>
                      <a:pt x="550" y="0"/>
                    </a:moveTo>
                    <a:cubicBezTo>
                      <a:pt x="242" y="0"/>
                      <a:pt x="1" y="241"/>
                      <a:pt x="1" y="553"/>
                    </a:cubicBezTo>
                    <a:cubicBezTo>
                      <a:pt x="1" y="862"/>
                      <a:pt x="242" y="1116"/>
                      <a:pt x="550" y="1116"/>
                    </a:cubicBezTo>
                    <a:cubicBezTo>
                      <a:pt x="862" y="1116"/>
                      <a:pt x="1103" y="862"/>
                      <a:pt x="1103" y="553"/>
                    </a:cubicBezTo>
                    <a:cubicBezTo>
                      <a:pt x="1103" y="241"/>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1"/>
              <p:cNvSpPr/>
              <p:nvPr/>
            </p:nvSpPr>
            <p:spPr>
              <a:xfrm>
                <a:off x="4619581" y="803521"/>
                <a:ext cx="129421" cy="130946"/>
              </a:xfrm>
              <a:custGeom>
                <a:avLst/>
                <a:gdLst/>
                <a:ahLst/>
                <a:cxnLst/>
                <a:rect l="l" t="t" r="r" b="b"/>
                <a:pathLst>
                  <a:path w="1103" h="1116" extrusionOk="0">
                    <a:moveTo>
                      <a:pt x="550" y="0"/>
                    </a:moveTo>
                    <a:cubicBezTo>
                      <a:pt x="238" y="0"/>
                      <a:pt x="1" y="254"/>
                      <a:pt x="1" y="563"/>
                    </a:cubicBezTo>
                    <a:cubicBezTo>
                      <a:pt x="1" y="861"/>
                      <a:pt x="238" y="1116"/>
                      <a:pt x="550" y="1116"/>
                    </a:cubicBezTo>
                    <a:cubicBezTo>
                      <a:pt x="862" y="1116"/>
                      <a:pt x="1103" y="861"/>
                      <a:pt x="1103" y="563"/>
                    </a:cubicBezTo>
                    <a:cubicBezTo>
                      <a:pt x="1103" y="254"/>
                      <a:pt x="862" y="0"/>
                      <a:pt x="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1"/>
              <p:cNvSpPr/>
              <p:nvPr/>
            </p:nvSpPr>
            <p:spPr>
              <a:xfrm>
                <a:off x="4238006" y="480026"/>
                <a:ext cx="131063" cy="130946"/>
              </a:xfrm>
              <a:custGeom>
                <a:avLst/>
                <a:gdLst/>
                <a:ahLst/>
                <a:cxnLst/>
                <a:rect l="l" t="t" r="r" b="b"/>
                <a:pathLst>
                  <a:path w="1117" h="1116" extrusionOk="0">
                    <a:moveTo>
                      <a:pt x="567" y="0"/>
                    </a:moveTo>
                    <a:cubicBezTo>
                      <a:pt x="255" y="0"/>
                      <a:pt x="0" y="241"/>
                      <a:pt x="0" y="553"/>
                    </a:cubicBezTo>
                    <a:cubicBezTo>
                      <a:pt x="0" y="862"/>
                      <a:pt x="255" y="1116"/>
                      <a:pt x="567" y="1116"/>
                    </a:cubicBezTo>
                    <a:cubicBezTo>
                      <a:pt x="862" y="1116"/>
                      <a:pt x="1116" y="862"/>
                      <a:pt x="1116" y="553"/>
                    </a:cubicBezTo>
                    <a:cubicBezTo>
                      <a:pt x="1116" y="241"/>
                      <a:pt x="862"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1"/>
              <p:cNvSpPr/>
              <p:nvPr/>
            </p:nvSpPr>
            <p:spPr>
              <a:xfrm>
                <a:off x="4199755" y="803521"/>
                <a:ext cx="131415" cy="130946"/>
              </a:xfrm>
              <a:custGeom>
                <a:avLst/>
                <a:gdLst/>
                <a:ahLst/>
                <a:cxnLst/>
                <a:rect l="l" t="t" r="r" b="b"/>
                <a:pathLst>
                  <a:path w="1120" h="1116" extrusionOk="0">
                    <a:moveTo>
                      <a:pt x="567" y="0"/>
                    </a:moveTo>
                    <a:cubicBezTo>
                      <a:pt x="255" y="0"/>
                      <a:pt x="1" y="254"/>
                      <a:pt x="1" y="563"/>
                    </a:cubicBezTo>
                    <a:cubicBezTo>
                      <a:pt x="1" y="861"/>
                      <a:pt x="255" y="1116"/>
                      <a:pt x="567" y="1116"/>
                    </a:cubicBezTo>
                    <a:cubicBezTo>
                      <a:pt x="866" y="1116"/>
                      <a:pt x="1120" y="861"/>
                      <a:pt x="1120" y="563"/>
                    </a:cubicBezTo>
                    <a:cubicBezTo>
                      <a:pt x="1120" y="254"/>
                      <a:pt x="866" y="0"/>
                      <a:pt x="5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3" name="Google Shape;1003;p31"/>
          <p:cNvGrpSpPr/>
          <p:nvPr/>
        </p:nvGrpSpPr>
        <p:grpSpPr>
          <a:xfrm>
            <a:off x="7433877" y="3237975"/>
            <a:ext cx="2491800" cy="1905600"/>
            <a:chOff x="6652100" y="3237975"/>
            <a:chExt cx="2491800" cy="1905600"/>
          </a:xfrm>
        </p:grpSpPr>
        <p:sp>
          <p:nvSpPr>
            <p:cNvPr id="1004" name="Google Shape;1004;p31"/>
            <p:cNvSpPr/>
            <p:nvPr/>
          </p:nvSpPr>
          <p:spPr>
            <a:xfrm>
              <a:off x="6652100" y="3237975"/>
              <a:ext cx="2491800" cy="1905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5" name="Google Shape;1005;p31"/>
            <p:cNvGrpSpPr/>
            <p:nvPr/>
          </p:nvGrpSpPr>
          <p:grpSpPr>
            <a:xfrm>
              <a:off x="6946084" y="3490014"/>
              <a:ext cx="1903831" cy="1401522"/>
              <a:chOff x="6986276" y="3490014"/>
              <a:chExt cx="1903831" cy="1401522"/>
            </a:xfrm>
          </p:grpSpPr>
          <p:sp>
            <p:nvSpPr>
              <p:cNvPr id="1006" name="Google Shape;1006;p31"/>
              <p:cNvSpPr/>
              <p:nvPr/>
            </p:nvSpPr>
            <p:spPr>
              <a:xfrm>
                <a:off x="6986276" y="3490014"/>
                <a:ext cx="1903831" cy="1401522"/>
              </a:xfrm>
              <a:custGeom>
                <a:avLst/>
                <a:gdLst/>
                <a:ahLst/>
                <a:cxnLst/>
                <a:rect l="l" t="t" r="r" b="b"/>
                <a:pathLst>
                  <a:path w="15912" h="11714" extrusionOk="0">
                    <a:moveTo>
                      <a:pt x="0" y="1"/>
                    </a:moveTo>
                    <a:lnTo>
                      <a:pt x="0" y="11713"/>
                    </a:lnTo>
                    <a:lnTo>
                      <a:pt x="15911" y="11713"/>
                    </a:lnTo>
                    <a:lnTo>
                      <a:pt x="159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1"/>
              <p:cNvSpPr/>
              <p:nvPr/>
            </p:nvSpPr>
            <p:spPr>
              <a:xfrm>
                <a:off x="7075892" y="3795946"/>
                <a:ext cx="788118" cy="789657"/>
              </a:xfrm>
              <a:custGeom>
                <a:avLst/>
                <a:gdLst/>
                <a:ahLst/>
                <a:cxnLst/>
                <a:rect l="l" t="t" r="r" b="b"/>
                <a:pathLst>
                  <a:path w="6587" h="6600" extrusionOk="0">
                    <a:moveTo>
                      <a:pt x="3294" y="1"/>
                    </a:moveTo>
                    <a:cubicBezTo>
                      <a:pt x="1469" y="1"/>
                      <a:pt x="1" y="1482"/>
                      <a:pt x="1" y="3307"/>
                    </a:cubicBezTo>
                    <a:cubicBezTo>
                      <a:pt x="1" y="5114"/>
                      <a:pt x="1469" y="6600"/>
                      <a:pt x="3294" y="6600"/>
                    </a:cubicBezTo>
                    <a:cubicBezTo>
                      <a:pt x="5115" y="6600"/>
                      <a:pt x="6586" y="5114"/>
                      <a:pt x="6586" y="3307"/>
                    </a:cubicBezTo>
                    <a:cubicBezTo>
                      <a:pt x="6586" y="1482"/>
                      <a:pt x="5115" y="1"/>
                      <a:pt x="3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1"/>
              <p:cNvSpPr/>
              <p:nvPr/>
            </p:nvSpPr>
            <p:spPr>
              <a:xfrm>
                <a:off x="7260150" y="3980199"/>
                <a:ext cx="419604" cy="421270"/>
              </a:xfrm>
              <a:custGeom>
                <a:avLst/>
                <a:gdLst/>
                <a:ahLst/>
                <a:cxnLst/>
                <a:rect l="l" t="t" r="r" b="b"/>
                <a:pathLst>
                  <a:path w="3507" h="3521" extrusionOk="0">
                    <a:moveTo>
                      <a:pt x="1754" y="0"/>
                    </a:moveTo>
                    <a:cubicBezTo>
                      <a:pt x="794" y="0"/>
                      <a:pt x="0" y="790"/>
                      <a:pt x="0" y="1767"/>
                    </a:cubicBezTo>
                    <a:cubicBezTo>
                      <a:pt x="0" y="2727"/>
                      <a:pt x="794" y="3520"/>
                      <a:pt x="1754" y="3520"/>
                    </a:cubicBezTo>
                    <a:cubicBezTo>
                      <a:pt x="2727" y="3520"/>
                      <a:pt x="3507" y="2727"/>
                      <a:pt x="3507" y="1767"/>
                    </a:cubicBezTo>
                    <a:cubicBezTo>
                      <a:pt x="3507" y="790"/>
                      <a:pt x="2727" y="0"/>
                      <a:pt x="17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1"/>
              <p:cNvSpPr/>
              <p:nvPr/>
            </p:nvSpPr>
            <p:spPr>
              <a:xfrm>
                <a:off x="7146963" y="3868571"/>
                <a:ext cx="645977" cy="644408"/>
              </a:xfrm>
              <a:custGeom>
                <a:avLst/>
                <a:gdLst/>
                <a:ahLst/>
                <a:cxnLst/>
                <a:rect l="l" t="t" r="r" b="b"/>
                <a:pathLst>
                  <a:path w="5399" h="5386" extrusionOk="0">
                    <a:moveTo>
                      <a:pt x="2700" y="340"/>
                    </a:moveTo>
                    <a:cubicBezTo>
                      <a:pt x="3998" y="340"/>
                      <a:pt x="5060" y="1401"/>
                      <a:pt x="5060" y="2700"/>
                    </a:cubicBezTo>
                    <a:cubicBezTo>
                      <a:pt x="5060" y="3999"/>
                      <a:pt x="3998" y="5046"/>
                      <a:pt x="2700" y="5046"/>
                    </a:cubicBezTo>
                    <a:cubicBezTo>
                      <a:pt x="1401" y="5046"/>
                      <a:pt x="339" y="3999"/>
                      <a:pt x="339" y="2700"/>
                    </a:cubicBezTo>
                    <a:cubicBezTo>
                      <a:pt x="339" y="1401"/>
                      <a:pt x="1401" y="340"/>
                      <a:pt x="2700" y="340"/>
                    </a:cubicBezTo>
                    <a:close/>
                    <a:moveTo>
                      <a:pt x="2700" y="1"/>
                    </a:moveTo>
                    <a:cubicBezTo>
                      <a:pt x="1214" y="1"/>
                      <a:pt x="0" y="1201"/>
                      <a:pt x="0" y="2700"/>
                    </a:cubicBezTo>
                    <a:cubicBezTo>
                      <a:pt x="0" y="4182"/>
                      <a:pt x="1214" y="5386"/>
                      <a:pt x="2700" y="5386"/>
                    </a:cubicBezTo>
                    <a:cubicBezTo>
                      <a:pt x="4182" y="5386"/>
                      <a:pt x="5399" y="4182"/>
                      <a:pt x="5399" y="2700"/>
                    </a:cubicBezTo>
                    <a:cubicBezTo>
                      <a:pt x="5399" y="1201"/>
                      <a:pt x="4182"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1"/>
              <p:cNvSpPr/>
              <p:nvPr/>
            </p:nvSpPr>
            <p:spPr>
              <a:xfrm>
                <a:off x="8012373" y="3795946"/>
                <a:ext cx="787998" cy="789657"/>
              </a:xfrm>
              <a:custGeom>
                <a:avLst/>
                <a:gdLst/>
                <a:ahLst/>
                <a:cxnLst/>
                <a:rect l="l" t="t" r="r" b="b"/>
                <a:pathLst>
                  <a:path w="6586" h="6600" extrusionOk="0">
                    <a:moveTo>
                      <a:pt x="3293" y="1"/>
                    </a:moveTo>
                    <a:cubicBezTo>
                      <a:pt x="1472" y="1"/>
                      <a:pt x="0" y="1482"/>
                      <a:pt x="0" y="3307"/>
                    </a:cubicBezTo>
                    <a:cubicBezTo>
                      <a:pt x="0" y="5114"/>
                      <a:pt x="1472" y="6600"/>
                      <a:pt x="3293" y="6600"/>
                    </a:cubicBezTo>
                    <a:cubicBezTo>
                      <a:pt x="5118" y="6600"/>
                      <a:pt x="6586" y="5114"/>
                      <a:pt x="6586" y="3307"/>
                    </a:cubicBezTo>
                    <a:cubicBezTo>
                      <a:pt x="6586" y="1482"/>
                      <a:pt x="5118" y="1"/>
                      <a:pt x="32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1"/>
              <p:cNvSpPr/>
              <p:nvPr/>
            </p:nvSpPr>
            <p:spPr>
              <a:xfrm>
                <a:off x="8196989" y="3980199"/>
                <a:ext cx="419245" cy="421270"/>
              </a:xfrm>
              <a:custGeom>
                <a:avLst/>
                <a:gdLst/>
                <a:ahLst/>
                <a:cxnLst/>
                <a:rect l="l" t="t" r="r" b="b"/>
                <a:pathLst>
                  <a:path w="3504" h="3521" extrusionOk="0">
                    <a:moveTo>
                      <a:pt x="1750" y="0"/>
                    </a:moveTo>
                    <a:cubicBezTo>
                      <a:pt x="777" y="0"/>
                      <a:pt x="0" y="790"/>
                      <a:pt x="0" y="1767"/>
                    </a:cubicBezTo>
                    <a:cubicBezTo>
                      <a:pt x="0" y="2727"/>
                      <a:pt x="777" y="3520"/>
                      <a:pt x="1750" y="3520"/>
                    </a:cubicBezTo>
                    <a:cubicBezTo>
                      <a:pt x="2713" y="3520"/>
                      <a:pt x="3503" y="2727"/>
                      <a:pt x="3503" y="1767"/>
                    </a:cubicBezTo>
                    <a:cubicBezTo>
                      <a:pt x="3503" y="790"/>
                      <a:pt x="2713" y="0"/>
                      <a:pt x="17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1"/>
              <p:cNvSpPr/>
              <p:nvPr/>
            </p:nvSpPr>
            <p:spPr>
              <a:xfrm>
                <a:off x="8083324" y="3868571"/>
                <a:ext cx="646096" cy="644408"/>
              </a:xfrm>
              <a:custGeom>
                <a:avLst/>
                <a:gdLst/>
                <a:ahLst/>
                <a:cxnLst/>
                <a:rect l="l" t="t" r="r" b="b"/>
                <a:pathLst>
                  <a:path w="5400" h="5386" extrusionOk="0">
                    <a:moveTo>
                      <a:pt x="2700" y="340"/>
                    </a:moveTo>
                    <a:cubicBezTo>
                      <a:pt x="4002" y="340"/>
                      <a:pt x="5060" y="1401"/>
                      <a:pt x="5060" y="2700"/>
                    </a:cubicBezTo>
                    <a:cubicBezTo>
                      <a:pt x="5060" y="3999"/>
                      <a:pt x="4002" y="5046"/>
                      <a:pt x="2700" y="5046"/>
                    </a:cubicBezTo>
                    <a:cubicBezTo>
                      <a:pt x="1401" y="5046"/>
                      <a:pt x="340" y="3999"/>
                      <a:pt x="340" y="2700"/>
                    </a:cubicBezTo>
                    <a:cubicBezTo>
                      <a:pt x="340" y="1401"/>
                      <a:pt x="1401" y="340"/>
                      <a:pt x="2700" y="340"/>
                    </a:cubicBezTo>
                    <a:close/>
                    <a:moveTo>
                      <a:pt x="2700" y="1"/>
                    </a:moveTo>
                    <a:cubicBezTo>
                      <a:pt x="1218" y="1"/>
                      <a:pt x="1" y="1201"/>
                      <a:pt x="1" y="2700"/>
                    </a:cubicBezTo>
                    <a:cubicBezTo>
                      <a:pt x="1" y="4182"/>
                      <a:pt x="1218" y="5386"/>
                      <a:pt x="2700" y="5386"/>
                    </a:cubicBezTo>
                    <a:cubicBezTo>
                      <a:pt x="4186" y="5386"/>
                      <a:pt x="5400" y="4182"/>
                      <a:pt x="5400" y="2700"/>
                    </a:cubicBezTo>
                    <a:cubicBezTo>
                      <a:pt x="5400" y="1201"/>
                      <a:pt x="4186" y="1"/>
                      <a:pt x="27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1"/>
              <p:cNvSpPr/>
              <p:nvPr/>
            </p:nvSpPr>
            <p:spPr>
              <a:xfrm>
                <a:off x="7143733" y="4604148"/>
                <a:ext cx="138432" cy="138429"/>
              </a:xfrm>
              <a:custGeom>
                <a:avLst/>
                <a:gdLst/>
                <a:ahLst/>
                <a:cxnLst/>
                <a:rect l="l" t="t" r="r" b="b"/>
                <a:pathLst>
                  <a:path w="1157" h="1157" extrusionOk="0">
                    <a:moveTo>
                      <a:pt x="580" y="1"/>
                    </a:moveTo>
                    <a:cubicBezTo>
                      <a:pt x="254" y="1"/>
                      <a:pt x="0" y="255"/>
                      <a:pt x="0" y="577"/>
                    </a:cubicBezTo>
                    <a:cubicBezTo>
                      <a:pt x="0" y="889"/>
                      <a:pt x="254" y="1157"/>
                      <a:pt x="580" y="1157"/>
                    </a:cubicBezTo>
                    <a:cubicBezTo>
                      <a:pt x="889" y="1157"/>
                      <a:pt x="1157" y="889"/>
                      <a:pt x="1157" y="57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1"/>
              <p:cNvSpPr/>
              <p:nvPr/>
            </p:nvSpPr>
            <p:spPr>
              <a:xfrm>
                <a:off x="8594219" y="4604148"/>
                <a:ext cx="138432" cy="138429"/>
              </a:xfrm>
              <a:custGeom>
                <a:avLst/>
                <a:gdLst/>
                <a:ahLst/>
                <a:cxnLst/>
                <a:rect l="l" t="t" r="r" b="b"/>
                <a:pathLst>
                  <a:path w="1157" h="1157" extrusionOk="0">
                    <a:moveTo>
                      <a:pt x="580" y="1"/>
                    </a:moveTo>
                    <a:cubicBezTo>
                      <a:pt x="268" y="1"/>
                      <a:pt x="0" y="255"/>
                      <a:pt x="0" y="577"/>
                    </a:cubicBezTo>
                    <a:cubicBezTo>
                      <a:pt x="0" y="889"/>
                      <a:pt x="268" y="1157"/>
                      <a:pt x="580" y="1157"/>
                    </a:cubicBezTo>
                    <a:cubicBezTo>
                      <a:pt x="902" y="1157"/>
                      <a:pt x="1157" y="889"/>
                      <a:pt x="1157" y="57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1"/>
              <p:cNvSpPr/>
              <p:nvPr/>
            </p:nvSpPr>
            <p:spPr>
              <a:xfrm>
                <a:off x="7143733" y="3667328"/>
                <a:ext cx="138432" cy="137233"/>
              </a:xfrm>
              <a:custGeom>
                <a:avLst/>
                <a:gdLst/>
                <a:ahLst/>
                <a:cxnLst/>
                <a:rect l="l" t="t" r="r" b="b"/>
                <a:pathLst>
                  <a:path w="1157" h="1147" extrusionOk="0">
                    <a:moveTo>
                      <a:pt x="580" y="1"/>
                    </a:moveTo>
                    <a:cubicBezTo>
                      <a:pt x="254" y="1"/>
                      <a:pt x="0" y="255"/>
                      <a:pt x="0" y="567"/>
                    </a:cubicBezTo>
                    <a:cubicBezTo>
                      <a:pt x="0" y="892"/>
                      <a:pt x="254" y="1147"/>
                      <a:pt x="580" y="1147"/>
                    </a:cubicBezTo>
                    <a:cubicBezTo>
                      <a:pt x="889" y="1147"/>
                      <a:pt x="1157" y="892"/>
                      <a:pt x="1157" y="567"/>
                    </a:cubicBezTo>
                    <a:cubicBezTo>
                      <a:pt x="1157" y="255"/>
                      <a:pt x="889"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1"/>
              <p:cNvSpPr/>
              <p:nvPr/>
            </p:nvSpPr>
            <p:spPr>
              <a:xfrm>
                <a:off x="8594219" y="3667328"/>
                <a:ext cx="138432" cy="137233"/>
              </a:xfrm>
              <a:custGeom>
                <a:avLst/>
                <a:gdLst/>
                <a:ahLst/>
                <a:cxnLst/>
                <a:rect l="l" t="t" r="r" b="b"/>
                <a:pathLst>
                  <a:path w="1157" h="1147" extrusionOk="0">
                    <a:moveTo>
                      <a:pt x="580" y="1"/>
                    </a:moveTo>
                    <a:cubicBezTo>
                      <a:pt x="268" y="1"/>
                      <a:pt x="0" y="255"/>
                      <a:pt x="0" y="567"/>
                    </a:cubicBezTo>
                    <a:cubicBezTo>
                      <a:pt x="0" y="892"/>
                      <a:pt x="268" y="1147"/>
                      <a:pt x="580" y="1147"/>
                    </a:cubicBezTo>
                    <a:cubicBezTo>
                      <a:pt x="902" y="1147"/>
                      <a:pt x="1157" y="892"/>
                      <a:pt x="1157" y="567"/>
                    </a:cubicBezTo>
                    <a:cubicBezTo>
                      <a:pt x="1157" y="255"/>
                      <a:pt x="902" y="1"/>
                      <a:pt x="5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965;p31">
            <a:extLst>
              <a:ext uri="{FF2B5EF4-FFF2-40B4-BE49-F238E27FC236}">
                <a16:creationId xmlns:a16="http://schemas.microsoft.com/office/drawing/2014/main" id="{95425483-AD72-4520-D6EC-5530AFB4BB26}"/>
              </a:ext>
            </a:extLst>
          </p:cNvPr>
          <p:cNvSpPr txBox="1">
            <a:spLocks/>
          </p:cNvSpPr>
          <p:nvPr/>
        </p:nvSpPr>
        <p:spPr>
          <a:xfrm>
            <a:off x="118643" y="1181180"/>
            <a:ext cx="5984155" cy="1086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lt1"/>
              </a:buClr>
              <a:buSzPts val="1200"/>
              <a:buFont typeface="Nunito Light"/>
              <a:buChar char="●"/>
              <a:defRPr sz="12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rgbClr val="E76A28"/>
              </a:buClr>
              <a:buSzPts val="1200"/>
              <a:buFont typeface="Nunito Light"/>
              <a:buChar char="○"/>
              <a:defRPr sz="12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rgbClr val="999999"/>
              </a:buClr>
              <a:buSzPts val="1200"/>
              <a:buFont typeface="Nunito Light"/>
              <a:buChar char="■"/>
              <a:defRPr sz="1200" b="0" i="0" u="none" strike="noStrike" cap="none">
                <a:solidFill>
                  <a:schemeClr val="dk1"/>
                </a:solidFill>
                <a:latin typeface="Albert Sans"/>
                <a:ea typeface="Albert Sans"/>
                <a:cs typeface="Albert Sans"/>
                <a:sym typeface="Albert Sans"/>
              </a:defRPr>
            </a:lvl9pPr>
          </a:lstStyle>
          <a:p>
            <a:pPr marL="152400" indent="0">
              <a:buFont typeface="Nunito Light"/>
              <a:buNone/>
            </a:pPr>
            <a:r>
              <a:rPr lang="ro-RO" sz="1400" b="1" i="0" dirty="0">
                <a:solidFill>
                  <a:schemeClr val="tx1"/>
                </a:solidFill>
                <a:effectLst/>
              </a:rPr>
              <a:t>	</a:t>
            </a:r>
            <a:r>
              <a:rPr lang="en-GB" sz="1400" b="1" i="0" dirty="0">
                <a:solidFill>
                  <a:schemeClr val="tx1"/>
                </a:solidFill>
                <a:effectLst/>
              </a:rPr>
              <a:t>"</a:t>
            </a:r>
            <a:r>
              <a:rPr lang="en-GB" sz="1400" b="1" i="0" dirty="0" err="1">
                <a:solidFill>
                  <a:schemeClr val="tx1"/>
                </a:solidFill>
                <a:effectLst/>
              </a:rPr>
              <a:t>Muzica</a:t>
            </a:r>
            <a:r>
              <a:rPr lang="en-GB" sz="1400" b="1" i="0" dirty="0">
                <a:solidFill>
                  <a:schemeClr val="tx1"/>
                </a:solidFill>
                <a:effectLst/>
              </a:rPr>
              <a:t> </a:t>
            </a:r>
            <a:r>
              <a:rPr lang="en-GB" sz="1400" b="1" i="0" dirty="0" err="1">
                <a:solidFill>
                  <a:schemeClr val="tx1"/>
                </a:solidFill>
                <a:effectLst/>
              </a:rPr>
              <a:t>este</a:t>
            </a:r>
            <a:r>
              <a:rPr lang="en-GB" sz="1400" b="1" i="0" dirty="0">
                <a:solidFill>
                  <a:schemeClr val="tx1"/>
                </a:solidFill>
                <a:effectLst/>
              </a:rPr>
              <a:t> </a:t>
            </a:r>
            <a:r>
              <a:rPr lang="en-GB" sz="1400" b="1" i="0" dirty="0" err="1">
                <a:solidFill>
                  <a:schemeClr val="tx1"/>
                </a:solidFill>
                <a:effectLst/>
              </a:rPr>
              <a:t>arta</a:t>
            </a:r>
            <a:r>
              <a:rPr lang="en-GB" sz="1400" b="1" i="0" dirty="0">
                <a:solidFill>
                  <a:schemeClr val="tx1"/>
                </a:solidFill>
                <a:effectLst/>
              </a:rPr>
              <a:t> </a:t>
            </a:r>
            <a:r>
              <a:rPr lang="en-GB" sz="1400" b="1" i="0" dirty="0" err="1">
                <a:solidFill>
                  <a:schemeClr val="tx1"/>
                </a:solidFill>
                <a:effectLst/>
              </a:rPr>
              <a:t>mea</a:t>
            </a:r>
            <a:r>
              <a:rPr lang="en-GB" sz="1400" b="1" i="0" dirty="0">
                <a:solidFill>
                  <a:schemeClr val="tx1"/>
                </a:solidFill>
                <a:effectLst/>
              </a:rPr>
              <a:t>. </a:t>
            </a:r>
            <a:r>
              <a:rPr lang="en-GB" sz="1400" b="1" i="0" dirty="0" err="1">
                <a:solidFill>
                  <a:schemeClr val="tx1"/>
                </a:solidFill>
                <a:effectLst/>
              </a:rPr>
              <a:t>Ea</a:t>
            </a:r>
            <a:r>
              <a:rPr lang="en-GB" sz="1400" b="1" i="0" dirty="0">
                <a:solidFill>
                  <a:schemeClr val="tx1"/>
                </a:solidFill>
                <a:effectLst/>
              </a:rPr>
              <a:t> </a:t>
            </a:r>
            <a:r>
              <a:rPr lang="en-GB" sz="1400" b="1" i="0" dirty="0" err="1">
                <a:solidFill>
                  <a:schemeClr val="tx1"/>
                </a:solidFill>
                <a:effectLst/>
              </a:rPr>
              <a:t>este</a:t>
            </a:r>
            <a:r>
              <a:rPr lang="en-GB" sz="1400" b="1" i="0" dirty="0">
                <a:solidFill>
                  <a:schemeClr val="tx1"/>
                </a:solidFill>
                <a:effectLst/>
              </a:rPr>
              <a:t> </a:t>
            </a:r>
            <a:r>
              <a:rPr lang="en-GB" sz="1400" b="1" i="0" dirty="0" err="1">
                <a:solidFill>
                  <a:schemeClr val="tx1"/>
                </a:solidFill>
                <a:effectLst/>
              </a:rPr>
              <a:t>expresia</a:t>
            </a:r>
            <a:r>
              <a:rPr lang="en-GB" sz="1400" b="1" i="0" dirty="0">
                <a:solidFill>
                  <a:schemeClr val="tx1"/>
                </a:solidFill>
                <a:effectLst/>
              </a:rPr>
              <a:t> pe care o pot </a:t>
            </a:r>
            <a:r>
              <a:rPr lang="en-GB" sz="1400" b="1" i="0" dirty="0" err="1">
                <a:solidFill>
                  <a:schemeClr val="tx1"/>
                </a:solidFill>
                <a:effectLst/>
              </a:rPr>
              <a:t>oferi</a:t>
            </a:r>
            <a:r>
              <a:rPr lang="en-GB" sz="1400" b="1" i="0" dirty="0">
                <a:solidFill>
                  <a:schemeClr val="tx1"/>
                </a:solidFill>
                <a:effectLst/>
              </a:rPr>
              <a:t>, </a:t>
            </a:r>
            <a:r>
              <a:rPr lang="en-GB" sz="1400" b="1" i="0" dirty="0" err="1">
                <a:solidFill>
                  <a:schemeClr val="tx1"/>
                </a:solidFill>
                <a:effectLst/>
              </a:rPr>
              <a:t>iar</a:t>
            </a:r>
            <a:r>
              <a:rPr lang="en-GB" sz="1400" b="1" i="0" dirty="0">
                <a:solidFill>
                  <a:schemeClr val="tx1"/>
                </a:solidFill>
                <a:effectLst/>
              </a:rPr>
              <a:t> </a:t>
            </a:r>
            <a:r>
              <a:rPr lang="en-GB" sz="1400" b="1" i="0" dirty="0" err="1">
                <a:solidFill>
                  <a:schemeClr val="tx1"/>
                </a:solidFill>
                <a:effectLst/>
              </a:rPr>
              <a:t>atunci</a:t>
            </a:r>
            <a:r>
              <a:rPr lang="en-GB" sz="1400" b="1" i="0" dirty="0">
                <a:solidFill>
                  <a:schemeClr val="tx1"/>
                </a:solidFill>
                <a:effectLst/>
              </a:rPr>
              <a:t> </a:t>
            </a:r>
            <a:r>
              <a:rPr lang="en-GB" sz="1400" b="1" i="0" dirty="0" err="1">
                <a:solidFill>
                  <a:schemeClr val="tx1"/>
                </a:solidFill>
                <a:effectLst/>
              </a:rPr>
              <a:t>când</a:t>
            </a:r>
            <a:r>
              <a:rPr lang="en-GB" sz="1400" b="1" i="0" dirty="0">
                <a:solidFill>
                  <a:schemeClr val="tx1"/>
                </a:solidFill>
                <a:effectLst/>
              </a:rPr>
              <a:t> </a:t>
            </a:r>
            <a:r>
              <a:rPr lang="en-GB" sz="1400" b="1" i="0" dirty="0" err="1">
                <a:solidFill>
                  <a:schemeClr val="tx1"/>
                </a:solidFill>
                <a:effectLst/>
              </a:rPr>
              <a:t>oamenii</a:t>
            </a:r>
            <a:r>
              <a:rPr lang="en-GB" sz="1400" b="1" i="0" dirty="0">
                <a:solidFill>
                  <a:schemeClr val="tx1"/>
                </a:solidFill>
                <a:effectLst/>
              </a:rPr>
              <a:t> o </a:t>
            </a:r>
            <a:r>
              <a:rPr lang="en-GB" sz="1400" b="1" i="0" dirty="0" err="1">
                <a:solidFill>
                  <a:schemeClr val="tx1"/>
                </a:solidFill>
                <a:effectLst/>
              </a:rPr>
              <a:t>ascultă</a:t>
            </a:r>
            <a:r>
              <a:rPr lang="en-GB" sz="1400" b="1" i="0" dirty="0">
                <a:solidFill>
                  <a:schemeClr val="tx1"/>
                </a:solidFill>
                <a:effectLst/>
              </a:rPr>
              <a:t>, </a:t>
            </a:r>
            <a:r>
              <a:rPr lang="en-GB" sz="1400" b="1" i="0" dirty="0" err="1">
                <a:solidFill>
                  <a:schemeClr val="tx1"/>
                </a:solidFill>
                <a:effectLst/>
              </a:rPr>
              <a:t>ea</a:t>
            </a:r>
            <a:r>
              <a:rPr lang="en-GB" sz="1400" b="1" i="0" dirty="0">
                <a:solidFill>
                  <a:schemeClr val="tx1"/>
                </a:solidFill>
                <a:effectLst/>
              </a:rPr>
              <a:t> </a:t>
            </a:r>
            <a:r>
              <a:rPr lang="en-GB" sz="1400" b="1" i="0" dirty="0" err="1">
                <a:solidFill>
                  <a:schemeClr val="tx1"/>
                </a:solidFill>
                <a:effectLst/>
              </a:rPr>
              <a:t>devine</a:t>
            </a:r>
            <a:r>
              <a:rPr lang="en-GB" sz="1400" b="1" i="0" dirty="0">
                <a:solidFill>
                  <a:schemeClr val="tx1"/>
                </a:solidFill>
                <a:effectLst/>
              </a:rPr>
              <a:t> </a:t>
            </a:r>
            <a:r>
              <a:rPr lang="en-GB" sz="1400" b="1" i="0" dirty="0" err="1">
                <a:solidFill>
                  <a:schemeClr val="tx1"/>
                </a:solidFill>
                <a:effectLst/>
              </a:rPr>
              <a:t>expresia</a:t>
            </a:r>
            <a:r>
              <a:rPr lang="en-GB" sz="1400" b="1" i="0" dirty="0">
                <a:solidFill>
                  <a:schemeClr val="tx1"/>
                </a:solidFill>
                <a:effectLst/>
              </a:rPr>
              <a:t> lor, </a:t>
            </a:r>
            <a:r>
              <a:rPr lang="en-GB" sz="1400" b="1" i="0" dirty="0" err="1">
                <a:solidFill>
                  <a:schemeClr val="tx1"/>
                </a:solidFill>
                <a:effectLst/>
              </a:rPr>
              <a:t>iar</a:t>
            </a:r>
            <a:r>
              <a:rPr lang="en-GB" sz="1400" b="1" i="0" dirty="0">
                <a:solidFill>
                  <a:schemeClr val="tx1"/>
                </a:solidFill>
                <a:effectLst/>
              </a:rPr>
              <a:t> </a:t>
            </a:r>
            <a:r>
              <a:rPr lang="en-GB" sz="1400" b="1" i="0" dirty="0" err="1">
                <a:solidFill>
                  <a:schemeClr val="tx1"/>
                </a:solidFill>
                <a:effectLst/>
              </a:rPr>
              <a:t>asta</a:t>
            </a:r>
            <a:r>
              <a:rPr lang="en-GB" sz="1400" b="1" i="0" dirty="0">
                <a:solidFill>
                  <a:schemeClr val="tx1"/>
                </a:solidFill>
                <a:effectLst/>
              </a:rPr>
              <a:t> e </a:t>
            </a:r>
            <a:r>
              <a:rPr lang="en-GB" sz="1400" b="1" i="0" dirty="0" err="1">
                <a:solidFill>
                  <a:schemeClr val="tx1"/>
                </a:solidFill>
                <a:effectLst/>
              </a:rPr>
              <a:t>cel</a:t>
            </a:r>
            <a:r>
              <a:rPr lang="en-GB" sz="1400" b="1" i="0" dirty="0">
                <a:solidFill>
                  <a:schemeClr val="tx1"/>
                </a:solidFill>
                <a:effectLst/>
              </a:rPr>
              <a:t> </a:t>
            </a:r>
            <a:r>
              <a:rPr lang="en-GB" sz="1400" b="1" i="0" dirty="0" err="1">
                <a:solidFill>
                  <a:schemeClr val="tx1"/>
                </a:solidFill>
                <a:effectLst/>
              </a:rPr>
              <a:t>mai</a:t>
            </a:r>
            <a:r>
              <a:rPr lang="en-GB" sz="1400" b="1" i="0" dirty="0">
                <a:solidFill>
                  <a:schemeClr val="tx1"/>
                </a:solidFill>
                <a:effectLst/>
              </a:rPr>
              <a:t> </a:t>
            </a:r>
            <a:r>
              <a:rPr lang="en-GB" sz="1400" b="1" i="0" dirty="0" err="1">
                <a:solidFill>
                  <a:schemeClr val="tx1"/>
                </a:solidFill>
                <a:effectLst/>
              </a:rPr>
              <a:t>incredibil</a:t>
            </a:r>
            <a:r>
              <a:rPr lang="en-GB" sz="1400" b="1" i="0" dirty="0">
                <a:solidFill>
                  <a:schemeClr val="tx1"/>
                </a:solidFill>
                <a:effectLst/>
              </a:rPr>
              <a:t> sentiment pe care </a:t>
            </a:r>
            <a:r>
              <a:rPr lang="en-GB" sz="1400" b="1" i="0" dirty="0" err="1">
                <a:solidFill>
                  <a:schemeClr val="tx1"/>
                </a:solidFill>
                <a:effectLst/>
              </a:rPr>
              <a:t>îl</a:t>
            </a:r>
            <a:r>
              <a:rPr lang="en-GB" sz="1400" b="1" i="0" dirty="0">
                <a:solidFill>
                  <a:schemeClr val="tx1"/>
                </a:solidFill>
                <a:effectLst/>
              </a:rPr>
              <a:t> pot </a:t>
            </a:r>
            <a:r>
              <a:rPr lang="en-GB" sz="1400" b="1" i="0" dirty="0" err="1">
                <a:solidFill>
                  <a:schemeClr val="tx1"/>
                </a:solidFill>
                <a:effectLst/>
              </a:rPr>
              <a:t>experimenta</a:t>
            </a:r>
            <a:r>
              <a:rPr lang="en-GB" sz="1400" b="1" i="0" dirty="0">
                <a:solidFill>
                  <a:schemeClr val="tx1"/>
                </a:solidFill>
                <a:effectLst/>
              </a:rPr>
              <a:t> </a:t>
            </a:r>
            <a:r>
              <a:rPr lang="en-GB" sz="1400" b="1" i="0" dirty="0" err="1">
                <a:solidFill>
                  <a:schemeClr val="tx1"/>
                </a:solidFill>
                <a:effectLst/>
              </a:rPr>
              <a:t>vreodată</a:t>
            </a:r>
            <a:r>
              <a:rPr lang="en-GB" sz="1400" b="1" i="0" dirty="0">
                <a:solidFill>
                  <a:schemeClr val="tx1"/>
                </a:solidFill>
                <a:effectLst/>
              </a:rPr>
              <a:t>.„</a:t>
            </a:r>
            <a:r>
              <a:rPr lang="ro-RO" sz="1400" b="1" i="0" dirty="0">
                <a:solidFill>
                  <a:schemeClr val="tx1"/>
                </a:solidFill>
                <a:effectLst/>
              </a:rPr>
              <a:t> - Taylor Swift</a:t>
            </a:r>
            <a:endParaRPr lang="en-US" sz="1400" b="1"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Clienti</a:t>
            </a:r>
            <a:br>
              <a:rPr lang="ro-RO" dirty="0"/>
            </a:br>
            <a:endParaRPr dirty="0"/>
          </a:p>
        </p:txBody>
      </p:sp>
      <p:pic>
        <p:nvPicPr>
          <p:cNvPr id="6" name="Picture 5">
            <a:extLst>
              <a:ext uri="{FF2B5EF4-FFF2-40B4-BE49-F238E27FC236}">
                <a16:creationId xmlns:a16="http://schemas.microsoft.com/office/drawing/2014/main" id="{456A65FB-BACC-6A9E-5B04-E1BF81D53798}"/>
              </a:ext>
            </a:extLst>
          </p:cNvPr>
          <p:cNvPicPr>
            <a:picLocks noChangeAspect="1"/>
          </p:cNvPicPr>
          <p:nvPr/>
        </p:nvPicPr>
        <p:blipFill>
          <a:blip r:embed="rId3"/>
          <a:stretch>
            <a:fillRect/>
          </a:stretch>
        </p:blipFill>
        <p:spPr>
          <a:xfrm>
            <a:off x="720000" y="1140238"/>
            <a:ext cx="5315040" cy="1345259"/>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EC90CB61-1361-AAE8-4F33-B79D596F9DE4}"/>
              </a:ext>
            </a:extLst>
          </p:cNvPr>
          <p:cNvPicPr>
            <a:picLocks noChangeAspect="1"/>
          </p:cNvPicPr>
          <p:nvPr/>
        </p:nvPicPr>
        <p:blipFill>
          <a:blip r:embed="rId4"/>
          <a:stretch>
            <a:fillRect/>
          </a:stretch>
        </p:blipFill>
        <p:spPr>
          <a:xfrm>
            <a:off x="720000" y="2599361"/>
            <a:ext cx="2968080" cy="242931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84813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Case De Discuri</a:t>
            </a:r>
            <a:br>
              <a:rPr lang="ro-RO" dirty="0"/>
            </a:br>
            <a:endParaRPr dirty="0"/>
          </a:p>
        </p:txBody>
      </p:sp>
      <p:pic>
        <p:nvPicPr>
          <p:cNvPr id="4" name="Picture 3">
            <a:extLst>
              <a:ext uri="{FF2B5EF4-FFF2-40B4-BE49-F238E27FC236}">
                <a16:creationId xmlns:a16="http://schemas.microsoft.com/office/drawing/2014/main" id="{2074C211-D93F-3359-543A-4AAFDD9F9922}"/>
              </a:ext>
            </a:extLst>
          </p:cNvPr>
          <p:cNvPicPr>
            <a:picLocks noChangeAspect="1"/>
          </p:cNvPicPr>
          <p:nvPr/>
        </p:nvPicPr>
        <p:blipFill>
          <a:blip r:embed="rId3"/>
          <a:stretch>
            <a:fillRect/>
          </a:stretch>
        </p:blipFill>
        <p:spPr>
          <a:xfrm>
            <a:off x="510540" y="1255049"/>
            <a:ext cx="7040880" cy="10889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40F0089C-38B4-4C35-B6AE-108A560437E5}"/>
              </a:ext>
            </a:extLst>
          </p:cNvPr>
          <p:cNvPicPr>
            <a:picLocks noChangeAspect="1"/>
          </p:cNvPicPr>
          <p:nvPr/>
        </p:nvPicPr>
        <p:blipFill>
          <a:blip r:embed="rId4"/>
          <a:stretch>
            <a:fillRect/>
          </a:stretch>
        </p:blipFill>
        <p:spPr>
          <a:xfrm>
            <a:off x="510540" y="2421909"/>
            <a:ext cx="3794760" cy="262130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60413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Furnizori</a:t>
            </a:r>
            <a:br>
              <a:rPr lang="ro-RO" dirty="0"/>
            </a:br>
            <a:endParaRPr dirty="0"/>
          </a:p>
        </p:txBody>
      </p:sp>
      <p:pic>
        <p:nvPicPr>
          <p:cNvPr id="4" name="Picture 3">
            <a:extLst>
              <a:ext uri="{FF2B5EF4-FFF2-40B4-BE49-F238E27FC236}">
                <a16:creationId xmlns:a16="http://schemas.microsoft.com/office/drawing/2014/main" id="{21877F3B-C447-1F6E-09FF-BB050640346A}"/>
              </a:ext>
            </a:extLst>
          </p:cNvPr>
          <p:cNvPicPr>
            <a:picLocks noChangeAspect="1"/>
          </p:cNvPicPr>
          <p:nvPr/>
        </p:nvPicPr>
        <p:blipFill>
          <a:blip r:embed="rId3"/>
          <a:stretch>
            <a:fillRect/>
          </a:stretch>
        </p:blipFill>
        <p:spPr>
          <a:xfrm>
            <a:off x="579120" y="1199237"/>
            <a:ext cx="7184685" cy="1372513"/>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8767CAFA-1AFC-0326-BEC8-823329633979}"/>
              </a:ext>
            </a:extLst>
          </p:cNvPr>
          <p:cNvPicPr>
            <a:picLocks noChangeAspect="1"/>
          </p:cNvPicPr>
          <p:nvPr/>
        </p:nvPicPr>
        <p:blipFill>
          <a:blip r:embed="rId4"/>
          <a:stretch>
            <a:fillRect/>
          </a:stretch>
        </p:blipFill>
        <p:spPr>
          <a:xfrm>
            <a:off x="579120" y="2653366"/>
            <a:ext cx="3238500" cy="233545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59551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Stocuri</a:t>
            </a:r>
            <a:endParaRPr dirty="0"/>
          </a:p>
        </p:txBody>
      </p:sp>
      <p:pic>
        <p:nvPicPr>
          <p:cNvPr id="4" name="Picture 3">
            <a:extLst>
              <a:ext uri="{FF2B5EF4-FFF2-40B4-BE49-F238E27FC236}">
                <a16:creationId xmlns:a16="http://schemas.microsoft.com/office/drawing/2014/main" id="{2315245E-6C4C-641E-3650-073DDC0D3AED}"/>
              </a:ext>
            </a:extLst>
          </p:cNvPr>
          <p:cNvPicPr>
            <a:picLocks noChangeAspect="1"/>
          </p:cNvPicPr>
          <p:nvPr/>
        </p:nvPicPr>
        <p:blipFill>
          <a:blip r:embed="rId3"/>
          <a:stretch>
            <a:fillRect/>
          </a:stretch>
        </p:blipFill>
        <p:spPr>
          <a:xfrm>
            <a:off x="502920" y="1262515"/>
            <a:ext cx="7353300" cy="1370355"/>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EE419A6D-B07C-7EBA-B1BF-542384332C3A}"/>
              </a:ext>
            </a:extLst>
          </p:cNvPr>
          <p:cNvPicPr>
            <a:picLocks noChangeAspect="1"/>
          </p:cNvPicPr>
          <p:nvPr/>
        </p:nvPicPr>
        <p:blipFill>
          <a:blip r:embed="rId4"/>
          <a:stretch>
            <a:fillRect/>
          </a:stretch>
        </p:blipFill>
        <p:spPr>
          <a:xfrm>
            <a:off x="502920" y="2632870"/>
            <a:ext cx="2919317" cy="24077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88776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Liste Melodii</a:t>
            </a:r>
            <a:endParaRPr dirty="0"/>
          </a:p>
        </p:txBody>
      </p:sp>
      <p:pic>
        <p:nvPicPr>
          <p:cNvPr id="4" name="Picture 3">
            <a:extLst>
              <a:ext uri="{FF2B5EF4-FFF2-40B4-BE49-F238E27FC236}">
                <a16:creationId xmlns:a16="http://schemas.microsoft.com/office/drawing/2014/main" id="{F27B77FF-F064-20CF-BCFD-88CC019D970B}"/>
              </a:ext>
            </a:extLst>
          </p:cNvPr>
          <p:cNvPicPr>
            <a:picLocks noChangeAspect="1"/>
          </p:cNvPicPr>
          <p:nvPr/>
        </p:nvPicPr>
        <p:blipFill>
          <a:blip r:embed="rId3"/>
          <a:stretch>
            <a:fillRect/>
          </a:stretch>
        </p:blipFill>
        <p:spPr>
          <a:xfrm>
            <a:off x="548640" y="1235534"/>
            <a:ext cx="6995160" cy="1601383"/>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D93E1A8-3A36-1EDB-7D12-2836E3560D49}"/>
              </a:ext>
            </a:extLst>
          </p:cNvPr>
          <p:cNvPicPr>
            <a:picLocks noChangeAspect="1"/>
          </p:cNvPicPr>
          <p:nvPr/>
        </p:nvPicPr>
        <p:blipFill>
          <a:blip r:embed="rId4"/>
          <a:stretch>
            <a:fillRect/>
          </a:stretch>
        </p:blipFill>
        <p:spPr>
          <a:xfrm>
            <a:off x="548640" y="2836917"/>
            <a:ext cx="3020559" cy="225839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185624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Angajati</a:t>
            </a:r>
            <a:endParaRPr dirty="0"/>
          </a:p>
        </p:txBody>
      </p:sp>
      <p:pic>
        <p:nvPicPr>
          <p:cNvPr id="4" name="Picture 3">
            <a:extLst>
              <a:ext uri="{FF2B5EF4-FFF2-40B4-BE49-F238E27FC236}">
                <a16:creationId xmlns:a16="http://schemas.microsoft.com/office/drawing/2014/main" id="{CF3B008F-A773-BD52-5F47-F8E31FA9C380}"/>
              </a:ext>
            </a:extLst>
          </p:cNvPr>
          <p:cNvPicPr>
            <a:picLocks noChangeAspect="1"/>
          </p:cNvPicPr>
          <p:nvPr/>
        </p:nvPicPr>
        <p:blipFill>
          <a:blip r:embed="rId3"/>
          <a:stretch>
            <a:fillRect/>
          </a:stretch>
        </p:blipFill>
        <p:spPr>
          <a:xfrm>
            <a:off x="434340" y="1053601"/>
            <a:ext cx="5494020" cy="1824310"/>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320E0837-197B-6816-BB55-C849B4E58A1C}"/>
              </a:ext>
            </a:extLst>
          </p:cNvPr>
          <p:cNvPicPr>
            <a:picLocks noChangeAspect="1"/>
          </p:cNvPicPr>
          <p:nvPr/>
        </p:nvPicPr>
        <p:blipFill>
          <a:blip r:embed="rId4"/>
          <a:stretch>
            <a:fillRect/>
          </a:stretch>
        </p:blipFill>
        <p:spPr>
          <a:xfrm>
            <a:off x="434340" y="2877911"/>
            <a:ext cx="2657711" cy="226558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21382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Comenzi</a:t>
            </a:r>
            <a:endParaRPr dirty="0"/>
          </a:p>
        </p:txBody>
      </p:sp>
      <p:pic>
        <p:nvPicPr>
          <p:cNvPr id="4" name="Picture 3">
            <a:extLst>
              <a:ext uri="{FF2B5EF4-FFF2-40B4-BE49-F238E27FC236}">
                <a16:creationId xmlns:a16="http://schemas.microsoft.com/office/drawing/2014/main" id="{7DC8F867-6C68-E731-7681-D60C8E01CF7E}"/>
              </a:ext>
            </a:extLst>
          </p:cNvPr>
          <p:cNvPicPr>
            <a:picLocks noChangeAspect="1"/>
          </p:cNvPicPr>
          <p:nvPr/>
        </p:nvPicPr>
        <p:blipFill>
          <a:blip r:embed="rId3"/>
          <a:stretch>
            <a:fillRect/>
          </a:stretch>
        </p:blipFill>
        <p:spPr>
          <a:xfrm>
            <a:off x="720000" y="1092926"/>
            <a:ext cx="5646420" cy="1478824"/>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44CE0666-553E-BDF6-611D-CE0BD1EFF9D4}"/>
              </a:ext>
            </a:extLst>
          </p:cNvPr>
          <p:cNvPicPr>
            <a:picLocks noChangeAspect="1"/>
          </p:cNvPicPr>
          <p:nvPr/>
        </p:nvPicPr>
        <p:blipFill>
          <a:blip r:embed="rId4"/>
          <a:stretch>
            <a:fillRect/>
          </a:stretch>
        </p:blipFill>
        <p:spPr>
          <a:xfrm>
            <a:off x="720000" y="2571750"/>
            <a:ext cx="2652386" cy="234696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862124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Descrieri</a:t>
            </a:r>
            <a:endParaRPr dirty="0"/>
          </a:p>
        </p:txBody>
      </p:sp>
      <p:pic>
        <p:nvPicPr>
          <p:cNvPr id="4" name="Picture 3">
            <a:extLst>
              <a:ext uri="{FF2B5EF4-FFF2-40B4-BE49-F238E27FC236}">
                <a16:creationId xmlns:a16="http://schemas.microsoft.com/office/drawing/2014/main" id="{AF6A1E57-D3CA-D9E3-50BD-5811B0074A75}"/>
              </a:ext>
            </a:extLst>
          </p:cNvPr>
          <p:cNvPicPr>
            <a:picLocks noChangeAspect="1"/>
          </p:cNvPicPr>
          <p:nvPr/>
        </p:nvPicPr>
        <p:blipFill>
          <a:blip r:embed="rId3"/>
          <a:stretch>
            <a:fillRect/>
          </a:stretch>
        </p:blipFill>
        <p:spPr>
          <a:xfrm>
            <a:off x="720000" y="1076815"/>
            <a:ext cx="5974080" cy="1126968"/>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7728B835-A078-E649-F684-7726BF68C6DA}"/>
              </a:ext>
            </a:extLst>
          </p:cNvPr>
          <p:cNvPicPr>
            <a:picLocks noChangeAspect="1"/>
          </p:cNvPicPr>
          <p:nvPr/>
        </p:nvPicPr>
        <p:blipFill>
          <a:blip r:embed="rId4"/>
          <a:stretch>
            <a:fillRect/>
          </a:stretch>
        </p:blipFill>
        <p:spPr>
          <a:xfrm>
            <a:off x="720000" y="2184733"/>
            <a:ext cx="3683949" cy="293971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5769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Albume</a:t>
            </a:r>
            <a:endParaRPr dirty="0"/>
          </a:p>
        </p:txBody>
      </p:sp>
      <p:pic>
        <p:nvPicPr>
          <p:cNvPr id="4" name="Picture 3">
            <a:extLst>
              <a:ext uri="{FF2B5EF4-FFF2-40B4-BE49-F238E27FC236}">
                <a16:creationId xmlns:a16="http://schemas.microsoft.com/office/drawing/2014/main" id="{A996AE0E-A667-BB3F-D57A-3E3DE9000647}"/>
              </a:ext>
            </a:extLst>
          </p:cNvPr>
          <p:cNvPicPr>
            <a:picLocks noChangeAspect="1"/>
          </p:cNvPicPr>
          <p:nvPr/>
        </p:nvPicPr>
        <p:blipFill>
          <a:blip r:embed="rId3"/>
          <a:stretch>
            <a:fillRect/>
          </a:stretch>
        </p:blipFill>
        <p:spPr>
          <a:xfrm>
            <a:off x="556260" y="1017725"/>
            <a:ext cx="6591300" cy="1717009"/>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92207DBE-61FC-9283-F960-D695152CB661}"/>
              </a:ext>
            </a:extLst>
          </p:cNvPr>
          <p:cNvPicPr>
            <a:picLocks noChangeAspect="1"/>
          </p:cNvPicPr>
          <p:nvPr/>
        </p:nvPicPr>
        <p:blipFill>
          <a:blip r:embed="rId4"/>
          <a:stretch>
            <a:fillRect/>
          </a:stretch>
        </p:blipFill>
        <p:spPr>
          <a:xfrm>
            <a:off x="556260" y="2734734"/>
            <a:ext cx="2726144" cy="23519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8947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Genuri Muzicale</a:t>
            </a:r>
            <a:endParaRPr dirty="0"/>
          </a:p>
        </p:txBody>
      </p:sp>
      <p:pic>
        <p:nvPicPr>
          <p:cNvPr id="4" name="Picture 3">
            <a:extLst>
              <a:ext uri="{FF2B5EF4-FFF2-40B4-BE49-F238E27FC236}">
                <a16:creationId xmlns:a16="http://schemas.microsoft.com/office/drawing/2014/main" id="{E8508961-9D77-4EFC-A43D-C4A9BE37AF5E}"/>
              </a:ext>
            </a:extLst>
          </p:cNvPr>
          <p:cNvPicPr>
            <a:picLocks noChangeAspect="1"/>
          </p:cNvPicPr>
          <p:nvPr/>
        </p:nvPicPr>
        <p:blipFill>
          <a:blip r:embed="rId3"/>
          <a:stretch>
            <a:fillRect/>
          </a:stretch>
        </p:blipFill>
        <p:spPr>
          <a:xfrm>
            <a:off x="518160" y="1111182"/>
            <a:ext cx="7434300" cy="1098736"/>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8315D1B1-15A9-6983-033D-D32A2774A056}"/>
              </a:ext>
            </a:extLst>
          </p:cNvPr>
          <p:cNvPicPr>
            <a:picLocks noChangeAspect="1"/>
          </p:cNvPicPr>
          <p:nvPr/>
        </p:nvPicPr>
        <p:blipFill>
          <a:blip r:embed="rId4"/>
          <a:stretch>
            <a:fillRect/>
          </a:stretch>
        </p:blipFill>
        <p:spPr>
          <a:xfrm>
            <a:off x="518161" y="2209919"/>
            <a:ext cx="4465320" cy="276674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55141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49"/>
          <p:cNvSpPr txBox="1">
            <a:spLocks noGrp="1"/>
          </p:cNvSpPr>
          <p:nvPr>
            <p:ph type="title"/>
          </p:nvPr>
        </p:nvSpPr>
        <p:spPr>
          <a:xfrm>
            <a:off x="664303" y="467792"/>
            <a:ext cx="7329900" cy="572700"/>
          </a:xfrm>
          <a:prstGeom prst="rect">
            <a:avLst/>
          </a:prstGeom>
        </p:spPr>
        <p:txBody>
          <a:bodyPr spcFirstLastPara="1" wrap="square" lIns="91425" tIns="91425" rIns="91425" bIns="91425" anchor="t" anchorCtr="0">
            <a:noAutofit/>
          </a:bodyPr>
          <a:lstStyle/>
          <a:p>
            <a:pPr lvl="0"/>
            <a:r>
              <a:rPr lang="en-US" dirty="0" err="1">
                <a:effectLst>
                  <a:outerShdw blurRad="38100" dist="38100" dir="2700000" algn="tl">
                    <a:srgbClr val="000000">
                      <a:alpha val="43137"/>
                    </a:srgbClr>
                  </a:outerShdw>
                </a:effectLst>
              </a:rPr>
              <a:t>Descrierea</a:t>
            </a:r>
            <a:r>
              <a:rPr lang="en-US" dirty="0">
                <a:effectLst>
                  <a:outerShdw blurRad="38100" dist="38100" dir="2700000" algn="tl">
                    <a:srgbClr val="000000">
                      <a:alpha val="43137"/>
                    </a:srgbClr>
                  </a:outerShdw>
                </a:effectLst>
              </a:rPr>
              <a:t> </a:t>
            </a:r>
            <a:r>
              <a:rPr lang="en-US" dirty="0" err="1">
                <a:effectLst>
                  <a:outerShdw blurRad="38100" dist="38100" dir="2700000" algn="tl">
                    <a:srgbClr val="000000">
                      <a:alpha val="43137"/>
                    </a:srgbClr>
                  </a:outerShdw>
                </a:effectLst>
              </a:rPr>
              <a:t>afacerii</a:t>
            </a:r>
            <a:endParaRPr dirty="0">
              <a:effectLst>
                <a:outerShdw blurRad="38100" dist="38100" dir="2700000" algn="tl">
                  <a:srgbClr val="000000">
                    <a:alpha val="43137"/>
                  </a:srgbClr>
                </a:outerShdw>
              </a:effectLst>
            </a:endParaRPr>
          </a:p>
        </p:txBody>
      </p:sp>
      <p:sp>
        <p:nvSpPr>
          <p:cNvPr id="1819" name="Google Shape;1819;p49"/>
          <p:cNvSpPr txBox="1">
            <a:spLocks noGrp="1"/>
          </p:cNvSpPr>
          <p:nvPr>
            <p:ph type="subTitle" idx="1"/>
          </p:nvPr>
        </p:nvSpPr>
        <p:spPr>
          <a:xfrm>
            <a:off x="352937" y="1307151"/>
            <a:ext cx="7362332" cy="1005900"/>
          </a:xfrm>
          <a:prstGeom prst="rect">
            <a:avLst/>
          </a:prstGeom>
        </p:spPr>
        <p:txBody>
          <a:bodyPr spcFirstLastPara="1" wrap="square" lIns="91425" tIns="91425" rIns="91425" bIns="91425" anchor="t" anchorCtr="0">
            <a:noAutofit/>
          </a:bodyPr>
          <a:lstStyle/>
          <a:p>
            <a:pPr marL="152400" indent="0">
              <a:buNone/>
            </a:pPr>
            <a:r>
              <a:rPr lang="en-US" sz="1300" dirty="0"/>
              <a:t>	</a:t>
            </a:r>
            <a:r>
              <a:rPr lang="en-US" sz="1300" dirty="0" err="1"/>
              <a:t>Proiectul</a:t>
            </a:r>
            <a:r>
              <a:rPr lang="en-US" sz="1300" dirty="0"/>
              <a:t> "</a:t>
            </a:r>
            <a:r>
              <a:rPr lang="en-US" sz="1300" dirty="0" err="1"/>
              <a:t>Gestiunea</a:t>
            </a:r>
            <a:r>
              <a:rPr lang="en-US" sz="1300" dirty="0"/>
              <a:t> </a:t>
            </a:r>
            <a:r>
              <a:rPr lang="en-US" sz="1300" dirty="0" err="1"/>
              <a:t>unui</a:t>
            </a:r>
            <a:r>
              <a:rPr lang="en-US" sz="1300" dirty="0"/>
              <a:t> </a:t>
            </a:r>
            <a:r>
              <a:rPr lang="en-US" sz="1300" dirty="0" err="1"/>
              <a:t>magazin</a:t>
            </a:r>
            <a:r>
              <a:rPr lang="en-US" sz="1300" dirty="0"/>
              <a:t> de </a:t>
            </a:r>
            <a:r>
              <a:rPr lang="en-US" sz="1300" dirty="0" err="1"/>
              <a:t>muzică</a:t>
            </a:r>
            <a:r>
              <a:rPr lang="en-US" sz="1300" dirty="0"/>
              <a:t>" </a:t>
            </a:r>
            <a:r>
              <a:rPr lang="en-US" sz="1300" dirty="0" err="1"/>
              <a:t>este</a:t>
            </a:r>
            <a:r>
              <a:rPr lang="en-US" sz="1300" dirty="0"/>
              <a:t> o </a:t>
            </a:r>
            <a:r>
              <a:rPr lang="en-US" sz="1300" dirty="0" err="1"/>
              <a:t>bază</a:t>
            </a:r>
            <a:r>
              <a:rPr lang="en-US" sz="1300" dirty="0"/>
              <a:t> de date care </a:t>
            </a:r>
            <a:r>
              <a:rPr lang="en-US" sz="1300" dirty="0" err="1"/>
              <a:t>monitorizează</a:t>
            </a:r>
            <a:r>
              <a:rPr lang="en-US" sz="1300" dirty="0"/>
              <a:t> </a:t>
            </a:r>
            <a:r>
              <a:rPr lang="en-US" sz="1300" dirty="0" err="1"/>
              <a:t>vânzarea</a:t>
            </a:r>
            <a:r>
              <a:rPr lang="en-US" sz="1300" dirty="0"/>
              <a:t> de </a:t>
            </a:r>
            <a:r>
              <a:rPr lang="en-US" sz="1300" dirty="0" err="1"/>
              <a:t>produse</a:t>
            </a:r>
            <a:r>
              <a:rPr lang="en-US" sz="1300" dirty="0"/>
              <a:t> din </a:t>
            </a:r>
            <a:r>
              <a:rPr lang="en-US" sz="1300" dirty="0" err="1"/>
              <a:t>stocul</a:t>
            </a:r>
            <a:r>
              <a:rPr lang="en-US" sz="1300" dirty="0"/>
              <a:t> </a:t>
            </a:r>
            <a:r>
              <a:rPr lang="en-US" sz="1300" dirty="0" err="1"/>
              <a:t>unui</a:t>
            </a:r>
            <a:r>
              <a:rPr lang="en-US" sz="1300" dirty="0"/>
              <a:t> </a:t>
            </a:r>
            <a:r>
              <a:rPr lang="en-US" sz="1300" dirty="0" err="1"/>
              <a:t>magazin</a:t>
            </a:r>
            <a:r>
              <a:rPr lang="en-US" sz="1300" dirty="0"/>
              <a:t>, </a:t>
            </a:r>
            <a:r>
              <a:rPr lang="en-US" sz="1300" dirty="0" err="1"/>
              <a:t>acestea</a:t>
            </a:r>
            <a:r>
              <a:rPr lang="en-US" sz="1300" dirty="0"/>
              <a:t> </a:t>
            </a:r>
            <a:r>
              <a:rPr lang="en-US" sz="1300" dirty="0" err="1"/>
              <a:t>fiind</a:t>
            </a:r>
            <a:r>
              <a:rPr lang="en-US" sz="1300" dirty="0"/>
              <a:t> </a:t>
            </a:r>
            <a:r>
              <a:rPr lang="en-US" sz="1300" dirty="0" err="1"/>
              <a:t>achiziționate</a:t>
            </a:r>
            <a:r>
              <a:rPr lang="en-US" sz="1300" dirty="0"/>
              <a:t> de la </a:t>
            </a:r>
            <a:r>
              <a:rPr lang="en-US" sz="1300" dirty="0" err="1"/>
              <a:t>diferiți</a:t>
            </a:r>
            <a:r>
              <a:rPr lang="en-US" sz="1300" dirty="0"/>
              <a:t> </a:t>
            </a:r>
            <a:r>
              <a:rPr lang="en-US" sz="1300" dirty="0" err="1"/>
              <a:t>furnizori</a:t>
            </a:r>
            <a:r>
              <a:rPr lang="en-US" sz="1300" dirty="0"/>
              <a:t>. </a:t>
            </a:r>
            <a:r>
              <a:rPr lang="en-US" sz="1300" dirty="0" err="1"/>
              <a:t>Scopul</a:t>
            </a:r>
            <a:r>
              <a:rPr lang="en-US" sz="1300" dirty="0"/>
              <a:t> principal al </a:t>
            </a:r>
            <a:r>
              <a:rPr lang="en-US" sz="1300" dirty="0" err="1"/>
              <a:t>acesteia</a:t>
            </a:r>
            <a:r>
              <a:rPr lang="en-US" sz="1300" dirty="0"/>
              <a:t> </a:t>
            </a:r>
            <a:r>
              <a:rPr lang="en-US" sz="1300" dirty="0" err="1"/>
              <a:t>este</a:t>
            </a:r>
            <a:r>
              <a:rPr lang="en-US" sz="1300" dirty="0"/>
              <a:t> de a </a:t>
            </a:r>
            <a:r>
              <a:rPr lang="en-US" sz="1300" dirty="0" err="1"/>
              <a:t>furniza</a:t>
            </a:r>
            <a:r>
              <a:rPr lang="en-US" sz="1300" dirty="0"/>
              <a:t> </a:t>
            </a:r>
            <a:r>
              <a:rPr lang="en-US" sz="1300" dirty="0" err="1"/>
              <a:t>informații</a:t>
            </a:r>
            <a:r>
              <a:rPr lang="en-US" sz="1300" dirty="0"/>
              <a:t> precise </a:t>
            </a:r>
            <a:r>
              <a:rPr lang="en-US" sz="1300" dirty="0" err="1"/>
              <a:t>și</a:t>
            </a:r>
            <a:r>
              <a:rPr lang="en-US" sz="1300" dirty="0"/>
              <a:t> </a:t>
            </a:r>
            <a:r>
              <a:rPr lang="en-US" sz="1300" dirty="0" err="1"/>
              <a:t>actualizate</a:t>
            </a:r>
            <a:r>
              <a:rPr lang="en-US" sz="1300" dirty="0"/>
              <a:t>.</a:t>
            </a:r>
          </a:p>
          <a:p>
            <a:pPr marL="152400" indent="0">
              <a:buNone/>
            </a:pPr>
            <a:r>
              <a:rPr lang="en-US" sz="1300" dirty="0"/>
              <a:t>	Cu </a:t>
            </a:r>
            <a:r>
              <a:rPr lang="en-US" sz="1300" dirty="0" err="1"/>
              <a:t>ajutorul</a:t>
            </a:r>
            <a:r>
              <a:rPr lang="en-US" sz="1300" dirty="0"/>
              <a:t> </a:t>
            </a:r>
            <a:r>
              <a:rPr lang="en-US" sz="1300" dirty="0" err="1"/>
              <a:t>bazei</a:t>
            </a:r>
            <a:r>
              <a:rPr lang="en-US" sz="1300" dirty="0"/>
              <a:t> de date, </a:t>
            </a:r>
            <a:r>
              <a:rPr lang="en-US" sz="1300" dirty="0" err="1"/>
              <a:t>sunt</a:t>
            </a:r>
            <a:r>
              <a:rPr lang="en-US" sz="1300" dirty="0"/>
              <a:t> </a:t>
            </a:r>
            <a:r>
              <a:rPr lang="en-US" sz="1300" dirty="0" err="1"/>
              <a:t>înregistrate</a:t>
            </a:r>
            <a:r>
              <a:rPr lang="en-US" sz="1300" dirty="0"/>
              <a:t> </a:t>
            </a:r>
            <a:r>
              <a:rPr lang="en-US" sz="1300" dirty="0" err="1"/>
              <a:t>următoarele</a:t>
            </a:r>
            <a:r>
              <a:rPr lang="en-US" sz="1300" dirty="0"/>
              <a:t> </a:t>
            </a:r>
            <a:r>
              <a:rPr lang="en-US" sz="1300" dirty="0" err="1"/>
              <a:t>informații</a:t>
            </a:r>
            <a:r>
              <a:rPr lang="en-US" sz="1300" dirty="0"/>
              <a:t>: </a:t>
            </a:r>
            <a:r>
              <a:rPr lang="en-US" sz="1300" dirty="0" err="1"/>
              <a:t>detalii</a:t>
            </a:r>
            <a:r>
              <a:rPr lang="en-US" sz="1300" dirty="0"/>
              <a:t> </a:t>
            </a:r>
            <a:r>
              <a:rPr lang="en-US" sz="1300" dirty="0" err="1"/>
              <a:t>despre</a:t>
            </a:r>
            <a:r>
              <a:rPr lang="en-US" sz="1300" dirty="0"/>
              <a:t> </a:t>
            </a:r>
            <a:r>
              <a:rPr lang="en-US" sz="1300" dirty="0" err="1"/>
              <a:t>clienți</a:t>
            </a:r>
            <a:r>
              <a:rPr lang="en-US" sz="1300" dirty="0"/>
              <a:t>, </a:t>
            </a:r>
            <a:r>
              <a:rPr lang="en-US" sz="1300" dirty="0" err="1"/>
              <a:t>comenzile</a:t>
            </a:r>
            <a:r>
              <a:rPr lang="en-US" sz="1300" dirty="0"/>
              <a:t> </a:t>
            </a:r>
            <a:r>
              <a:rPr lang="en-US" sz="1300" dirty="0" err="1"/>
              <a:t>plasate</a:t>
            </a:r>
            <a:r>
              <a:rPr lang="en-US" sz="1300" dirty="0"/>
              <a:t> de </a:t>
            </a:r>
            <a:r>
              <a:rPr lang="en-US" sz="1300" dirty="0" err="1"/>
              <a:t>aceștia</a:t>
            </a:r>
            <a:r>
              <a:rPr lang="en-US" sz="1300" dirty="0"/>
              <a:t>, </a:t>
            </a:r>
            <a:r>
              <a:rPr lang="en-US" sz="1300" dirty="0" err="1"/>
              <a:t>produsele</a:t>
            </a:r>
            <a:r>
              <a:rPr lang="en-US" sz="1300" dirty="0"/>
              <a:t> </a:t>
            </a:r>
            <a:r>
              <a:rPr lang="en-US" sz="1300" dirty="0" err="1"/>
              <a:t>achiziționate</a:t>
            </a:r>
            <a:r>
              <a:rPr lang="en-US" sz="1300" dirty="0"/>
              <a:t> de </a:t>
            </a:r>
            <a:r>
              <a:rPr lang="en-US" sz="1300" dirty="0" err="1"/>
              <a:t>clienți</a:t>
            </a:r>
            <a:r>
              <a:rPr lang="en-US" sz="1300" dirty="0"/>
              <a:t>, </a:t>
            </a:r>
            <a:r>
              <a:rPr lang="en-US" sz="1300" dirty="0" err="1"/>
              <a:t>locația</a:t>
            </a:r>
            <a:r>
              <a:rPr lang="en-US" sz="1300" dirty="0"/>
              <a:t> </a:t>
            </a:r>
            <a:r>
              <a:rPr lang="en-US" sz="1300" dirty="0" err="1"/>
              <a:t>fizică</a:t>
            </a:r>
            <a:r>
              <a:rPr lang="en-US" sz="1300" dirty="0"/>
              <a:t> a </a:t>
            </a:r>
            <a:r>
              <a:rPr lang="en-US" sz="1300" dirty="0" err="1"/>
              <a:t>produselor</a:t>
            </a:r>
            <a:r>
              <a:rPr lang="en-US" sz="1300" dirty="0"/>
              <a:t> </a:t>
            </a:r>
            <a:r>
              <a:rPr lang="en-US" sz="1300" dirty="0" err="1"/>
              <a:t>în</a:t>
            </a:r>
            <a:r>
              <a:rPr lang="en-US" sz="1300" dirty="0"/>
              <a:t> </a:t>
            </a:r>
            <a:r>
              <a:rPr lang="en-US" sz="1300" dirty="0" err="1"/>
              <a:t>magazin</a:t>
            </a:r>
            <a:r>
              <a:rPr lang="en-US" sz="1300" dirty="0"/>
              <a:t>, </a:t>
            </a:r>
            <a:r>
              <a:rPr lang="en-US" sz="1300" dirty="0" err="1"/>
              <a:t>detalii</a:t>
            </a:r>
            <a:r>
              <a:rPr lang="en-US" sz="1300" dirty="0"/>
              <a:t> </a:t>
            </a:r>
            <a:r>
              <a:rPr lang="en-US" sz="1300" dirty="0" err="1"/>
              <a:t>despre</a:t>
            </a:r>
            <a:r>
              <a:rPr lang="en-US" sz="1300" dirty="0"/>
              <a:t> </a:t>
            </a:r>
            <a:r>
              <a:rPr lang="en-US" sz="1300" dirty="0" err="1"/>
              <a:t>angajații</a:t>
            </a:r>
            <a:r>
              <a:rPr lang="en-US" sz="1300" dirty="0"/>
              <a:t> </a:t>
            </a:r>
            <a:r>
              <a:rPr lang="en-US" sz="1300" dirty="0" err="1"/>
              <a:t>fiecărei</a:t>
            </a:r>
            <a:r>
              <a:rPr lang="en-US" sz="1300" dirty="0"/>
              <a:t> </a:t>
            </a:r>
            <a:r>
              <a:rPr lang="en-US" sz="1300" dirty="0" err="1"/>
              <a:t>locații</a:t>
            </a:r>
            <a:r>
              <a:rPr lang="en-US" sz="1300" dirty="0"/>
              <a:t> </a:t>
            </a:r>
            <a:r>
              <a:rPr lang="en-US" sz="1300" dirty="0" err="1"/>
              <a:t>și</a:t>
            </a:r>
            <a:r>
              <a:rPr lang="en-US" sz="1300" dirty="0"/>
              <a:t> </a:t>
            </a:r>
            <a:r>
              <a:rPr lang="en-US" sz="1300" dirty="0" err="1"/>
              <a:t>informații</a:t>
            </a:r>
            <a:r>
              <a:rPr lang="en-US" sz="1300" dirty="0"/>
              <a:t> </a:t>
            </a:r>
            <a:r>
              <a:rPr lang="en-US" sz="1300" dirty="0" err="1"/>
              <a:t>despre</a:t>
            </a:r>
            <a:r>
              <a:rPr lang="en-US" sz="1300" dirty="0"/>
              <a:t> </a:t>
            </a:r>
            <a:r>
              <a:rPr lang="en-US" sz="1300" dirty="0" err="1"/>
              <a:t>furnizorii</a:t>
            </a:r>
            <a:r>
              <a:rPr lang="en-US" sz="1300" dirty="0"/>
              <a:t> de </a:t>
            </a:r>
            <a:r>
              <a:rPr lang="en-US" sz="1300" dirty="0" err="1"/>
              <a:t>produse</a:t>
            </a:r>
            <a:r>
              <a:rPr lang="en-US" sz="1300" dirty="0"/>
              <a:t>. </a:t>
            </a:r>
            <a:r>
              <a:rPr lang="en-US" sz="1300" dirty="0" err="1"/>
              <a:t>Astfel</a:t>
            </a:r>
            <a:r>
              <a:rPr lang="en-US" sz="1300" dirty="0"/>
              <a:t>, </a:t>
            </a:r>
            <a:r>
              <a:rPr lang="en-US" sz="1300" dirty="0" err="1"/>
              <a:t>această</a:t>
            </a:r>
            <a:r>
              <a:rPr lang="en-US" sz="1300" dirty="0"/>
              <a:t> </a:t>
            </a:r>
            <a:r>
              <a:rPr lang="en-US" sz="1300" dirty="0" err="1"/>
              <a:t>bază</a:t>
            </a:r>
            <a:r>
              <a:rPr lang="en-US" sz="1300" dirty="0"/>
              <a:t> de date </a:t>
            </a:r>
            <a:r>
              <a:rPr lang="en-US" sz="1300" dirty="0" err="1"/>
              <a:t>asigură</a:t>
            </a:r>
            <a:r>
              <a:rPr lang="en-US" sz="1300" dirty="0"/>
              <a:t> o </a:t>
            </a:r>
            <a:r>
              <a:rPr lang="en-US" sz="1300" dirty="0" err="1"/>
              <a:t>gestionare</a:t>
            </a:r>
            <a:r>
              <a:rPr lang="en-US" sz="1300" dirty="0"/>
              <a:t> </a:t>
            </a:r>
            <a:r>
              <a:rPr lang="en-US" sz="1300" dirty="0" err="1"/>
              <a:t>eficientă</a:t>
            </a:r>
            <a:r>
              <a:rPr lang="en-US" sz="1300" dirty="0"/>
              <a:t> a </a:t>
            </a:r>
            <a:r>
              <a:rPr lang="en-US" sz="1300" dirty="0" err="1"/>
              <a:t>activităților</a:t>
            </a:r>
            <a:r>
              <a:rPr lang="en-US" sz="1300" dirty="0"/>
              <a:t> </a:t>
            </a:r>
            <a:r>
              <a:rPr lang="en-US" sz="1300" dirty="0" err="1"/>
              <a:t>magazinului</a:t>
            </a:r>
            <a:r>
              <a:rPr lang="en-US" sz="1300" dirty="0"/>
              <a:t> de </a:t>
            </a:r>
            <a:r>
              <a:rPr lang="en-US" sz="1300" dirty="0" err="1"/>
              <a:t>muzică</a:t>
            </a:r>
            <a:r>
              <a:rPr lang="en-US" sz="1300" dirty="0"/>
              <a:t> </a:t>
            </a:r>
            <a:r>
              <a:rPr lang="en-US" sz="1300" dirty="0" err="1"/>
              <a:t>și</a:t>
            </a:r>
            <a:r>
              <a:rPr lang="en-US" sz="1300" dirty="0"/>
              <a:t> </a:t>
            </a:r>
            <a:r>
              <a:rPr lang="en-US" sz="1300" dirty="0" err="1"/>
              <a:t>contribuie</a:t>
            </a:r>
            <a:r>
              <a:rPr lang="en-US" sz="1300" dirty="0"/>
              <a:t> la </a:t>
            </a:r>
            <a:r>
              <a:rPr lang="en-US" sz="1300" dirty="0" err="1"/>
              <a:t>îmbunătățirea</a:t>
            </a:r>
            <a:r>
              <a:rPr lang="en-US" sz="1300" dirty="0"/>
              <a:t> </a:t>
            </a:r>
            <a:r>
              <a:rPr lang="en-US" sz="1300" dirty="0" err="1"/>
              <a:t>experienței</a:t>
            </a:r>
            <a:r>
              <a:rPr lang="en-US" sz="1300" dirty="0"/>
              <a:t> </a:t>
            </a:r>
            <a:r>
              <a:rPr lang="en-US" sz="1300" dirty="0" err="1"/>
              <a:t>clienților</a:t>
            </a:r>
            <a:r>
              <a:rPr lang="en-US" sz="1300" dirty="0"/>
              <a:t>.</a:t>
            </a:r>
          </a:p>
          <a:p>
            <a:pPr marL="0" lvl="0" indent="0" algn="l" rtl="0">
              <a:spcBef>
                <a:spcPts val="0"/>
              </a:spcBef>
              <a:spcAft>
                <a:spcPts val="0"/>
              </a:spcAft>
              <a:buNone/>
            </a:pPr>
            <a:endParaRPr sz="1300" dirty="0"/>
          </a:p>
        </p:txBody>
      </p:sp>
      <p:sp>
        <p:nvSpPr>
          <p:cNvPr id="1820" name="Google Shape;1820;p49"/>
          <p:cNvSpPr/>
          <p:nvPr/>
        </p:nvSpPr>
        <p:spPr>
          <a:xfrm>
            <a:off x="1101000" y="3506842"/>
            <a:ext cx="2674734" cy="742661"/>
          </a:xfrm>
          <a:custGeom>
            <a:avLst/>
            <a:gdLst/>
            <a:ahLst/>
            <a:cxnLst/>
            <a:rect l="l" t="t" r="r" b="b"/>
            <a:pathLst>
              <a:path w="106309" h="9677" extrusionOk="0">
                <a:moveTo>
                  <a:pt x="1" y="1"/>
                </a:moveTo>
                <a:lnTo>
                  <a:pt x="1" y="9677"/>
                </a:lnTo>
                <a:lnTo>
                  <a:pt x="106308" y="9677"/>
                </a:lnTo>
                <a:lnTo>
                  <a:pt x="1063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1" name="Google Shape;1821;p49"/>
          <p:cNvGrpSpPr/>
          <p:nvPr/>
        </p:nvGrpSpPr>
        <p:grpSpPr>
          <a:xfrm>
            <a:off x="1285122" y="3750886"/>
            <a:ext cx="2306203" cy="254657"/>
            <a:chOff x="1193775" y="2684525"/>
            <a:chExt cx="2471550" cy="103100"/>
          </a:xfrm>
        </p:grpSpPr>
        <p:sp>
          <p:nvSpPr>
            <p:cNvPr id="1822" name="Google Shape;1822;p49"/>
            <p:cNvSpPr/>
            <p:nvPr/>
          </p:nvSpPr>
          <p:spPr>
            <a:xfrm>
              <a:off x="1193775" y="2684525"/>
              <a:ext cx="114600" cy="103100"/>
            </a:xfrm>
            <a:custGeom>
              <a:avLst/>
              <a:gdLst/>
              <a:ahLst/>
              <a:cxnLst/>
              <a:rect l="l" t="t" r="r" b="b"/>
              <a:pathLst>
                <a:path w="4584" h="4124" extrusionOk="0">
                  <a:moveTo>
                    <a:pt x="0" y="1"/>
                  </a:moveTo>
                  <a:lnTo>
                    <a:pt x="0" y="4123"/>
                  </a:lnTo>
                  <a:lnTo>
                    <a:pt x="4583" y="4123"/>
                  </a:lnTo>
                  <a:lnTo>
                    <a:pt x="4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9"/>
            <p:cNvSpPr/>
            <p:nvPr/>
          </p:nvSpPr>
          <p:spPr>
            <a:xfrm>
              <a:off x="1979675" y="2684525"/>
              <a:ext cx="114600" cy="103100"/>
            </a:xfrm>
            <a:custGeom>
              <a:avLst/>
              <a:gdLst/>
              <a:ahLst/>
              <a:cxnLst/>
              <a:rect l="l" t="t" r="r" b="b"/>
              <a:pathLst>
                <a:path w="4584" h="4124" extrusionOk="0">
                  <a:moveTo>
                    <a:pt x="1" y="1"/>
                  </a:moveTo>
                  <a:lnTo>
                    <a:pt x="1" y="4123"/>
                  </a:lnTo>
                  <a:lnTo>
                    <a:pt x="4584" y="4123"/>
                  </a:lnTo>
                  <a:lnTo>
                    <a:pt x="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9"/>
            <p:cNvSpPr/>
            <p:nvPr/>
          </p:nvSpPr>
          <p:spPr>
            <a:xfrm>
              <a:off x="2176125" y="2684525"/>
              <a:ext cx="114600" cy="103100"/>
            </a:xfrm>
            <a:custGeom>
              <a:avLst/>
              <a:gdLst/>
              <a:ahLst/>
              <a:cxnLst/>
              <a:rect l="l" t="t" r="r" b="b"/>
              <a:pathLst>
                <a:path w="4584" h="4124" extrusionOk="0">
                  <a:moveTo>
                    <a:pt x="0" y="1"/>
                  </a:moveTo>
                  <a:lnTo>
                    <a:pt x="0" y="4123"/>
                  </a:lnTo>
                  <a:lnTo>
                    <a:pt x="4583" y="4123"/>
                  </a:lnTo>
                  <a:lnTo>
                    <a:pt x="4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9"/>
            <p:cNvSpPr/>
            <p:nvPr/>
          </p:nvSpPr>
          <p:spPr>
            <a:xfrm>
              <a:off x="2372550" y="2684525"/>
              <a:ext cx="114600" cy="103100"/>
            </a:xfrm>
            <a:custGeom>
              <a:avLst/>
              <a:gdLst/>
              <a:ahLst/>
              <a:cxnLst/>
              <a:rect l="l" t="t" r="r" b="b"/>
              <a:pathLst>
                <a:path w="4584" h="4124" extrusionOk="0">
                  <a:moveTo>
                    <a:pt x="1" y="1"/>
                  </a:moveTo>
                  <a:lnTo>
                    <a:pt x="1" y="4123"/>
                  </a:lnTo>
                  <a:lnTo>
                    <a:pt x="4584" y="4123"/>
                  </a:lnTo>
                  <a:lnTo>
                    <a:pt x="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9"/>
            <p:cNvSpPr/>
            <p:nvPr/>
          </p:nvSpPr>
          <p:spPr>
            <a:xfrm>
              <a:off x="2569150" y="2684525"/>
              <a:ext cx="114450" cy="103100"/>
            </a:xfrm>
            <a:custGeom>
              <a:avLst/>
              <a:gdLst/>
              <a:ahLst/>
              <a:cxnLst/>
              <a:rect l="l" t="t" r="r" b="b"/>
              <a:pathLst>
                <a:path w="4578" h="4124" extrusionOk="0">
                  <a:moveTo>
                    <a:pt x="0" y="1"/>
                  </a:moveTo>
                  <a:lnTo>
                    <a:pt x="0" y="4123"/>
                  </a:lnTo>
                  <a:lnTo>
                    <a:pt x="4577" y="4123"/>
                  </a:lnTo>
                  <a:lnTo>
                    <a:pt x="45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9"/>
            <p:cNvSpPr/>
            <p:nvPr/>
          </p:nvSpPr>
          <p:spPr>
            <a:xfrm>
              <a:off x="1783250" y="2684525"/>
              <a:ext cx="114600" cy="103100"/>
            </a:xfrm>
            <a:custGeom>
              <a:avLst/>
              <a:gdLst/>
              <a:ahLst/>
              <a:cxnLst/>
              <a:rect l="l" t="t" r="r" b="b"/>
              <a:pathLst>
                <a:path w="4584" h="4124" extrusionOk="0">
                  <a:moveTo>
                    <a:pt x="0" y="1"/>
                  </a:moveTo>
                  <a:lnTo>
                    <a:pt x="0" y="4123"/>
                  </a:lnTo>
                  <a:lnTo>
                    <a:pt x="4583" y="4123"/>
                  </a:lnTo>
                  <a:lnTo>
                    <a:pt x="4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9"/>
            <p:cNvSpPr/>
            <p:nvPr/>
          </p:nvSpPr>
          <p:spPr>
            <a:xfrm>
              <a:off x="2962025" y="2684525"/>
              <a:ext cx="114000" cy="103100"/>
            </a:xfrm>
            <a:custGeom>
              <a:avLst/>
              <a:gdLst/>
              <a:ahLst/>
              <a:cxnLst/>
              <a:rect l="l" t="t" r="r" b="b"/>
              <a:pathLst>
                <a:path w="4560" h="4124" extrusionOk="0">
                  <a:moveTo>
                    <a:pt x="1" y="1"/>
                  </a:moveTo>
                  <a:lnTo>
                    <a:pt x="1" y="4123"/>
                  </a:lnTo>
                  <a:lnTo>
                    <a:pt x="4559" y="4123"/>
                  </a:lnTo>
                  <a:lnTo>
                    <a:pt x="45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9"/>
            <p:cNvSpPr/>
            <p:nvPr/>
          </p:nvSpPr>
          <p:spPr>
            <a:xfrm>
              <a:off x="3157850" y="2684525"/>
              <a:ext cx="114600" cy="103100"/>
            </a:xfrm>
            <a:custGeom>
              <a:avLst/>
              <a:gdLst/>
              <a:ahLst/>
              <a:cxnLst/>
              <a:rect l="l" t="t" r="r" b="b"/>
              <a:pathLst>
                <a:path w="4584" h="4124" extrusionOk="0">
                  <a:moveTo>
                    <a:pt x="1" y="1"/>
                  </a:moveTo>
                  <a:lnTo>
                    <a:pt x="1" y="4123"/>
                  </a:lnTo>
                  <a:lnTo>
                    <a:pt x="4584" y="4123"/>
                  </a:lnTo>
                  <a:lnTo>
                    <a:pt x="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9"/>
            <p:cNvSpPr/>
            <p:nvPr/>
          </p:nvSpPr>
          <p:spPr>
            <a:xfrm>
              <a:off x="3354300" y="2684525"/>
              <a:ext cx="114600" cy="103100"/>
            </a:xfrm>
            <a:custGeom>
              <a:avLst/>
              <a:gdLst/>
              <a:ahLst/>
              <a:cxnLst/>
              <a:rect l="l" t="t" r="r" b="b"/>
              <a:pathLst>
                <a:path w="4584" h="4124" extrusionOk="0">
                  <a:moveTo>
                    <a:pt x="0" y="1"/>
                  </a:moveTo>
                  <a:lnTo>
                    <a:pt x="0" y="4123"/>
                  </a:lnTo>
                  <a:lnTo>
                    <a:pt x="4583" y="4123"/>
                  </a:lnTo>
                  <a:lnTo>
                    <a:pt x="4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9"/>
            <p:cNvSpPr/>
            <p:nvPr/>
          </p:nvSpPr>
          <p:spPr>
            <a:xfrm>
              <a:off x="3550725" y="2684525"/>
              <a:ext cx="114600" cy="103100"/>
            </a:xfrm>
            <a:custGeom>
              <a:avLst/>
              <a:gdLst/>
              <a:ahLst/>
              <a:cxnLst/>
              <a:rect l="l" t="t" r="r" b="b"/>
              <a:pathLst>
                <a:path w="4584" h="4124" extrusionOk="0">
                  <a:moveTo>
                    <a:pt x="1" y="1"/>
                  </a:moveTo>
                  <a:lnTo>
                    <a:pt x="1" y="4123"/>
                  </a:lnTo>
                  <a:lnTo>
                    <a:pt x="4584" y="4123"/>
                  </a:lnTo>
                  <a:lnTo>
                    <a:pt x="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9"/>
            <p:cNvSpPr/>
            <p:nvPr/>
          </p:nvSpPr>
          <p:spPr>
            <a:xfrm>
              <a:off x="2765600" y="2684525"/>
              <a:ext cx="114600" cy="103100"/>
            </a:xfrm>
            <a:custGeom>
              <a:avLst/>
              <a:gdLst/>
              <a:ahLst/>
              <a:cxnLst/>
              <a:rect l="l" t="t" r="r" b="b"/>
              <a:pathLst>
                <a:path w="4584" h="4124" extrusionOk="0">
                  <a:moveTo>
                    <a:pt x="0" y="1"/>
                  </a:moveTo>
                  <a:lnTo>
                    <a:pt x="0" y="4123"/>
                  </a:lnTo>
                  <a:lnTo>
                    <a:pt x="4583" y="4123"/>
                  </a:lnTo>
                  <a:lnTo>
                    <a:pt x="45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9"/>
            <p:cNvSpPr/>
            <p:nvPr/>
          </p:nvSpPr>
          <p:spPr>
            <a:xfrm>
              <a:off x="1586800" y="2684525"/>
              <a:ext cx="114600" cy="103100"/>
            </a:xfrm>
            <a:custGeom>
              <a:avLst/>
              <a:gdLst/>
              <a:ahLst/>
              <a:cxnLst/>
              <a:rect l="l" t="t" r="r" b="b"/>
              <a:pathLst>
                <a:path w="4584" h="4124" extrusionOk="0">
                  <a:moveTo>
                    <a:pt x="1" y="1"/>
                  </a:moveTo>
                  <a:lnTo>
                    <a:pt x="1" y="4123"/>
                  </a:lnTo>
                  <a:lnTo>
                    <a:pt x="4584" y="4123"/>
                  </a:lnTo>
                  <a:lnTo>
                    <a:pt x="4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9"/>
            <p:cNvSpPr/>
            <p:nvPr/>
          </p:nvSpPr>
          <p:spPr>
            <a:xfrm>
              <a:off x="1390350" y="2684525"/>
              <a:ext cx="114450" cy="103100"/>
            </a:xfrm>
            <a:custGeom>
              <a:avLst/>
              <a:gdLst/>
              <a:ahLst/>
              <a:cxnLst/>
              <a:rect l="l" t="t" r="r" b="b"/>
              <a:pathLst>
                <a:path w="4578" h="4124" extrusionOk="0">
                  <a:moveTo>
                    <a:pt x="1" y="1"/>
                  </a:moveTo>
                  <a:lnTo>
                    <a:pt x="1" y="4123"/>
                  </a:lnTo>
                  <a:lnTo>
                    <a:pt x="4578" y="4123"/>
                  </a:lnTo>
                  <a:lnTo>
                    <a:pt x="45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49"/>
          <p:cNvGrpSpPr/>
          <p:nvPr/>
        </p:nvGrpSpPr>
        <p:grpSpPr>
          <a:xfrm>
            <a:off x="3764509" y="3506791"/>
            <a:ext cx="1410554" cy="1297508"/>
            <a:chOff x="4241000" y="2798650"/>
            <a:chExt cx="1671075" cy="1537150"/>
          </a:xfrm>
        </p:grpSpPr>
        <p:sp>
          <p:nvSpPr>
            <p:cNvPr id="1836" name="Google Shape;1836;p49"/>
            <p:cNvSpPr/>
            <p:nvPr/>
          </p:nvSpPr>
          <p:spPr>
            <a:xfrm>
              <a:off x="4241000" y="2798650"/>
              <a:ext cx="1671075" cy="1537150"/>
            </a:xfrm>
            <a:custGeom>
              <a:avLst/>
              <a:gdLst/>
              <a:ahLst/>
              <a:cxnLst/>
              <a:rect l="l" t="t" r="r" b="b"/>
              <a:pathLst>
                <a:path w="66843" h="61486" extrusionOk="0">
                  <a:moveTo>
                    <a:pt x="1" y="1"/>
                  </a:moveTo>
                  <a:lnTo>
                    <a:pt x="1" y="61485"/>
                  </a:lnTo>
                  <a:lnTo>
                    <a:pt x="66842" y="61485"/>
                  </a:lnTo>
                  <a:lnTo>
                    <a:pt x="6684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4349900" y="2907400"/>
              <a:ext cx="1318875" cy="1319650"/>
            </a:xfrm>
            <a:custGeom>
              <a:avLst/>
              <a:gdLst/>
              <a:ahLst/>
              <a:cxnLst/>
              <a:rect l="l" t="t" r="r" b="b"/>
              <a:pathLst>
                <a:path w="52755" h="52786" extrusionOk="0">
                  <a:moveTo>
                    <a:pt x="26362" y="0"/>
                  </a:moveTo>
                  <a:cubicBezTo>
                    <a:pt x="11802" y="0"/>
                    <a:pt x="0" y="11827"/>
                    <a:pt x="0" y="26393"/>
                  </a:cubicBezTo>
                  <a:cubicBezTo>
                    <a:pt x="0" y="40959"/>
                    <a:pt x="11802" y="52785"/>
                    <a:pt x="26362" y="52785"/>
                  </a:cubicBezTo>
                  <a:cubicBezTo>
                    <a:pt x="40953" y="52785"/>
                    <a:pt x="52755" y="40959"/>
                    <a:pt x="52755" y="26393"/>
                  </a:cubicBezTo>
                  <a:cubicBezTo>
                    <a:pt x="52755" y="11827"/>
                    <a:pt x="40953" y="0"/>
                    <a:pt x="26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4383075" y="2941325"/>
              <a:ext cx="1252525" cy="1251775"/>
            </a:xfrm>
            <a:custGeom>
              <a:avLst/>
              <a:gdLst/>
              <a:ahLst/>
              <a:cxnLst/>
              <a:rect l="l" t="t" r="r" b="b"/>
              <a:pathLst>
                <a:path w="50101" h="50071" extrusionOk="0">
                  <a:moveTo>
                    <a:pt x="25035" y="615"/>
                  </a:moveTo>
                  <a:cubicBezTo>
                    <a:pt x="38502" y="615"/>
                    <a:pt x="49487" y="11569"/>
                    <a:pt x="49487" y="25036"/>
                  </a:cubicBezTo>
                  <a:cubicBezTo>
                    <a:pt x="49487" y="38502"/>
                    <a:pt x="38502" y="49456"/>
                    <a:pt x="25035" y="49456"/>
                  </a:cubicBezTo>
                  <a:cubicBezTo>
                    <a:pt x="11575" y="49456"/>
                    <a:pt x="615" y="38502"/>
                    <a:pt x="615" y="25036"/>
                  </a:cubicBezTo>
                  <a:cubicBezTo>
                    <a:pt x="615" y="11569"/>
                    <a:pt x="11575" y="615"/>
                    <a:pt x="25035" y="615"/>
                  </a:cubicBezTo>
                  <a:close/>
                  <a:moveTo>
                    <a:pt x="25035" y="1"/>
                  </a:moveTo>
                  <a:cubicBezTo>
                    <a:pt x="18357" y="1"/>
                    <a:pt x="12060" y="2612"/>
                    <a:pt x="7348" y="7324"/>
                  </a:cubicBezTo>
                  <a:cubicBezTo>
                    <a:pt x="2611" y="12061"/>
                    <a:pt x="0" y="18358"/>
                    <a:pt x="0" y="25036"/>
                  </a:cubicBezTo>
                  <a:cubicBezTo>
                    <a:pt x="0" y="31720"/>
                    <a:pt x="2611" y="38017"/>
                    <a:pt x="7348" y="42748"/>
                  </a:cubicBezTo>
                  <a:cubicBezTo>
                    <a:pt x="12060" y="47460"/>
                    <a:pt x="18357" y="50071"/>
                    <a:pt x="25035" y="50071"/>
                  </a:cubicBezTo>
                  <a:cubicBezTo>
                    <a:pt x="31744" y="50071"/>
                    <a:pt x="38017" y="47460"/>
                    <a:pt x="42753" y="42748"/>
                  </a:cubicBezTo>
                  <a:cubicBezTo>
                    <a:pt x="47490" y="38017"/>
                    <a:pt x="50101" y="31720"/>
                    <a:pt x="50101" y="25036"/>
                  </a:cubicBezTo>
                  <a:cubicBezTo>
                    <a:pt x="50101" y="18358"/>
                    <a:pt x="47490" y="12061"/>
                    <a:pt x="42753" y="7324"/>
                  </a:cubicBezTo>
                  <a:cubicBezTo>
                    <a:pt x="38017" y="2612"/>
                    <a:pt x="31744" y="1"/>
                    <a:pt x="250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4967475" y="3524975"/>
              <a:ext cx="83725" cy="84500"/>
            </a:xfrm>
            <a:custGeom>
              <a:avLst/>
              <a:gdLst/>
              <a:ahLst/>
              <a:cxnLst/>
              <a:rect l="l" t="t" r="r" b="b"/>
              <a:pathLst>
                <a:path w="3349" h="3380" extrusionOk="0">
                  <a:moveTo>
                    <a:pt x="1659" y="0"/>
                  </a:moveTo>
                  <a:cubicBezTo>
                    <a:pt x="738" y="0"/>
                    <a:pt x="1" y="768"/>
                    <a:pt x="1" y="1690"/>
                  </a:cubicBezTo>
                  <a:cubicBezTo>
                    <a:pt x="1" y="2611"/>
                    <a:pt x="738" y="3379"/>
                    <a:pt x="1659" y="3379"/>
                  </a:cubicBezTo>
                  <a:cubicBezTo>
                    <a:pt x="2612" y="3379"/>
                    <a:pt x="3349" y="2611"/>
                    <a:pt x="3349" y="1690"/>
                  </a:cubicBezTo>
                  <a:cubicBezTo>
                    <a:pt x="3349" y="768"/>
                    <a:pt x="2612" y="0"/>
                    <a:pt x="1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5686125" y="2908000"/>
              <a:ext cx="135625" cy="1158400"/>
            </a:xfrm>
            <a:custGeom>
              <a:avLst/>
              <a:gdLst/>
              <a:ahLst/>
              <a:cxnLst/>
              <a:rect l="l" t="t" r="r" b="b"/>
              <a:pathLst>
                <a:path w="5425" h="46336" extrusionOk="0">
                  <a:moveTo>
                    <a:pt x="4810" y="1"/>
                  </a:moveTo>
                  <a:lnTo>
                    <a:pt x="4810" y="38988"/>
                  </a:lnTo>
                  <a:lnTo>
                    <a:pt x="0" y="46004"/>
                  </a:lnTo>
                  <a:lnTo>
                    <a:pt x="510" y="46335"/>
                  </a:lnTo>
                  <a:lnTo>
                    <a:pt x="5425" y="39197"/>
                  </a:lnTo>
                  <a:lnTo>
                    <a:pt x="54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9"/>
            <p:cNvSpPr/>
            <p:nvPr/>
          </p:nvSpPr>
          <p:spPr>
            <a:xfrm>
              <a:off x="5665525" y="3951800"/>
              <a:ext cx="116600" cy="132575"/>
            </a:xfrm>
            <a:custGeom>
              <a:avLst/>
              <a:gdLst/>
              <a:ahLst/>
              <a:cxnLst/>
              <a:rect l="l" t="t" r="r" b="b"/>
              <a:pathLst>
                <a:path w="4664" h="5303" extrusionOk="0">
                  <a:moveTo>
                    <a:pt x="2845" y="0"/>
                  </a:moveTo>
                  <a:lnTo>
                    <a:pt x="1" y="3994"/>
                  </a:lnTo>
                  <a:lnTo>
                    <a:pt x="1819" y="5302"/>
                  </a:lnTo>
                  <a:lnTo>
                    <a:pt x="4664" y="1284"/>
                  </a:lnTo>
                  <a:lnTo>
                    <a:pt x="284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9"/>
            <p:cNvSpPr/>
            <p:nvPr/>
          </p:nvSpPr>
          <p:spPr>
            <a:xfrm>
              <a:off x="5716825" y="2990625"/>
              <a:ext cx="195250" cy="194625"/>
            </a:xfrm>
            <a:custGeom>
              <a:avLst/>
              <a:gdLst/>
              <a:ahLst/>
              <a:cxnLst/>
              <a:rect l="l" t="t" r="r" b="b"/>
              <a:pathLst>
                <a:path w="7810" h="7785" extrusionOk="0">
                  <a:moveTo>
                    <a:pt x="1" y="1"/>
                  </a:moveTo>
                  <a:lnTo>
                    <a:pt x="1" y="7785"/>
                  </a:lnTo>
                  <a:lnTo>
                    <a:pt x="7809" y="7785"/>
                  </a:lnTo>
                  <a:lnTo>
                    <a:pt x="780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3" name="Google Shape;1843;p49"/>
          <p:cNvGrpSpPr/>
          <p:nvPr/>
        </p:nvGrpSpPr>
        <p:grpSpPr>
          <a:xfrm>
            <a:off x="1612495" y="4249478"/>
            <a:ext cx="831819" cy="889462"/>
            <a:chOff x="5672175" y="2421225"/>
            <a:chExt cx="1839900" cy="1967400"/>
          </a:xfrm>
        </p:grpSpPr>
        <p:sp>
          <p:nvSpPr>
            <p:cNvPr id="1844" name="Google Shape;1844;p49"/>
            <p:cNvSpPr/>
            <p:nvPr/>
          </p:nvSpPr>
          <p:spPr>
            <a:xfrm>
              <a:off x="5672175" y="2421225"/>
              <a:ext cx="1839900" cy="1967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5" name="Google Shape;1845;p49"/>
            <p:cNvGrpSpPr/>
            <p:nvPr/>
          </p:nvGrpSpPr>
          <p:grpSpPr>
            <a:xfrm>
              <a:off x="5859963" y="2609809"/>
              <a:ext cx="1464325" cy="1590232"/>
              <a:chOff x="5882125" y="2591624"/>
              <a:chExt cx="1464325" cy="1590232"/>
            </a:xfrm>
          </p:grpSpPr>
          <p:sp>
            <p:nvSpPr>
              <p:cNvPr id="1846" name="Google Shape;1846;p49"/>
              <p:cNvSpPr/>
              <p:nvPr/>
            </p:nvSpPr>
            <p:spPr>
              <a:xfrm>
                <a:off x="5882125" y="3907402"/>
                <a:ext cx="1464325" cy="274453"/>
              </a:xfrm>
              <a:custGeom>
                <a:avLst/>
                <a:gdLst/>
                <a:ahLst/>
                <a:cxnLst/>
                <a:rect l="l" t="t" r="r" b="b"/>
                <a:pathLst>
                  <a:path w="30620" h="5739" extrusionOk="0">
                    <a:moveTo>
                      <a:pt x="2869" y="1"/>
                    </a:moveTo>
                    <a:cubicBezTo>
                      <a:pt x="1284" y="1"/>
                      <a:pt x="0" y="1309"/>
                      <a:pt x="0" y="2870"/>
                    </a:cubicBezTo>
                    <a:cubicBezTo>
                      <a:pt x="0" y="4455"/>
                      <a:pt x="1284" y="5739"/>
                      <a:pt x="2869" y="5739"/>
                    </a:cubicBezTo>
                    <a:lnTo>
                      <a:pt x="27750" y="5739"/>
                    </a:lnTo>
                    <a:cubicBezTo>
                      <a:pt x="29336" y="5739"/>
                      <a:pt x="30620" y="4455"/>
                      <a:pt x="30620" y="2870"/>
                    </a:cubicBezTo>
                    <a:cubicBezTo>
                      <a:pt x="30620" y="1309"/>
                      <a:pt x="29336" y="1"/>
                      <a:pt x="277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9"/>
              <p:cNvSpPr/>
              <p:nvPr/>
            </p:nvSpPr>
            <p:spPr>
              <a:xfrm>
                <a:off x="6080450" y="2591624"/>
                <a:ext cx="29411" cy="1423701"/>
              </a:xfrm>
              <a:custGeom>
                <a:avLst/>
                <a:gdLst/>
                <a:ahLst/>
                <a:cxnLst/>
                <a:rect l="l" t="t" r="r" b="b"/>
                <a:pathLst>
                  <a:path w="615" h="60288" extrusionOk="0">
                    <a:moveTo>
                      <a:pt x="0" y="1"/>
                    </a:moveTo>
                    <a:lnTo>
                      <a:pt x="0" y="60288"/>
                    </a:lnTo>
                    <a:lnTo>
                      <a:pt x="614" y="60288"/>
                    </a:lnTo>
                    <a:lnTo>
                      <a:pt x="6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9"/>
              <p:cNvSpPr/>
              <p:nvPr/>
            </p:nvSpPr>
            <p:spPr>
              <a:xfrm>
                <a:off x="6426817" y="2591624"/>
                <a:ext cx="29411" cy="1423701"/>
              </a:xfrm>
              <a:custGeom>
                <a:avLst/>
                <a:gdLst/>
                <a:ahLst/>
                <a:cxnLst/>
                <a:rect l="l" t="t" r="r" b="b"/>
                <a:pathLst>
                  <a:path w="615" h="60288" extrusionOk="0">
                    <a:moveTo>
                      <a:pt x="0" y="1"/>
                    </a:moveTo>
                    <a:lnTo>
                      <a:pt x="0"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6253179" y="2591624"/>
                <a:ext cx="29411" cy="1423701"/>
              </a:xfrm>
              <a:custGeom>
                <a:avLst/>
                <a:gdLst/>
                <a:ahLst/>
                <a:cxnLst/>
                <a:rect l="l" t="t" r="r" b="b"/>
                <a:pathLst>
                  <a:path w="615" h="60288" extrusionOk="0">
                    <a:moveTo>
                      <a:pt x="0" y="1"/>
                    </a:moveTo>
                    <a:lnTo>
                      <a:pt x="0"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6771988" y="2591624"/>
                <a:ext cx="29459" cy="1423701"/>
              </a:xfrm>
              <a:custGeom>
                <a:avLst/>
                <a:gdLst/>
                <a:ahLst/>
                <a:cxnLst/>
                <a:rect l="l" t="t" r="r" b="b"/>
                <a:pathLst>
                  <a:path w="616" h="60288" extrusionOk="0">
                    <a:moveTo>
                      <a:pt x="1" y="1"/>
                    </a:moveTo>
                    <a:lnTo>
                      <a:pt x="1"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6599546" y="2591624"/>
                <a:ext cx="29459" cy="1423701"/>
              </a:xfrm>
              <a:custGeom>
                <a:avLst/>
                <a:gdLst/>
                <a:ahLst/>
                <a:cxnLst/>
                <a:rect l="l" t="t" r="r" b="b"/>
                <a:pathLst>
                  <a:path w="616" h="60288" extrusionOk="0">
                    <a:moveTo>
                      <a:pt x="1" y="1"/>
                    </a:moveTo>
                    <a:lnTo>
                      <a:pt x="1"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7118690" y="2591624"/>
                <a:ext cx="29411" cy="1423701"/>
              </a:xfrm>
              <a:custGeom>
                <a:avLst/>
                <a:gdLst/>
                <a:ahLst/>
                <a:cxnLst/>
                <a:rect l="l" t="t" r="r" b="b"/>
                <a:pathLst>
                  <a:path w="615" h="60288" extrusionOk="0">
                    <a:moveTo>
                      <a:pt x="0" y="1"/>
                    </a:moveTo>
                    <a:lnTo>
                      <a:pt x="0"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6944765" y="2591624"/>
                <a:ext cx="29411" cy="1423701"/>
              </a:xfrm>
              <a:custGeom>
                <a:avLst/>
                <a:gdLst/>
                <a:ahLst/>
                <a:cxnLst/>
                <a:rect l="l" t="t" r="r" b="b"/>
                <a:pathLst>
                  <a:path w="615" h="60288" extrusionOk="0">
                    <a:moveTo>
                      <a:pt x="0" y="1"/>
                    </a:moveTo>
                    <a:lnTo>
                      <a:pt x="0" y="60288"/>
                    </a:lnTo>
                    <a:lnTo>
                      <a:pt x="615" y="60288"/>
                    </a:lnTo>
                    <a:lnTo>
                      <a:pt x="6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4" name="Google Shape;1854;p49"/>
              <p:cNvGrpSpPr/>
              <p:nvPr/>
            </p:nvGrpSpPr>
            <p:grpSpPr>
              <a:xfrm>
                <a:off x="6049883" y="3999363"/>
                <a:ext cx="1128785" cy="90528"/>
                <a:chOff x="6049883" y="3999363"/>
                <a:chExt cx="1128785" cy="90528"/>
              </a:xfrm>
            </p:grpSpPr>
            <p:sp>
              <p:nvSpPr>
                <p:cNvPr id="1855" name="Google Shape;1855;p49"/>
                <p:cNvSpPr/>
                <p:nvPr/>
              </p:nvSpPr>
              <p:spPr>
                <a:xfrm>
                  <a:off x="6049883" y="3999363"/>
                  <a:ext cx="90528" cy="90528"/>
                </a:xfrm>
                <a:custGeom>
                  <a:avLst/>
                  <a:gdLst/>
                  <a:ahLst/>
                  <a:cxnLst/>
                  <a:rect l="l" t="t" r="r" b="b"/>
                  <a:pathLst>
                    <a:path w="1893" h="1893" extrusionOk="0">
                      <a:moveTo>
                        <a:pt x="946" y="1"/>
                      </a:moveTo>
                      <a:cubicBezTo>
                        <a:pt x="436" y="1"/>
                        <a:pt x="0" y="437"/>
                        <a:pt x="0" y="947"/>
                      </a:cubicBezTo>
                      <a:cubicBezTo>
                        <a:pt x="0" y="1481"/>
                        <a:pt x="436" y="1893"/>
                        <a:pt x="946" y="1893"/>
                      </a:cubicBezTo>
                      <a:cubicBezTo>
                        <a:pt x="1487" y="1893"/>
                        <a:pt x="1892" y="1481"/>
                        <a:pt x="1892" y="947"/>
                      </a:cubicBezTo>
                      <a:cubicBezTo>
                        <a:pt x="1892" y="437"/>
                        <a:pt x="1487" y="1"/>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6223811" y="3999363"/>
                  <a:ext cx="89332" cy="90528"/>
                </a:xfrm>
                <a:custGeom>
                  <a:avLst/>
                  <a:gdLst/>
                  <a:ahLst/>
                  <a:cxnLst/>
                  <a:rect l="l" t="t" r="r" b="b"/>
                  <a:pathLst>
                    <a:path w="1868" h="1893" extrusionOk="0">
                      <a:moveTo>
                        <a:pt x="922" y="1"/>
                      </a:moveTo>
                      <a:cubicBezTo>
                        <a:pt x="406" y="1"/>
                        <a:pt x="0" y="437"/>
                        <a:pt x="0" y="947"/>
                      </a:cubicBezTo>
                      <a:cubicBezTo>
                        <a:pt x="0" y="1481"/>
                        <a:pt x="406" y="1893"/>
                        <a:pt x="922" y="1893"/>
                      </a:cubicBezTo>
                      <a:cubicBezTo>
                        <a:pt x="1456" y="1893"/>
                        <a:pt x="1868" y="1481"/>
                        <a:pt x="1868" y="947"/>
                      </a:cubicBezTo>
                      <a:cubicBezTo>
                        <a:pt x="1868" y="437"/>
                        <a:pt x="1456"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6396256" y="3999363"/>
                  <a:ext cx="90815" cy="90528"/>
                </a:xfrm>
                <a:custGeom>
                  <a:avLst/>
                  <a:gdLst/>
                  <a:ahLst/>
                  <a:cxnLst/>
                  <a:rect l="l" t="t" r="r" b="b"/>
                  <a:pathLst>
                    <a:path w="1899" h="1893" extrusionOk="0">
                      <a:moveTo>
                        <a:pt x="946" y="1"/>
                      </a:moveTo>
                      <a:cubicBezTo>
                        <a:pt x="412" y="1"/>
                        <a:pt x="0" y="437"/>
                        <a:pt x="0" y="947"/>
                      </a:cubicBezTo>
                      <a:cubicBezTo>
                        <a:pt x="0" y="1481"/>
                        <a:pt x="412" y="1893"/>
                        <a:pt x="946" y="1893"/>
                      </a:cubicBezTo>
                      <a:cubicBezTo>
                        <a:pt x="1463" y="1893"/>
                        <a:pt x="1899" y="1481"/>
                        <a:pt x="1899" y="947"/>
                      </a:cubicBezTo>
                      <a:cubicBezTo>
                        <a:pt x="1899" y="437"/>
                        <a:pt x="1463" y="1"/>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6568988" y="3999363"/>
                  <a:ext cx="90528" cy="90528"/>
                </a:xfrm>
                <a:custGeom>
                  <a:avLst/>
                  <a:gdLst/>
                  <a:ahLst/>
                  <a:cxnLst/>
                  <a:rect l="l" t="t" r="r" b="b"/>
                  <a:pathLst>
                    <a:path w="1893" h="1893" extrusionOk="0">
                      <a:moveTo>
                        <a:pt x="947" y="1"/>
                      </a:moveTo>
                      <a:cubicBezTo>
                        <a:pt x="437" y="1"/>
                        <a:pt x="1" y="437"/>
                        <a:pt x="1" y="947"/>
                      </a:cubicBezTo>
                      <a:cubicBezTo>
                        <a:pt x="1" y="1481"/>
                        <a:pt x="437" y="1893"/>
                        <a:pt x="947" y="1893"/>
                      </a:cubicBezTo>
                      <a:cubicBezTo>
                        <a:pt x="1457" y="1893"/>
                        <a:pt x="1893" y="1481"/>
                        <a:pt x="1893" y="947"/>
                      </a:cubicBezTo>
                      <a:cubicBezTo>
                        <a:pt x="1893" y="437"/>
                        <a:pt x="1457"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6741481" y="3999363"/>
                  <a:ext cx="90815" cy="90528"/>
                </a:xfrm>
                <a:custGeom>
                  <a:avLst/>
                  <a:gdLst/>
                  <a:ahLst/>
                  <a:cxnLst/>
                  <a:rect l="l" t="t" r="r" b="b"/>
                  <a:pathLst>
                    <a:path w="1899" h="1893" extrusionOk="0">
                      <a:moveTo>
                        <a:pt x="946" y="1"/>
                      </a:moveTo>
                      <a:cubicBezTo>
                        <a:pt x="436" y="1"/>
                        <a:pt x="0" y="437"/>
                        <a:pt x="0" y="947"/>
                      </a:cubicBezTo>
                      <a:cubicBezTo>
                        <a:pt x="0" y="1481"/>
                        <a:pt x="436" y="1893"/>
                        <a:pt x="946" y="1893"/>
                      </a:cubicBezTo>
                      <a:cubicBezTo>
                        <a:pt x="1487" y="1893"/>
                        <a:pt x="1898" y="1481"/>
                        <a:pt x="1898" y="947"/>
                      </a:cubicBezTo>
                      <a:cubicBezTo>
                        <a:pt x="1898" y="437"/>
                        <a:pt x="1487" y="1"/>
                        <a:pt x="9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6915360" y="3999363"/>
                  <a:ext cx="89380" cy="90528"/>
                </a:xfrm>
                <a:custGeom>
                  <a:avLst/>
                  <a:gdLst/>
                  <a:ahLst/>
                  <a:cxnLst/>
                  <a:rect l="l" t="t" r="r" b="b"/>
                  <a:pathLst>
                    <a:path w="1869" h="1893" extrusionOk="0">
                      <a:moveTo>
                        <a:pt x="922" y="1"/>
                      </a:moveTo>
                      <a:cubicBezTo>
                        <a:pt x="413" y="1"/>
                        <a:pt x="1" y="437"/>
                        <a:pt x="1" y="947"/>
                      </a:cubicBezTo>
                      <a:cubicBezTo>
                        <a:pt x="1" y="1481"/>
                        <a:pt x="413" y="1893"/>
                        <a:pt x="922" y="1893"/>
                      </a:cubicBezTo>
                      <a:cubicBezTo>
                        <a:pt x="1457" y="1893"/>
                        <a:pt x="1869" y="1481"/>
                        <a:pt x="1869" y="947"/>
                      </a:cubicBezTo>
                      <a:cubicBezTo>
                        <a:pt x="1869" y="437"/>
                        <a:pt x="1457" y="1"/>
                        <a:pt x="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7087853" y="3999363"/>
                  <a:ext cx="90815" cy="90528"/>
                </a:xfrm>
                <a:custGeom>
                  <a:avLst/>
                  <a:gdLst/>
                  <a:ahLst/>
                  <a:cxnLst/>
                  <a:rect l="l" t="t" r="r" b="b"/>
                  <a:pathLst>
                    <a:path w="1899" h="1893" extrusionOk="0">
                      <a:moveTo>
                        <a:pt x="952" y="1"/>
                      </a:moveTo>
                      <a:cubicBezTo>
                        <a:pt x="412" y="1"/>
                        <a:pt x="0" y="437"/>
                        <a:pt x="0" y="947"/>
                      </a:cubicBezTo>
                      <a:cubicBezTo>
                        <a:pt x="0" y="1481"/>
                        <a:pt x="412" y="1893"/>
                        <a:pt x="952" y="1893"/>
                      </a:cubicBezTo>
                      <a:cubicBezTo>
                        <a:pt x="1462" y="1893"/>
                        <a:pt x="1899" y="1481"/>
                        <a:pt x="1899" y="947"/>
                      </a:cubicBezTo>
                      <a:cubicBezTo>
                        <a:pt x="1899" y="437"/>
                        <a:pt x="1462" y="1"/>
                        <a:pt x="9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62" name="Google Shape;1862;p49"/>
          <p:cNvGrpSpPr/>
          <p:nvPr/>
        </p:nvGrpSpPr>
        <p:grpSpPr>
          <a:xfrm>
            <a:off x="5919157" y="3506860"/>
            <a:ext cx="742657" cy="1636614"/>
            <a:chOff x="6680777" y="2480202"/>
            <a:chExt cx="969273" cy="2136014"/>
          </a:xfrm>
        </p:grpSpPr>
        <p:sp>
          <p:nvSpPr>
            <p:cNvPr id="1863" name="Google Shape;1863;p49"/>
            <p:cNvSpPr/>
            <p:nvPr/>
          </p:nvSpPr>
          <p:spPr>
            <a:xfrm rot="5400000">
              <a:off x="6097407" y="3063573"/>
              <a:ext cx="2136014" cy="969273"/>
            </a:xfrm>
            <a:custGeom>
              <a:avLst/>
              <a:gdLst/>
              <a:ahLst/>
              <a:cxnLst/>
              <a:rect l="l" t="t" r="r" b="b"/>
              <a:pathLst>
                <a:path w="106309" h="9677" extrusionOk="0">
                  <a:moveTo>
                    <a:pt x="1" y="1"/>
                  </a:moveTo>
                  <a:lnTo>
                    <a:pt x="1" y="9677"/>
                  </a:lnTo>
                  <a:lnTo>
                    <a:pt x="106308" y="9677"/>
                  </a:lnTo>
                  <a:lnTo>
                    <a:pt x="10630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4" name="Google Shape;1864;p49"/>
            <p:cNvGrpSpPr/>
            <p:nvPr/>
          </p:nvGrpSpPr>
          <p:grpSpPr>
            <a:xfrm>
              <a:off x="6796813" y="2658578"/>
              <a:ext cx="737196" cy="1779263"/>
              <a:chOff x="6796813" y="2663725"/>
              <a:chExt cx="737196" cy="1779263"/>
            </a:xfrm>
          </p:grpSpPr>
          <p:sp>
            <p:nvSpPr>
              <p:cNvPr id="1865" name="Google Shape;1865;p49"/>
              <p:cNvSpPr/>
              <p:nvPr/>
            </p:nvSpPr>
            <p:spPr>
              <a:xfrm>
                <a:off x="6804656" y="2663725"/>
                <a:ext cx="721498" cy="722885"/>
              </a:xfrm>
              <a:custGeom>
                <a:avLst/>
                <a:gdLst/>
                <a:ahLst/>
                <a:cxnLst/>
                <a:rect l="l" t="t" r="r" b="b"/>
                <a:pathLst>
                  <a:path w="13007" h="13032" extrusionOk="0">
                    <a:moveTo>
                      <a:pt x="6501" y="1"/>
                    </a:moveTo>
                    <a:cubicBezTo>
                      <a:pt x="2919" y="1"/>
                      <a:pt x="1" y="2919"/>
                      <a:pt x="1" y="6525"/>
                    </a:cubicBezTo>
                    <a:cubicBezTo>
                      <a:pt x="1" y="10113"/>
                      <a:pt x="2919" y="13031"/>
                      <a:pt x="6501" y="13031"/>
                    </a:cubicBezTo>
                    <a:cubicBezTo>
                      <a:pt x="10113" y="13031"/>
                      <a:pt x="13007" y="10113"/>
                      <a:pt x="13007" y="6525"/>
                    </a:cubicBezTo>
                    <a:cubicBezTo>
                      <a:pt x="13007" y="2919"/>
                      <a:pt x="10113" y="1"/>
                      <a:pt x="6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6796813" y="3008586"/>
                <a:ext cx="737196" cy="34170"/>
              </a:xfrm>
              <a:custGeom>
                <a:avLst/>
                <a:gdLst/>
                <a:ahLst/>
                <a:cxnLst/>
                <a:rect l="l" t="t" r="r" b="b"/>
                <a:pathLst>
                  <a:path w="13290" h="616" extrusionOk="0">
                    <a:moveTo>
                      <a:pt x="1" y="1"/>
                    </a:moveTo>
                    <a:lnTo>
                      <a:pt x="1" y="615"/>
                    </a:lnTo>
                    <a:lnTo>
                      <a:pt x="13289" y="615"/>
                    </a:lnTo>
                    <a:lnTo>
                      <a:pt x="132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6920511" y="3291097"/>
                <a:ext cx="488413" cy="1151890"/>
              </a:xfrm>
              <a:custGeom>
                <a:avLst/>
                <a:gdLst/>
                <a:ahLst/>
                <a:cxnLst/>
                <a:rect l="l" t="t" r="r" b="b"/>
                <a:pathLst>
                  <a:path w="8805" h="20766" extrusionOk="0">
                    <a:moveTo>
                      <a:pt x="1" y="1"/>
                    </a:moveTo>
                    <a:lnTo>
                      <a:pt x="1021" y="20766"/>
                    </a:lnTo>
                    <a:lnTo>
                      <a:pt x="7779" y="20766"/>
                    </a:lnTo>
                    <a:lnTo>
                      <a:pt x="880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6897713" y="3274068"/>
                <a:ext cx="535396" cy="34114"/>
              </a:xfrm>
              <a:custGeom>
                <a:avLst/>
                <a:gdLst/>
                <a:ahLst/>
                <a:cxnLst/>
                <a:rect l="l" t="t" r="r" b="b"/>
                <a:pathLst>
                  <a:path w="9652" h="615" extrusionOk="0">
                    <a:moveTo>
                      <a:pt x="0" y="1"/>
                    </a:moveTo>
                    <a:lnTo>
                      <a:pt x="0" y="615"/>
                    </a:lnTo>
                    <a:lnTo>
                      <a:pt x="9652" y="615"/>
                    </a:lnTo>
                    <a:lnTo>
                      <a:pt x="96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7126361" y="3785230"/>
                <a:ext cx="76715" cy="317011"/>
              </a:xfrm>
              <a:custGeom>
                <a:avLst/>
                <a:gdLst/>
                <a:ahLst/>
                <a:cxnLst/>
                <a:rect l="l" t="t" r="r" b="b"/>
                <a:pathLst>
                  <a:path w="1383" h="5715" extrusionOk="0">
                    <a:moveTo>
                      <a:pt x="1" y="1"/>
                    </a:moveTo>
                    <a:lnTo>
                      <a:pt x="1" y="5714"/>
                    </a:lnTo>
                    <a:lnTo>
                      <a:pt x="1383" y="5714"/>
                    </a:lnTo>
                    <a:lnTo>
                      <a:pt x="13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0" name="Google Shape;1870;p49"/>
          <p:cNvGrpSpPr/>
          <p:nvPr/>
        </p:nvGrpSpPr>
        <p:grpSpPr>
          <a:xfrm rot="5400000">
            <a:off x="4300705" y="4267662"/>
            <a:ext cx="338981" cy="1412480"/>
            <a:chOff x="4161063" y="4174200"/>
            <a:chExt cx="493350" cy="977901"/>
          </a:xfrm>
        </p:grpSpPr>
        <p:sp>
          <p:nvSpPr>
            <p:cNvPr id="1871" name="Google Shape;1871;p49"/>
            <p:cNvSpPr/>
            <p:nvPr/>
          </p:nvSpPr>
          <p:spPr>
            <a:xfrm>
              <a:off x="4161063" y="4174200"/>
              <a:ext cx="493350" cy="977901"/>
            </a:xfrm>
            <a:custGeom>
              <a:avLst/>
              <a:gdLst/>
              <a:ahLst/>
              <a:cxnLst/>
              <a:rect l="l" t="t" r="r" b="b"/>
              <a:pathLst>
                <a:path w="19734" h="25134" extrusionOk="0">
                  <a:moveTo>
                    <a:pt x="0" y="0"/>
                  </a:moveTo>
                  <a:lnTo>
                    <a:pt x="0" y="25134"/>
                  </a:lnTo>
                  <a:lnTo>
                    <a:pt x="19733" y="25134"/>
                  </a:lnTo>
                  <a:lnTo>
                    <a:pt x="19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2" name="Google Shape;1872;p49"/>
            <p:cNvGrpSpPr/>
            <p:nvPr/>
          </p:nvGrpSpPr>
          <p:grpSpPr>
            <a:xfrm>
              <a:off x="4279463" y="4396192"/>
              <a:ext cx="256675" cy="525332"/>
              <a:chOff x="4279463" y="4396192"/>
              <a:chExt cx="256675" cy="525332"/>
            </a:xfrm>
          </p:grpSpPr>
          <p:sp>
            <p:nvSpPr>
              <p:cNvPr id="1873" name="Google Shape;1873;p49"/>
              <p:cNvSpPr/>
              <p:nvPr/>
            </p:nvSpPr>
            <p:spPr>
              <a:xfrm>
                <a:off x="4279463" y="4396192"/>
                <a:ext cx="15400" cy="525332"/>
              </a:xfrm>
              <a:custGeom>
                <a:avLst/>
                <a:gdLst/>
                <a:ahLst/>
                <a:cxnLst/>
                <a:rect l="l" t="t" r="r" b="b"/>
                <a:pathLst>
                  <a:path w="616" h="13622" extrusionOk="0">
                    <a:moveTo>
                      <a:pt x="1" y="1"/>
                    </a:moveTo>
                    <a:lnTo>
                      <a:pt x="1" y="13621"/>
                    </a:lnTo>
                    <a:lnTo>
                      <a:pt x="615" y="13621"/>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4360113" y="4396192"/>
                <a:ext cx="15375" cy="525332"/>
              </a:xfrm>
              <a:custGeom>
                <a:avLst/>
                <a:gdLst/>
                <a:ahLst/>
                <a:cxnLst/>
                <a:rect l="l" t="t" r="r" b="b"/>
                <a:pathLst>
                  <a:path w="615" h="13622" extrusionOk="0">
                    <a:moveTo>
                      <a:pt x="0" y="1"/>
                    </a:moveTo>
                    <a:lnTo>
                      <a:pt x="0" y="13621"/>
                    </a:lnTo>
                    <a:lnTo>
                      <a:pt x="614" y="13621"/>
                    </a:lnTo>
                    <a:lnTo>
                      <a:pt x="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4440113" y="4396192"/>
                <a:ext cx="15400" cy="525332"/>
              </a:xfrm>
              <a:custGeom>
                <a:avLst/>
                <a:gdLst/>
                <a:ahLst/>
                <a:cxnLst/>
                <a:rect l="l" t="t" r="r" b="b"/>
                <a:pathLst>
                  <a:path w="616" h="13622" extrusionOk="0">
                    <a:moveTo>
                      <a:pt x="1" y="1"/>
                    </a:moveTo>
                    <a:lnTo>
                      <a:pt x="1" y="13621"/>
                    </a:lnTo>
                    <a:lnTo>
                      <a:pt x="615" y="13621"/>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4520763" y="4396192"/>
                <a:ext cx="15375" cy="525332"/>
              </a:xfrm>
              <a:custGeom>
                <a:avLst/>
                <a:gdLst/>
                <a:ahLst/>
                <a:cxnLst/>
                <a:rect l="l" t="t" r="r" b="b"/>
                <a:pathLst>
                  <a:path w="615" h="13622" extrusionOk="0">
                    <a:moveTo>
                      <a:pt x="0" y="1"/>
                    </a:moveTo>
                    <a:lnTo>
                      <a:pt x="0" y="13621"/>
                    </a:lnTo>
                    <a:lnTo>
                      <a:pt x="615" y="13621"/>
                    </a:lnTo>
                    <a:lnTo>
                      <a:pt x="61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7" name="Google Shape;1877;p49"/>
          <p:cNvSpPr/>
          <p:nvPr/>
        </p:nvSpPr>
        <p:spPr>
          <a:xfrm>
            <a:off x="2444488" y="4249486"/>
            <a:ext cx="1325681" cy="889429"/>
          </a:xfrm>
          <a:custGeom>
            <a:avLst/>
            <a:gdLst/>
            <a:ahLst/>
            <a:cxnLst/>
            <a:rect l="l" t="t" r="r" b="b"/>
            <a:pathLst>
              <a:path w="19734" h="25134" extrusionOk="0">
                <a:moveTo>
                  <a:pt x="0" y="0"/>
                </a:moveTo>
                <a:lnTo>
                  <a:pt x="0" y="25134"/>
                </a:lnTo>
                <a:lnTo>
                  <a:pt x="19733" y="25134"/>
                </a:lnTo>
                <a:lnTo>
                  <a:pt x="1973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8" name="Google Shape;1878;p49"/>
          <p:cNvGrpSpPr/>
          <p:nvPr/>
        </p:nvGrpSpPr>
        <p:grpSpPr>
          <a:xfrm>
            <a:off x="2603700" y="4361927"/>
            <a:ext cx="1006793" cy="665378"/>
            <a:chOff x="2894963" y="4076325"/>
            <a:chExt cx="1898534" cy="1260663"/>
          </a:xfrm>
        </p:grpSpPr>
        <p:sp>
          <p:nvSpPr>
            <p:cNvPr id="1879" name="Google Shape;1879;p49"/>
            <p:cNvSpPr/>
            <p:nvPr/>
          </p:nvSpPr>
          <p:spPr>
            <a:xfrm>
              <a:off x="3024561" y="4198289"/>
              <a:ext cx="1639339" cy="1013779"/>
            </a:xfrm>
            <a:custGeom>
              <a:avLst/>
              <a:gdLst/>
              <a:ahLst/>
              <a:cxnLst/>
              <a:rect l="l" t="t" r="r" b="b"/>
              <a:pathLst>
                <a:path w="17178" h="10623" extrusionOk="0">
                  <a:moveTo>
                    <a:pt x="0" y="0"/>
                  </a:moveTo>
                  <a:lnTo>
                    <a:pt x="0" y="10622"/>
                  </a:lnTo>
                  <a:lnTo>
                    <a:pt x="17177" y="10622"/>
                  </a:lnTo>
                  <a:lnTo>
                    <a:pt x="1717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3024561" y="4928831"/>
              <a:ext cx="1639339" cy="229324"/>
            </a:xfrm>
            <a:custGeom>
              <a:avLst/>
              <a:gdLst/>
              <a:ahLst/>
              <a:cxnLst/>
              <a:rect l="l" t="t" r="r" b="b"/>
              <a:pathLst>
                <a:path w="17178" h="2403" extrusionOk="0">
                  <a:moveTo>
                    <a:pt x="5197" y="0"/>
                  </a:moveTo>
                  <a:lnTo>
                    <a:pt x="4583" y="1997"/>
                  </a:lnTo>
                  <a:lnTo>
                    <a:pt x="0" y="1997"/>
                  </a:lnTo>
                  <a:lnTo>
                    <a:pt x="0" y="2402"/>
                  </a:lnTo>
                  <a:lnTo>
                    <a:pt x="4890" y="2402"/>
                  </a:lnTo>
                  <a:lnTo>
                    <a:pt x="5505" y="406"/>
                  </a:lnTo>
                  <a:lnTo>
                    <a:pt x="11673" y="406"/>
                  </a:lnTo>
                  <a:lnTo>
                    <a:pt x="12312" y="2402"/>
                  </a:lnTo>
                  <a:lnTo>
                    <a:pt x="17177" y="2402"/>
                  </a:lnTo>
                  <a:lnTo>
                    <a:pt x="17177" y="1997"/>
                  </a:lnTo>
                  <a:lnTo>
                    <a:pt x="12594" y="1997"/>
                  </a:lnTo>
                  <a:lnTo>
                    <a:pt x="1198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3219722" y="4447465"/>
              <a:ext cx="1248925" cy="432214"/>
            </a:xfrm>
            <a:custGeom>
              <a:avLst/>
              <a:gdLst/>
              <a:ahLst/>
              <a:cxnLst/>
              <a:rect l="l" t="t" r="r" b="b"/>
              <a:pathLst>
                <a:path w="13087" h="4529" extrusionOk="0">
                  <a:moveTo>
                    <a:pt x="2280" y="0"/>
                  </a:moveTo>
                  <a:cubicBezTo>
                    <a:pt x="1027" y="0"/>
                    <a:pt x="1" y="1026"/>
                    <a:pt x="1" y="2280"/>
                  </a:cubicBezTo>
                  <a:cubicBezTo>
                    <a:pt x="1" y="3533"/>
                    <a:pt x="1027" y="4528"/>
                    <a:pt x="2280" y="4528"/>
                  </a:cubicBezTo>
                  <a:lnTo>
                    <a:pt x="10832" y="4528"/>
                  </a:lnTo>
                  <a:cubicBezTo>
                    <a:pt x="12061" y="4528"/>
                    <a:pt x="13087" y="3533"/>
                    <a:pt x="13087" y="2280"/>
                  </a:cubicBezTo>
                  <a:cubicBezTo>
                    <a:pt x="13087" y="1026"/>
                    <a:pt x="12061" y="0"/>
                    <a:pt x="108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3322313" y="4535360"/>
              <a:ext cx="256904" cy="256332"/>
            </a:xfrm>
            <a:custGeom>
              <a:avLst/>
              <a:gdLst/>
              <a:ahLst/>
              <a:cxnLst/>
              <a:rect l="l" t="t" r="r" b="b"/>
              <a:pathLst>
                <a:path w="2692" h="2686" extrusionOk="0">
                  <a:moveTo>
                    <a:pt x="1334" y="1"/>
                  </a:moveTo>
                  <a:cubicBezTo>
                    <a:pt x="591" y="1"/>
                    <a:pt x="1" y="615"/>
                    <a:pt x="1" y="1359"/>
                  </a:cubicBezTo>
                  <a:cubicBezTo>
                    <a:pt x="1" y="2102"/>
                    <a:pt x="591" y="2686"/>
                    <a:pt x="1334" y="2686"/>
                  </a:cubicBezTo>
                  <a:cubicBezTo>
                    <a:pt x="2077" y="2686"/>
                    <a:pt x="2692" y="2102"/>
                    <a:pt x="2692" y="1359"/>
                  </a:cubicBezTo>
                  <a:cubicBezTo>
                    <a:pt x="2692" y="615"/>
                    <a:pt x="2077" y="1"/>
                    <a:pt x="13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4111547" y="4535360"/>
              <a:ext cx="254518" cy="256332"/>
            </a:xfrm>
            <a:custGeom>
              <a:avLst/>
              <a:gdLst/>
              <a:ahLst/>
              <a:cxnLst/>
              <a:rect l="l" t="t" r="r" b="b"/>
              <a:pathLst>
                <a:path w="2667" h="2686" extrusionOk="0">
                  <a:moveTo>
                    <a:pt x="1333" y="1"/>
                  </a:moveTo>
                  <a:cubicBezTo>
                    <a:pt x="590" y="1"/>
                    <a:pt x="0" y="615"/>
                    <a:pt x="0" y="1359"/>
                  </a:cubicBezTo>
                  <a:cubicBezTo>
                    <a:pt x="0" y="2102"/>
                    <a:pt x="590" y="2686"/>
                    <a:pt x="1333" y="2686"/>
                  </a:cubicBezTo>
                  <a:cubicBezTo>
                    <a:pt x="2077" y="2686"/>
                    <a:pt x="2666" y="2102"/>
                    <a:pt x="2666" y="1359"/>
                  </a:cubicBezTo>
                  <a:cubicBezTo>
                    <a:pt x="2666" y="615"/>
                    <a:pt x="2077" y="1"/>
                    <a:pt x="1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2894963" y="4076325"/>
              <a:ext cx="1898534" cy="1260663"/>
            </a:xfrm>
            <a:custGeom>
              <a:avLst/>
              <a:gdLst/>
              <a:ahLst/>
              <a:cxnLst/>
              <a:rect l="l" t="t" r="r" b="b"/>
              <a:pathLst>
                <a:path w="19894" h="13210" extrusionOk="0">
                  <a:moveTo>
                    <a:pt x="19481" y="406"/>
                  </a:moveTo>
                  <a:lnTo>
                    <a:pt x="19481" y="12797"/>
                  </a:lnTo>
                  <a:lnTo>
                    <a:pt x="412" y="12797"/>
                  </a:lnTo>
                  <a:lnTo>
                    <a:pt x="412" y="406"/>
                  </a:lnTo>
                  <a:close/>
                  <a:moveTo>
                    <a:pt x="0" y="0"/>
                  </a:moveTo>
                  <a:lnTo>
                    <a:pt x="0" y="13209"/>
                  </a:lnTo>
                  <a:lnTo>
                    <a:pt x="19893" y="13209"/>
                  </a:lnTo>
                  <a:lnTo>
                    <a:pt x="198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5" name="Google Shape;1885;p49"/>
          <p:cNvGrpSpPr/>
          <p:nvPr/>
        </p:nvGrpSpPr>
        <p:grpSpPr>
          <a:xfrm>
            <a:off x="1100983" y="4249517"/>
            <a:ext cx="518320" cy="889464"/>
            <a:chOff x="1174050" y="3449475"/>
            <a:chExt cx="676482" cy="1160877"/>
          </a:xfrm>
        </p:grpSpPr>
        <p:sp>
          <p:nvSpPr>
            <p:cNvPr id="1886" name="Google Shape;1886;p49"/>
            <p:cNvSpPr/>
            <p:nvPr/>
          </p:nvSpPr>
          <p:spPr>
            <a:xfrm>
              <a:off x="1174050" y="3449475"/>
              <a:ext cx="676482" cy="1160877"/>
            </a:xfrm>
            <a:custGeom>
              <a:avLst/>
              <a:gdLst/>
              <a:ahLst/>
              <a:cxnLst/>
              <a:rect l="l" t="t" r="r" b="b"/>
              <a:pathLst>
                <a:path w="19734" h="25134" extrusionOk="0">
                  <a:moveTo>
                    <a:pt x="0" y="0"/>
                  </a:moveTo>
                  <a:lnTo>
                    <a:pt x="0" y="25134"/>
                  </a:lnTo>
                  <a:lnTo>
                    <a:pt x="19733" y="25134"/>
                  </a:lnTo>
                  <a:lnTo>
                    <a:pt x="197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7" name="Google Shape;1887;p49"/>
            <p:cNvGrpSpPr/>
            <p:nvPr/>
          </p:nvGrpSpPr>
          <p:grpSpPr>
            <a:xfrm>
              <a:off x="1304768" y="3668758"/>
              <a:ext cx="415047" cy="722310"/>
              <a:chOff x="1314200" y="3592700"/>
              <a:chExt cx="241925" cy="421025"/>
            </a:xfrm>
          </p:grpSpPr>
          <p:sp>
            <p:nvSpPr>
              <p:cNvPr id="1888" name="Google Shape;1888;p49"/>
              <p:cNvSpPr/>
              <p:nvPr/>
            </p:nvSpPr>
            <p:spPr>
              <a:xfrm rot="5400000">
                <a:off x="1310663" y="3596238"/>
                <a:ext cx="67150" cy="60075"/>
              </a:xfrm>
              <a:custGeom>
                <a:avLst/>
                <a:gdLst/>
                <a:ahLst/>
                <a:cxnLst/>
                <a:rect l="l" t="t" r="r" b="b"/>
                <a:pathLst>
                  <a:path w="2686" h="2403" extrusionOk="0">
                    <a:moveTo>
                      <a:pt x="1" y="1"/>
                    </a:moveTo>
                    <a:lnTo>
                      <a:pt x="1" y="2403"/>
                    </a:lnTo>
                    <a:lnTo>
                      <a:pt x="2685" y="2403"/>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rot="5400000">
                <a:off x="1310588" y="3713963"/>
                <a:ext cx="67300" cy="60075"/>
              </a:xfrm>
              <a:custGeom>
                <a:avLst/>
                <a:gdLst/>
                <a:ahLst/>
                <a:cxnLst/>
                <a:rect l="l" t="t" r="r" b="b"/>
                <a:pathLst>
                  <a:path w="2692" h="2403" extrusionOk="0">
                    <a:moveTo>
                      <a:pt x="1" y="1"/>
                    </a:moveTo>
                    <a:lnTo>
                      <a:pt x="1" y="2403"/>
                    </a:lnTo>
                    <a:lnTo>
                      <a:pt x="2692" y="2403"/>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rot="5400000">
                <a:off x="1310588" y="3831763"/>
                <a:ext cx="67300" cy="60075"/>
              </a:xfrm>
              <a:custGeom>
                <a:avLst/>
                <a:gdLst/>
                <a:ahLst/>
                <a:cxnLst/>
                <a:rect l="l" t="t" r="r" b="b"/>
                <a:pathLst>
                  <a:path w="2692" h="2403" extrusionOk="0">
                    <a:moveTo>
                      <a:pt x="1" y="1"/>
                    </a:moveTo>
                    <a:lnTo>
                      <a:pt x="1" y="2403"/>
                    </a:lnTo>
                    <a:lnTo>
                      <a:pt x="2692" y="2403"/>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rot="5400000">
                <a:off x="1310663" y="3950113"/>
                <a:ext cx="67150" cy="60075"/>
              </a:xfrm>
              <a:custGeom>
                <a:avLst/>
                <a:gdLst/>
                <a:ahLst/>
                <a:cxnLst/>
                <a:rect l="l" t="t" r="r" b="b"/>
                <a:pathLst>
                  <a:path w="2686" h="2403" extrusionOk="0">
                    <a:moveTo>
                      <a:pt x="0" y="1"/>
                    </a:moveTo>
                    <a:lnTo>
                      <a:pt x="0" y="2403"/>
                    </a:lnTo>
                    <a:lnTo>
                      <a:pt x="2685" y="2403"/>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rot="5400000">
                <a:off x="1401513" y="3596163"/>
                <a:ext cx="67150" cy="60225"/>
              </a:xfrm>
              <a:custGeom>
                <a:avLst/>
                <a:gdLst/>
                <a:ahLst/>
                <a:cxnLst/>
                <a:rect l="l" t="t" r="r" b="b"/>
                <a:pathLst>
                  <a:path w="2686" h="2409" extrusionOk="0">
                    <a:moveTo>
                      <a:pt x="1" y="1"/>
                    </a:moveTo>
                    <a:lnTo>
                      <a:pt x="1" y="2409"/>
                    </a:lnTo>
                    <a:lnTo>
                      <a:pt x="2685" y="2409"/>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rot="5400000">
                <a:off x="1401438" y="3713888"/>
                <a:ext cx="67300" cy="60225"/>
              </a:xfrm>
              <a:custGeom>
                <a:avLst/>
                <a:gdLst/>
                <a:ahLst/>
                <a:cxnLst/>
                <a:rect l="l" t="t" r="r" b="b"/>
                <a:pathLst>
                  <a:path w="2692" h="2409" extrusionOk="0">
                    <a:moveTo>
                      <a:pt x="1" y="1"/>
                    </a:moveTo>
                    <a:lnTo>
                      <a:pt x="1" y="2409"/>
                    </a:lnTo>
                    <a:lnTo>
                      <a:pt x="2692" y="2409"/>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rot="5400000">
                <a:off x="1401438" y="3831688"/>
                <a:ext cx="67300" cy="60225"/>
              </a:xfrm>
              <a:custGeom>
                <a:avLst/>
                <a:gdLst/>
                <a:ahLst/>
                <a:cxnLst/>
                <a:rect l="l" t="t" r="r" b="b"/>
                <a:pathLst>
                  <a:path w="2692" h="2409" extrusionOk="0">
                    <a:moveTo>
                      <a:pt x="1" y="1"/>
                    </a:moveTo>
                    <a:lnTo>
                      <a:pt x="1" y="2409"/>
                    </a:lnTo>
                    <a:lnTo>
                      <a:pt x="2692" y="2409"/>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rot="5400000">
                <a:off x="1401513" y="3950038"/>
                <a:ext cx="67150" cy="60225"/>
              </a:xfrm>
              <a:custGeom>
                <a:avLst/>
                <a:gdLst/>
                <a:ahLst/>
                <a:cxnLst/>
                <a:rect l="l" t="t" r="r" b="b"/>
                <a:pathLst>
                  <a:path w="2686" h="2409" extrusionOk="0">
                    <a:moveTo>
                      <a:pt x="0" y="1"/>
                    </a:moveTo>
                    <a:lnTo>
                      <a:pt x="0" y="2409"/>
                    </a:lnTo>
                    <a:lnTo>
                      <a:pt x="2685" y="2409"/>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rot="5400000">
                <a:off x="1492425" y="3596150"/>
                <a:ext cx="67150" cy="60250"/>
              </a:xfrm>
              <a:custGeom>
                <a:avLst/>
                <a:gdLst/>
                <a:ahLst/>
                <a:cxnLst/>
                <a:rect l="l" t="t" r="r" b="b"/>
                <a:pathLst>
                  <a:path w="2686" h="2410" extrusionOk="0">
                    <a:moveTo>
                      <a:pt x="1" y="1"/>
                    </a:moveTo>
                    <a:lnTo>
                      <a:pt x="1" y="2409"/>
                    </a:lnTo>
                    <a:lnTo>
                      <a:pt x="2685" y="2409"/>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rot="5400000">
                <a:off x="1492350" y="3713875"/>
                <a:ext cx="67300" cy="60250"/>
              </a:xfrm>
              <a:custGeom>
                <a:avLst/>
                <a:gdLst/>
                <a:ahLst/>
                <a:cxnLst/>
                <a:rect l="l" t="t" r="r" b="b"/>
                <a:pathLst>
                  <a:path w="2692" h="2410" extrusionOk="0">
                    <a:moveTo>
                      <a:pt x="1" y="1"/>
                    </a:moveTo>
                    <a:lnTo>
                      <a:pt x="1" y="2409"/>
                    </a:lnTo>
                    <a:lnTo>
                      <a:pt x="2692" y="2409"/>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rot="5400000">
                <a:off x="1492350" y="3831675"/>
                <a:ext cx="67300" cy="60250"/>
              </a:xfrm>
              <a:custGeom>
                <a:avLst/>
                <a:gdLst/>
                <a:ahLst/>
                <a:cxnLst/>
                <a:rect l="l" t="t" r="r" b="b"/>
                <a:pathLst>
                  <a:path w="2692" h="2410" extrusionOk="0">
                    <a:moveTo>
                      <a:pt x="1" y="1"/>
                    </a:moveTo>
                    <a:lnTo>
                      <a:pt x="1" y="2409"/>
                    </a:lnTo>
                    <a:lnTo>
                      <a:pt x="2692" y="2409"/>
                    </a:lnTo>
                    <a:lnTo>
                      <a:pt x="26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rot="5400000">
                <a:off x="1492425" y="3950025"/>
                <a:ext cx="67150" cy="60250"/>
              </a:xfrm>
              <a:custGeom>
                <a:avLst/>
                <a:gdLst/>
                <a:ahLst/>
                <a:cxnLst/>
                <a:rect l="l" t="t" r="r" b="b"/>
                <a:pathLst>
                  <a:path w="2686" h="2410" extrusionOk="0">
                    <a:moveTo>
                      <a:pt x="0" y="1"/>
                    </a:moveTo>
                    <a:lnTo>
                      <a:pt x="0" y="2409"/>
                    </a:lnTo>
                    <a:lnTo>
                      <a:pt x="2685" y="2409"/>
                    </a:lnTo>
                    <a:lnTo>
                      <a:pt x="268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0" name="Google Shape;1900;p49"/>
          <p:cNvGrpSpPr/>
          <p:nvPr/>
        </p:nvGrpSpPr>
        <p:grpSpPr>
          <a:xfrm>
            <a:off x="5176306" y="3506878"/>
            <a:ext cx="742834" cy="1636622"/>
            <a:chOff x="5711252" y="2480225"/>
            <a:chExt cx="969504" cy="2136024"/>
          </a:xfrm>
        </p:grpSpPr>
        <p:grpSp>
          <p:nvGrpSpPr>
            <p:cNvPr id="1901" name="Google Shape;1901;p49"/>
            <p:cNvGrpSpPr/>
            <p:nvPr/>
          </p:nvGrpSpPr>
          <p:grpSpPr>
            <a:xfrm>
              <a:off x="5711483" y="2480236"/>
              <a:ext cx="969273" cy="2136014"/>
              <a:chOff x="6680777" y="2480202"/>
              <a:chExt cx="969273" cy="2136014"/>
            </a:xfrm>
          </p:grpSpPr>
          <p:sp>
            <p:nvSpPr>
              <p:cNvPr id="1902" name="Google Shape;1902;p49"/>
              <p:cNvSpPr/>
              <p:nvPr/>
            </p:nvSpPr>
            <p:spPr>
              <a:xfrm rot="5400000">
                <a:off x="6097407" y="3063573"/>
                <a:ext cx="2136014" cy="969273"/>
              </a:xfrm>
              <a:custGeom>
                <a:avLst/>
                <a:gdLst/>
                <a:ahLst/>
                <a:cxnLst/>
                <a:rect l="l" t="t" r="r" b="b"/>
                <a:pathLst>
                  <a:path w="106309" h="9677" extrusionOk="0">
                    <a:moveTo>
                      <a:pt x="1" y="1"/>
                    </a:moveTo>
                    <a:lnTo>
                      <a:pt x="1" y="9677"/>
                    </a:lnTo>
                    <a:lnTo>
                      <a:pt x="106308" y="9677"/>
                    </a:lnTo>
                    <a:lnTo>
                      <a:pt x="1063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6796813" y="3003438"/>
                <a:ext cx="737196" cy="34170"/>
              </a:xfrm>
              <a:custGeom>
                <a:avLst/>
                <a:gdLst/>
                <a:ahLst/>
                <a:cxnLst/>
                <a:rect l="l" t="t" r="r" b="b"/>
                <a:pathLst>
                  <a:path w="13290" h="616" extrusionOk="0">
                    <a:moveTo>
                      <a:pt x="1" y="1"/>
                    </a:moveTo>
                    <a:lnTo>
                      <a:pt x="1" y="615"/>
                    </a:lnTo>
                    <a:lnTo>
                      <a:pt x="13289" y="615"/>
                    </a:lnTo>
                    <a:lnTo>
                      <a:pt x="132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49"/>
            <p:cNvGrpSpPr/>
            <p:nvPr/>
          </p:nvGrpSpPr>
          <p:grpSpPr>
            <a:xfrm>
              <a:off x="5711252" y="2480225"/>
              <a:ext cx="969242" cy="1911787"/>
              <a:chOff x="6760325" y="616600"/>
              <a:chExt cx="810200" cy="1597950"/>
            </a:xfrm>
          </p:grpSpPr>
          <p:sp>
            <p:nvSpPr>
              <p:cNvPr id="1905" name="Google Shape;1905;p49"/>
              <p:cNvSpPr/>
              <p:nvPr/>
            </p:nvSpPr>
            <p:spPr>
              <a:xfrm>
                <a:off x="6760325" y="616600"/>
                <a:ext cx="810200" cy="423758"/>
              </a:xfrm>
              <a:custGeom>
                <a:avLst/>
                <a:gdLst/>
                <a:ahLst/>
                <a:cxnLst/>
                <a:rect l="l" t="t" r="r" b="b"/>
                <a:pathLst>
                  <a:path w="32408" h="16208" extrusionOk="0">
                    <a:moveTo>
                      <a:pt x="1" y="1"/>
                    </a:moveTo>
                    <a:cubicBezTo>
                      <a:pt x="1" y="8958"/>
                      <a:pt x="7244" y="16207"/>
                      <a:pt x="16207" y="16207"/>
                    </a:cubicBezTo>
                    <a:cubicBezTo>
                      <a:pt x="25140" y="16207"/>
                      <a:pt x="32408" y="8958"/>
                      <a:pt x="32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7065038" y="616600"/>
                <a:ext cx="200925" cy="1501350"/>
              </a:xfrm>
              <a:custGeom>
                <a:avLst/>
                <a:gdLst/>
                <a:ahLst/>
                <a:cxnLst/>
                <a:rect l="l" t="t" r="r" b="b"/>
                <a:pathLst>
                  <a:path w="8037" h="60054" extrusionOk="0">
                    <a:moveTo>
                      <a:pt x="0" y="0"/>
                    </a:moveTo>
                    <a:lnTo>
                      <a:pt x="0" y="60053"/>
                    </a:lnTo>
                    <a:lnTo>
                      <a:pt x="8036" y="60053"/>
                    </a:lnTo>
                    <a:lnTo>
                      <a:pt x="803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6973488" y="1571500"/>
                <a:ext cx="383400" cy="627625"/>
              </a:xfrm>
              <a:custGeom>
                <a:avLst/>
                <a:gdLst/>
                <a:ahLst/>
                <a:cxnLst/>
                <a:rect l="l" t="t" r="r" b="b"/>
                <a:pathLst>
                  <a:path w="15336" h="25105" extrusionOk="0">
                    <a:moveTo>
                      <a:pt x="7675" y="0"/>
                    </a:moveTo>
                    <a:cubicBezTo>
                      <a:pt x="5118" y="0"/>
                      <a:pt x="2560" y="819"/>
                      <a:pt x="1" y="2456"/>
                    </a:cubicBezTo>
                    <a:cubicBezTo>
                      <a:pt x="2507" y="9189"/>
                      <a:pt x="2507" y="15892"/>
                      <a:pt x="1" y="22625"/>
                    </a:cubicBezTo>
                    <a:cubicBezTo>
                      <a:pt x="2560" y="24278"/>
                      <a:pt x="5118" y="25104"/>
                      <a:pt x="7675" y="25104"/>
                    </a:cubicBezTo>
                    <a:cubicBezTo>
                      <a:pt x="10231" y="25104"/>
                      <a:pt x="12786" y="24278"/>
                      <a:pt x="15335" y="22625"/>
                    </a:cubicBezTo>
                    <a:cubicBezTo>
                      <a:pt x="12847" y="15892"/>
                      <a:pt x="12847" y="9189"/>
                      <a:pt x="15335" y="2456"/>
                    </a:cubicBezTo>
                    <a:cubicBezTo>
                      <a:pt x="12786" y="819"/>
                      <a:pt x="10231" y="0"/>
                      <a:pt x="76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7343338" y="1998275"/>
                <a:ext cx="91575" cy="91550"/>
              </a:xfrm>
              <a:custGeom>
                <a:avLst/>
                <a:gdLst/>
                <a:ahLst/>
                <a:cxnLst/>
                <a:rect l="l" t="t" r="r" b="b"/>
                <a:pathLst>
                  <a:path w="3663" h="3662" extrusionOk="0">
                    <a:moveTo>
                      <a:pt x="1844" y="0"/>
                    </a:moveTo>
                    <a:cubicBezTo>
                      <a:pt x="818" y="0"/>
                      <a:pt x="1" y="818"/>
                      <a:pt x="1" y="1843"/>
                    </a:cubicBezTo>
                    <a:cubicBezTo>
                      <a:pt x="1" y="2845"/>
                      <a:pt x="818" y="3662"/>
                      <a:pt x="1844" y="3662"/>
                    </a:cubicBezTo>
                    <a:cubicBezTo>
                      <a:pt x="2845" y="3662"/>
                      <a:pt x="3662" y="2845"/>
                      <a:pt x="3662" y="1843"/>
                    </a:cubicBezTo>
                    <a:cubicBezTo>
                      <a:pt x="3662" y="818"/>
                      <a:pt x="2845"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7324138" y="1840225"/>
                <a:ext cx="91575" cy="91575"/>
              </a:xfrm>
              <a:custGeom>
                <a:avLst/>
                <a:gdLst/>
                <a:ahLst/>
                <a:cxnLst/>
                <a:rect l="l" t="t" r="r" b="b"/>
                <a:pathLst>
                  <a:path w="3663" h="3663" extrusionOk="0">
                    <a:moveTo>
                      <a:pt x="1844" y="1"/>
                    </a:moveTo>
                    <a:cubicBezTo>
                      <a:pt x="818" y="1"/>
                      <a:pt x="1" y="818"/>
                      <a:pt x="1" y="1819"/>
                    </a:cubicBezTo>
                    <a:cubicBezTo>
                      <a:pt x="1" y="2839"/>
                      <a:pt x="818" y="3662"/>
                      <a:pt x="1844" y="3662"/>
                    </a:cubicBezTo>
                    <a:cubicBezTo>
                      <a:pt x="2845" y="3662"/>
                      <a:pt x="3662" y="2839"/>
                      <a:pt x="3662" y="1819"/>
                    </a:cubicBezTo>
                    <a:cubicBezTo>
                      <a:pt x="3662" y="818"/>
                      <a:pt x="2845" y="1"/>
                      <a:pt x="1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7343338" y="1681575"/>
                <a:ext cx="91575" cy="91400"/>
              </a:xfrm>
              <a:custGeom>
                <a:avLst/>
                <a:gdLst/>
                <a:ahLst/>
                <a:cxnLst/>
                <a:rect l="l" t="t" r="r" b="b"/>
                <a:pathLst>
                  <a:path w="3663" h="3656" extrusionOk="0">
                    <a:moveTo>
                      <a:pt x="1844" y="0"/>
                    </a:moveTo>
                    <a:cubicBezTo>
                      <a:pt x="818" y="0"/>
                      <a:pt x="1" y="818"/>
                      <a:pt x="1" y="1844"/>
                    </a:cubicBezTo>
                    <a:cubicBezTo>
                      <a:pt x="1" y="2839"/>
                      <a:pt x="818" y="3656"/>
                      <a:pt x="1844" y="3656"/>
                    </a:cubicBezTo>
                    <a:cubicBezTo>
                      <a:pt x="2845" y="3656"/>
                      <a:pt x="3662" y="2839"/>
                      <a:pt x="3662" y="1844"/>
                    </a:cubicBezTo>
                    <a:cubicBezTo>
                      <a:pt x="3662" y="818"/>
                      <a:pt x="2845" y="0"/>
                      <a:pt x="18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6896088" y="1681575"/>
                <a:ext cx="91400" cy="91400"/>
              </a:xfrm>
              <a:custGeom>
                <a:avLst/>
                <a:gdLst/>
                <a:ahLst/>
                <a:cxnLst/>
                <a:rect l="l" t="t" r="r" b="b"/>
                <a:pathLst>
                  <a:path w="3656" h="3656" extrusionOk="0">
                    <a:moveTo>
                      <a:pt x="1813" y="0"/>
                    </a:moveTo>
                    <a:cubicBezTo>
                      <a:pt x="818" y="0"/>
                      <a:pt x="1" y="818"/>
                      <a:pt x="1" y="1844"/>
                    </a:cubicBezTo>
                    <a:cubicBezTo>
                      <a:pt x="1" y="2839"/>
                      <a:pt x="818" y="3656"/>
                      <a:pt x="1813" y="3656"/>
                    </a:cubicBezTo>
                    <a:cubicBezTo>
                      <a:pt x="2839" y="3656"/>
                      <a:pt x="3656" y="2839"/>
                      <a:pt x="3656" y="1844"/>
                    </a:cubicBezTo>
                    <a:cubicBezTo>
                      <a:pt x="3656" y="818"/>
                      <a:pt x="2839" y="0"/>
                      <a:pt x="18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6914513" y="1840225"/>
                <a:ext cx="91575" cy="91575"/>
              </a:xfrm>
              <a:custGeom>
                <a:avLst/>
                <a:gdLst/>
                <a:ahLst/>
                <a:cxnLst/>
                <a:rect l="l" t="t" r="r" b="b"/>
                <a:pathLst>
                  <a:path w="3663" h="3663" extrusionOk="0">
                    <a:moveTo>
                      <a:pt x="1844" y="1"/>
                    </a:moveTo>
                    <a:cubicBezTo>
                      <a:pt x="824" y="1"/>
                      <a:pt x="1" y="818"/>
                      <a:pt x="1" y="1819"/>
                    </a:cubicBezTo>
                    <a:cubicBezTo>
                      <a:pt x="1" y="2839"/>
                      <a:pt x="824" y="3662"/>
                      <a:pt x="1844" y="3662"/>
                    </a:cubicBezTo>
                    <a:cubicBezTo>
                      <a:pt x="2845" y="3662"/>
                      <a:pt x="3662" y="2839"/>
                      <a:pt x="3662" y="1819"/>
                    </a:cubicBezTo>
                    <a:cubicBezTo>
                      <a:pt x="3662" y="818"/>
                      <a:pt x="2845" y="1"/>
                      <a:pt x="18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6896088" y="1998275"/>
                <a:ext cx="91400" cy="91550"/>
              </a:xfrm>
              <a:custGeom>
                <a:avLst/>
                <a:gdLst/>
                <a:ahLst/>
                <a:cxnLst/>
                <a:rect l="l" t="t" r="r" b="b"/>
                <a:pathLst>
                  <a:path w="3656" h="3662" extrusionOk="0">
                    <a:moveTo>
                      <a:pt x="1813" y="0"/>
                    </a:moveTo>
                    <a:cubicBezTo>
                      <a:pt x="818" y="0"/>
                      <a:pt x="1" y="818"/>
                      <a:pt x="1" y="1843"/>
                    </a:cubicBezTo>
                    <a:cubicBezTo>
                      <a:pt x="1" y="2845"/>
                      <a:pt x="818" y="3662"/>
                      <a:pt x="1813" y="3662"/>
                    </a:cubicBezTo>
                    <a:cubicBezTo>
                      <a:pt x="2839" y="3662"/>
                      <a:pt x="3656" y="2845"/>
                      <a:pt x="3656" y="1843"/>
                    </a:cubicBezTo>
                    <a:cubicBezTo>
                      <a:pt x="3656" y="818"/>
                      <a:pt x="2839" y="0"/>
                      <a:pt x="18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6896713" y="616600"/>
                <a:ext cx="554150" cy="268800"/>
              </a:xfrm>
              <a:custGeom>
                <a:avLst/>
                <a:gdLst/>
                <a:ahLst/>
                <a:cxnLst/>
                <a:rect l="l" t="t" r="r" b="b"/>
                <a:pathLst>
                  <a:path w="22166" h="10752" extrusionOk="0">
                    <a:moveTo>
                      <a:pt x="0" y="0"/>
                    </a:moveTo>
                    <a:cubicBezTo>
                      <a:pt x="0" y="5941"/>
                      <a:pt x="4811" y="10751"/>
                      <a:pt x="10751" y="10751"/>
                    </a:cubicBezTo>
                    <a:cubicBezTo>
                      <a:pt x="16686" y="10751"/>
                      <a:pt x="22166" y="5892"/>
                      <a:pt x="215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7212788" y="616600"/>
                <a:ext cx="15375" cy="1597950"/>
              </a:xfrm>
              <a:custGeom>
                <a:avLst/>
                <a:gdLst/>
                <a:ahLst/>
                <a:cxnLst/>
                <a:rect l="l" t="t" r="r" b="b"/>
                <a:pathLst>
                  <a:path w="615" h="63918" extrusionOk="0">
                    <a:moveTo>
                      <a:pt x="1" y="0"/>
                    </a:moveTo>
                    <a:lnTo>
                      <a:pt x="1" y="63918"/>
                    </a:lnTo>
                    <a:lnTo>
                      <a:pt x="615" y="63918"/>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7157813" y="616600"/>
                <a:ext cx="15375" cy="1597950"/>
              </a:xfrm>
              <a:custGeom>
                <a:avLst/>
                <a:gdLst/>
                <a:ahLst/>
                <a:cxnLst/>
                <a:rect l="l" t="t" r="r" b="b"/>
                <a:pathLst>
                  <a:path w="615" h="63918" extrusionOk="0">
                    <a:moveTo>
                      <a:pt x="0" y="0"/>
                    </a:moveTo>
                    <a:lnTo>
                      <a:pt x="0" y="63918"/>
                    </a:lnTo>
                    <a:lnTo>
                      <a:pt x="615" y="63918"/>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7102063" y="616600"/>
                <a:ext cx="15375" cy="1597950"/>
              </a:xfrm>
              <a:custGeom>
                <a:avLst/>
                <a:gdLst/>
                <a:ahLst/>
                <a:cxnLst/>
                <a:rect l="l" t="t" r="r" b="b"/>
                <a:pathLst>
                  <a:path w="615" h="63918" extrusionOk="0">
                    <a:moveTo>
                      <a:pt x="0" y="0"/>
                    </a:moveTo>
                    <a:lnTo>
                      <a:pt x="0" y="63918"/>
                    </a:lnTo>
                    <a:lnTo>
                      <a:pt x="614" y="63918"/>
                    </a:lnTo>
                    <a:lnTo>
                      <a:pt x="6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7047063" y="616600"/>
                <a:ext cx="15400" cy="1597950"/>
              </a:xfrm>
              <a:custGeom>
                <a:avLst/>
                <a:gdLst/>
                <a:ahLst/>
                <a:cxnLst/>
                <a:rect l="l" t="t" r="r" b="b"/>
                <a:pathLst>
                  <a:path w="616" h="63918" extrusionOk="0">
                    <a:moveTo>
                      <a:pt x="1" y="0"/>
                    </a:moveTo>
                    <a:lnTo>
                      <a:pt x="1" y="63918"/>
                    </a:lnTo>
                    <a:lnTo>
                      <a:pt x="615" y="63918"/>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7268538" y="616600"/>
                <a:ext cx="15375" cy="1597950"/>
              </a:xfrm>
              <a:custGeom>
                <a:avLst/>
                <a:gdLst/>
                <a:ahLst/>
                <a:cxnLst/>
                <a:rect l="l" t="t" r="r" b="b"/>
                <a:pathLst>
                  <a:path w="615" h="63918" extrusionOk="0">
                    <a:moveTo>
                      <a:pt x="1" y="0"/>
                    </a:moveTo>
                    <a:lnTo>
                      <a:pt x="1" y="63918"/>
                    </a:lnTo>
                    <a:lnTo>
                      <a:pt x="615" y="63918"/>
                    </a:lnTo>
                    <a:lnTo>
                      <a:pt x="6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20" name="Google Shape;1920;p49"/>
          <p:cNvGrpSpPr/>
          <p:nvPr/>
        </p:nvGrpSpPr>
        <p:grpSpPr>
          <a:xfrm>
            <a:off x="4038" y="3502193"/>
            <a:ext cx="1096909" cy="1636607"/>
            <a:chOff x="725489" y="2715650"/>
            <a:chExt cx="1151490" cy="1718043"/>
          </a:xfrm>
        </p:grpSpPr>
        <p:sp>
          <p:nvSpPr>
            <p:cNvPr id="1921" name="Google Shape;1921;p49"/>
            <p:cNvSpPr/>
            <p:nvPr/>
          </p:nvSpPr>
          <p:spPr>
            <a:xfrm>
              <a:off x="725489" y="2715650"/>
              <a:ext cx="1151490" cy="1718043"/>
            </a:xfrm>
            <a:custGeom>
              <a:avLst/>
              <a:gdLst/>
              <a:ahLst/>
              <a:cxnLst/>
              <a:rect l="l" t="t" r="r" b="b"/>
              <a:pathLst>
                <a:path w="23113" h="34485" extrusionOk="0">
                  <a:moveTo>
                    <a:pt x="0" y="0"/>
                  </a:moveTo>
                  <a:lnTo>
                    <a:pt x="0" y="34484"/>
                  </a:lnTo>
                  <a:lnTo>
                    <a:pt x="23112" y="34484"/>
                  </a:lnTo>
                  <a:lnTo>
                    <a:pt x="23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2" name="Google Shape;1922;p49"/>
            <p:cNvGrpSpPr/>
            <p:nvPr/>
          </p:nvGrpSpPr>
          <p:grpSpPr>
            <a:xfrm>
              <a:off x="882207" y="2833038"/>
              <a:ext cx="838055" cy="1483266"/>
              <a:chOff x="882169" y="2880301"/>
              <a:chExt cx="838055" cy="1483266"/>
            </a:xfrm>
          </p:grpSpPr>
          <p:sp>
            <p:nvSpPr>
              <p:cNvPr id="1923" name="Google Shape;1923;p49"/>
              <p:cNvSpPr/>
              <p:nvPr/>
            </p:nvSpPr>
            <p:spPr>
              <a:xfrm>
                <a:off x="882169" y="3881459"/>
                <a:ext cx="132870" cy="482108"/>
              </a:xfrm>
              <a:custGeom>
                <a:avLst/>
                <a:gdLst/>
                <a:ahLst/>
                <a:cxnLst/>
                <a:rect l="l" t="t" r="r" b="b"/>
                <a:pathLst>
                  <a:path w="2667" h="9677" extrusionOk="0">
                    <a:moveTo>
                      <a:pt x="1" y="0"/>
                    </a:moveTo>
                    <a:lnTo>
                      <a:pt x="1" y="9676"/>
                    </a:lnTo>
                    <a:lnTo>
                      <a:pt x="2667" y="9676"/>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1116915" y="3881459"/>
                <a:ext cx="133817" cy="482108"/>
              </a:xfrm>
              <a:custGeom>
                <a:avLst/>
                <a:gdLst/>
                <a:ahLst/>
                <a:cxnLst/>
                <a:rect l="l" t="t" r="r" b="b"/>
                <a:pathLst>
                  <a:path w="2686" h="9677" extrusionOk="0">
                    <a:moveTo>
                      <a:pt x="1" y="0"/>
                    </a:moveTo>
                    <a:lnTo>
                      <a:pt x="1" y="9676"/>
                    </a:lnTo>
                    <a:lnTo>
                      <a:pt x="2686" y="9676"/>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1351661" y="3881459"/>
                <a:ext cx="133817" cy="482108"/>
              </a:xfrm>
              <a:custGeom>
                <a:avLst/>
                <a:gdLst/>
                <a:ahLst/>
                <a:cxnLst/>
                <a:rect l="l" t="t" r="r" b="b"/>
                <a:pathLst>
                  <a:path w="2686" h="9677" extrusionOk="0">
                    <a:moveTo>
                      <a:pt x="1" y="0"/>
                    </a:moveTo>
                    <a:lnTo>
                      <a:pt x="1" y="9676"/>
                    </a:lnTo>
                    <a:lnTo>
                      <a:pt x="2686" y="9676"/>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1586108" y="3881459"/>
                <a:ext cx="134115" cy="482108"/>
              </a:xfrm>
              <a:custGeom>
                <a:avLst/>
                <a:gdLst/>
                <a:ahLst/>
                <a:cxnLst/>
                <a:rect l="l" t="t" r="r" b="b"/>
                <a:pathLst>
                  <a:path w="2692" h="9677" extrusionOk="0">
                    <a:moveTo>
                      <a:pt x="1" y="0"/>
                    </a:moveTo>
                    <a:lnTo>
                      <a:pt x="1" y="9676"/>
                    </a:lnTo>
                    <a:lnTo>
                      <a:pt x="2692" y="9676"/>
                    </a:lnTo>
                    <a:lnTo>
                      <a:pt x="2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1586108" y="4052238"/>
                <a:ext cx="134115" cy="116031"/>
              </a:xfrm>
              <a:custGeom>
                <a:avLst/>
                <a:gdLst/>
                <a:ahLst/>
                <a:cxnLst/>
                <a:rect l="l" t="t" r="r" b="b"/>
                <a:pathLst>
                  <a:path w="2692" h="2329" extrusionOk="0">
                    <a:moveTo>
                      <a:pt x="1" y="0"/>
                    </a:moveTo>
                    <a:lnTo>
                      <a:pt x="1" y="2329"/>
                    </a:lnTo>
                    <a:lnTo>
                      <a:pt x="2692" y="2329"/>
                    </a:lnTo>
                    <a:lnTo>
                      <a:pt x="2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1586108" y="4099366"/>
                <a:ext cx="134115" cy="20526"/>
              </a:xfrm>
              <a:custGeom>
                <a:avLst/>
                <a:gdLst/>
                <a:ahLst/>
                <a:cxnLst/>
                <a:rect l="l" t="t" r="r" b="b"/>
                <a:pathLst>
                  <a:path w="2692" h="412" extrusionOk="0">
                    <a:moveTo>
                      <a:pt x="1" y="0"/>
                    </a:moveTo>
                    <a:lnTo>
                      <a:pt x="1" y="412"/>
                    </a:lnTo>
                    <a:lnTo>
                      <a:pt x="2692" y="412"/>
                    </a:lnTo>
                    <a:lnTo>
                      <a:pt x="2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1351661" y="3951554"/>
                <a:ext cx="133817" cy="116031"/>
              </a:xfrm>
              <a:custGeom>
                <a:avLst/>
                <a:gdLst/>
                <a:ahLst/>
                <a:cxnLst/>
                <a:rect l="l" t="t" r="r" b="b"/>
                <a:pathLst>
                  <a:path w="2686" h="2329" extrusionOk="0">
                    <a:moveTo>
                      <a:pt x="1" y="0"/>
                    </a:moveTo>
                    <a:lnTo>
                      <a:pt x="1" y="2328"/>
                    </a:lnTo>
                    <a:lnTo>
                      <a:pt x="2686" y="2328"/>
                    </a:lnTo>
                    <a:lnTo>
                      <a:pt x="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1351661" y="3998682"/>
                <a:ext cx="133817" cy="20526"/>
              </a:xfrm>
              <a:custGeom>
                <a:avLst/>
                <a:gdLst/>
                <a:ahLst/>
                <a:cxnLst/>
                <a:rect l="l" t="t" r="r" b="b"/>
                <a:pathLst>
                  <a:path w="2686" h="412" extrusionOk="0">
                    <a:moveTo>
                      <a:pt x="1" y="0"/>
                    </a:moveTo>
                    <a:lnTo>
                      <a:pt x="1" y="412"/>
                    </a:lnTo>
                    <a:lnTo>
                      <a:pt x="2686" y="412"/>
                    </a:lnTo>
                    <a:lnTo>
                      <a:pt x="2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1116915" y="4187495"/>
                <a:ext cx="133817" cy="116081"/>
              </a:xfrm>
              <a:custGeom>
                <a:avLst/>
                <a:gdLst/>
                <a:ahLst/>
                <a:cxnLst/>
                <a:rect l="l" t="t" r="r" b="b"/>
                <a:pathLst>
                  <a:path w="2686" h="2330" extrusionOk="0">
                    <a:moveTo>
                      <a:pt x="1" y="1"/>
                    </a:moveTo>
                    <a:lnTo>
                      <a:pt x="1" y="2329"/>
                    </a:lnTo>
                    <a:lnTo>
                      <a:pt x="2686" y="2329"/>
                    </a:lnTo>
                    <a:lnTo>
                      <a:pt x="2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1116915" y="4234624"/>
                <a:ext cx="133817" cy="20576"/>
              </a:xfrm>
              <a:custGeom>
                <a:avLst/>
                <a:gdLst/>
                <a:ahLst/>
                <a:cxnLst/>
                <a:rect l="l" t="t" r="r" b="b"/>
                <a:pathLst>
                  <a:path w="2686" h="413" extrusionOk="0">
                    <a:moveTo>
                      <a:pt x="1" y="1"/>
                    </a:moveTo>
                    <a:lnTo>
                      <a:pt x="1" y="412"/>
                    </a:lnTo>
                    <a:lnTo>
                      <a:pt x="2686" y="412"/>
                    </a:lnTo>
                    <a:lnTo>
                      <a:pt x="2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882169" y="4008746"/>
                <a:ext cx="132870" cy="116380"/>
              </a:xfrm>
              <a:custGeom>
                <a:avLst/>
                <a:gdLst/>
                <a:ahLst/>
                <a:cxnLst/>
                <a:rect l="l" t="t" r="r" b="b"/>
                <a:pathLst>
                  <a:path w="2667" h="2336" extrusionOk="0">
                    <a:moveTo>
                      <a:pt x="1" y="1"/>
                    </a:moveTo>
                    <a:lnTo>
                      <a:pt x="1" y="2335"/>
                    </a:lnTo>
                    <a:lnTo>
                      <a:pt x="2667" y="2335"/>
                    </a:lnTo>
                    <a:lnTo>
                      <a:pt x="2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882169" y="4057419"/>
                <a:ext cx="132870" cy="20277"/>
              </a:xfrm>
              <a:custGeom>
                <a:avLst/>
                <a:gdLst/>
                <a:ahLst/>
                <a:cxnLst/>
                <a:rect l="l" t="t" r="r" b="b"/>
                <a:pathLst>
                  <a:path w="2667" h="407" extrusionOk="0">
                    <a:moveTo>
                      <a:pt x="1" y="1"/>
                    </a:moveTo>
                    <a:lnTo>
                      <a:pt x="1" y="406"/>
                    </a:lnTo>
                    <a:lnTo>
                      <a:pt x="2667" y="406"/>
                    </a:lnTo>
                    <a:lnTo>
                      <a:pt x="2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919234" y="2880301"/>
                <a:ext cx="763990" cy="765235"/>
              </a:xfrm>
              <a:custGeom>
                <a:avLst/>
                <a:gdLst/>
                <a:ahLst/>
                <a:cxnLst/>
                <a:rect l="l" t="t" r="r" b="b"/>
                <a:pathLst>
                  <a:path w="15335" h="15360" extrusionOk="0">
                    <a:moveTo>
                      <a:pt x="7655" y="1"/>
                    </a:moveTo>
                    <a:cubicBezTo>
                      <a:pt x="3428" y="1"/>
                      <a:pt x="0" y="3453"/>
                      <a:pt x="0" y="7680"/>
                    </a:cubicBezTo>
                    <a:cubicBezTo>
                      <a:pt x="0" y="11931"/>
                      <a:pt x="3428" y="15360"/>
                      <a:pt x="7655" y="15360"/>
                    </a:cubicBezTo>
                    <a:cubicBezTo>
                      <a:pt x="11906" y="15360"/>
                      <a:pt x="15334" y="11931"/>
                      <a:pt x="15334" y="7680"/>
                    </a:cubicBezTo>
                    <a:cubicBezTo>
                      <a:pt x="15334" y="3453"/>
                      <a:pt x="11906" y="1"/>
                      <a:pt x="7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1097635" y="3059947"/>
                <a:ext cx="407129" cy="407129"/>
              </a:xfrm>
              <a:custGeom>
                <a:avLst/>
                <a:gdLst/>
                <a:ahLst/>
                <a:cxnLst/>
                <a:rect l="l" t="t" r="r" b="b"/>
                <a:pathLst>
                  <a:path w="8172" h="8172" extrusionOk="0">
                    <a:moveTo>
                      <a:pt x="4074" y="1"/>
                    </a:moveTo>
                    <a:cubicBezTo>
                      <a:pt x="1819" y="1"/>
                      <a:pt x="1" y="1819"/>
                      <a:pt x="1" y="4074"/>
                    </a:cubicBezTo>
                    <a:cubicBezTo>
                      <a:pt x="1" y="6329"/>
                      <a:pt x="1819" y="8172"/>
                      <a:pt x="4074" y="8172"/>
                    </a:cubicBezTo>
                    <a:cubicBezTo>
                      <a:pt x="6353" y="8172"/>
                      <a:pt x="8172" y="6329"/>
                      <a:pt x="8172" y="4074"/>
                    </a:cubicBezTo>
                    <a:cubicBezTo>
                      <a:pt x="8172" y="1819"/>
                      <a:pt x="6353" y="1"/>
                      <a:pt x="4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998197" y="2959264"/>
                <a:ext cx="606060" cy="607306"/>
              </a:xfrm>
              <a:custGeom>
                <a:avLst/>
                <a:gdLst/>
                <a:ahLst/>
                <a:cxnLst/>
                <a:rect l="l" t="t" r="r" b="b"/>
                <a:pathLst>
                  <a:path w="12165" h="12190" extrusionOk="0">
                    <a:moveTo>
                      <a:pt x="6070" y="412"/>
                    </a:moveTo>
                    <a:cubicBezTo>
                      <a:pt x="9215" y="412"/>
                      <a:pt x="11753" y="2974"/>
                      <a:pt x="11753" y="6095"/>
                    </a:cubicBezTo>
                    <a:cubicBezTo>
                      <a:pt x="11753" y="9241"/>
                      <a:pt x="9215" y="11778"/>
                      <a:pt x="6070" y="11778"/>
                    </a:cubicBezTo>
                    <a:cubicBezTo>
                      <a:pt x="2949" y="11778"/>
                      <a:pt x="412" y="9241"/>
                      <a:pt x="412" y="6095"/>
                    </a:cubicBezTo>
                    <a:cubicBezTo>
                      <a:pt x="412" y="2974"/>
                      <a:pt x="2949" y="412"/>
                      <a:pt x="6070" y="412"/>
                    </a:cubicBezTo>
                    <a:close/>
                    <a:moveTo>
                      <a:pt x="6070" y="1"/>
                    </a:moveTo>
                    <a:cubicBezTo>
                      <a:pt x="2716" y="1"/>
                      <a:pt x="0" y="2741"/>
                      <a:pt x="0" y="6095"/>
                    </a:cubicBezTo>
                    <a:cubicBezTo>
                      <a:pt x="0" y="9449"/>
                      <a:pt x="2716" y="12189"/>
                      <a:pt x="6070" y="12189"/>
                    </a:cubicBezTo>
                    <a:cubicBezTo>
                      <a:pt x="9449" y="12189"/>
                      <a:pt x="12164" y="9449"/>
                      <a:pt x="12164" y="6095"/>
                    </a:cubicBezTo>
                    <a:cubicBezTo>
                      <a:pt x="12164" y="2741"/>
                      <a:pt x="9449" y="1"/>
                      <a:pt x="6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2" name="Google Shape;1920;p49"/>
          <p:cNvGrpSpPr/>
          <p:nvPr/>
        </p:nvGrpSpPr>
        <p:grpSpPr>
          <a:xfrm>
            <a:off x="6621828" y="3497556"/>
            <a:ext cx="1096909" cy="1636607"/>
            <a:chOff x="725489" y="2715650"/>
            <a:chExt cx="1151490" cy="1718043"/>
          </a:xfrm>
        </p:grpSpPr>
        <p:sp>
          <p:nvSpPr>
            <p:cNvPr id="123" name="Google Shape;1921;p49"/>
            <p:cNvSpPr/>
            <p:nvPr/>
          </p:nvSpPr>
          <p:spPr>
            <a:xfrm>
              <a:off x="725489" y="2715650"/>
              <a:ext cx="1151490" cy="1718043"/>
            </a:xfrm>
            <a:custGeom>
              <a:avLst/>
              <a:gdLst/>
              <a:ahLst/>
              <a:cxnLst/>
              <a:rect l="l" t="t" r="r" b="b"/>
              <a:pathLst>
                <a:path w="23113" h="34485" extrusionOk="0">
                  <a:moveTo>
                    <a:pt x="0" y="0"/>
                  </a:moveTo>
                  <a:lnTo>
                    <a:pt x="0" y="34484"/>
                  </a:lnTo>
                  <a:lnTo>
                    <a:pt x="23112" y="34484"/>
                  </a:lnTo>
                  <a:lnTo>
                    <a:pt x="231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922;p49"/>
            <p:cNvGrpSpPr/>
            <p:nvPr/>
          </p:nvGrpSpPr>
          <p:grpSpPr>
            <a:xfrm>
              <a:off x="882207" y="2833038"/>
              <a:ext cx="838055" cy="1483266"/>
              <a:chOff x="882169" y="2880301"/>
              <a:chExt cx="838055" cy="1483266"/>
            </a:xfrm>
          </p:grpSpPr>
          <p:sp>
            <p:nvSpPr>
              <p:cNvPr id="125" name="Google Shape;1923;p49"/>
              <p:cNvSpPr/>
              <p:nvPr/>
            </p:nvSpPr>
            <p:spPr>
              <a:xfrm>
                <a:off x="882169" y="3881459"/>
                <a:ext cx="132870" cy="482108"/>
              </a:xfrm>
              <a:custGeom>
                <a:avLst/>
                <a:gdLst/>
                <a:ahLst/>
                <a:cxnLst/>
                <a:rect l="l" t="t" r="r" b="b"/>
                <a:pathLst>
                  <a:path w="2667" h="9677" extrusionOk="0">
                    <a:moveTo>
                      <a:pt x="1" y="0"/>
                    </a:moveTo>
                    <a:lnTo>
                      <a:pt x="1" y="9676"/>
                    </a:lnTo>
                    <a:lnTo>
                      <a:pt x="2667" y="9676"/>
                    </a:lnTo>
                    <a:lnTo>
                      <a:pt x="26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924;p49"/>
              <p:cNvSpPr/>
              <p:nvPr/>
            </p:nvSpPr>
            <p:spPr>
              <a:xfrm>
                <a:off x="1116915" y="3881459"/>
                <a:ext cx="133817" cy="482108"/>
              </a:xfrm>
              <a:custGeom>
                <a:avLst/>
                <a:gdLst/>
                <a:ahLst/>
                <a:cxnLst/>
                <a:rect l="l" t="t" r="r" b="b"/>
                <a:pathLst>
                  <a:path w="2686" h="9677" extrusionOk="0">
                    <a:moveTo>
                      <a:pt x="1" y="0"/>
                    </a:moveTo>
                    <a:lnTo>
                      <a:pt x="1" y="9676"/>
                    </a:lnTo>
                    <a:lnTo>
                      <a:pt x="2686" y="9676"/>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925;p49"/>
              <p:cNvSpPr/>
              <p:nvPr/>
            </p:nvSpPr>
            <p:spPr>
              <a:xfrm>
                <a:off x="1351661" y="3881459"/>
                <a:ext cx="133817" cy="482108"/>
              </a:xfrm>
              <a:custGeom>
                <a:avLst/>
                <a:gdLst/>
                <a:ahLst/>
                <a:cxnLst/>
                <a:rect l="l" t="t" r="r" b="b"/>
                <a:pathLst>
                  <a:path w="2686" h="9677" extrusionOk="0">
                    <a:moveTo>
                      <a:pt x="1" y="0"/>
                    </a:moveTo>
                    <a:lnTo>
                      <a:pt x="1" y="9676"/>
                    </a:lnTo>
                    <a:lnTo>
                      <a:pt x="2686" y="9676"/>
                    </a:lnTo>
                    <a:lnTo>
                      <a:pt x="26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926;p49"/>
              <p:cNvSpPr/>
              <p:nvPr/>
            </p:nvSpPr>
            <p:spPr>
              <a:xfrm>
                <a:off x="1586108" y="3881459"/>
                <a:ext cx="134115" cy="482108"/>
              </a:xfrm>
              <a:custGeom>
                <a:avLst/>
                <a:gdLst/>
                <a:ahLst/>
                <a:cxnLst/>
                <a:rect l="l" t="t" r="r" b="b"/>
                <a:pathLst>
                  <a:path w="2692" h="9677" extrusionOk="0">
                    <a:moveTo>
                      <a:pt x="1" y="0"/>
                    </a:moveTo>
                    <a:lnTo>
                      <a:pt x="1" y="9676"/>
                    </a:lnTo>
                    <a:lnTo>
                      <a:pt x="2692" y="9676"/>
                    </a:lnTo>
                    <a:lnTo>
                      <a:pt x="2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927;p49"/>
              <p:cNvSpPr/>
              <p:nvPr/>
            </p:nvSpPr>
            <p:spPr>
              <a:xfrm>
                <a:off x="1586108" y="4052238"/>
                <a:ext cx="134115" cy="116031"/>
              </a:xfrm>
              <a:custGeom>
                <a:avLst/>
                <a:gdLst/>
                <a:ahLst/>
                <a:cxnLst/>
                <a:rect l="l" t="t" r="r" b="b"/>
                <a:pathLst>
                  <a:path w="2692" h="2329" extrusionOk="0">
                    <a:moveTo>
                      <a:pt x="1" y="0"/>
                    </a:moveTo>
                    <a:lnTo>
                      <a:pt x="1" y="2329"/>
                    </a:lnTo>
                    <a:lnTo>
                      <a:pt x="2692" y="2329"/>
                    </a:lnTo>
                    <a:lnTo>
                      <a:pt x="26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928;p49"/>
              <p:cNvSpPr/>
              <p:nvPr/>
            </p:nvSpPr>
            <p:spPr>
              <a:xfrm>
                <a:off x="1586108" y="4099366"/>
                <a:ext cx="134115" cy="20526"/>
              </a:xfrm>
              <a:custGeom>
                <a:avLst/>
                <a:gdLst/>
                <a:ahLst/>
                <a:cxnLst/>
                <a:rect l="l" t="t" r="r" b="b"/>
                <a:pathLst>
                  <a:path w="2692" h="412" extrusionOk="0">
                    <a:moveTo>
                      <a:pt x="1" y="0"/>
                    </a:moveTo>
                    <a:lnTo>
                      <a:pt x="1" y="412"/>
                    </a:lnTo>
                    <a:lnTo>
                      <a:pt x="2692" y="412"/>
                    </a:lnTo>
                    <a:lnTo>
                      <a:pt x="2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929;p49"/>
              <p:cNvSpPr/>
              <p:nvPr/>
            </p:nvSpPr>
            <p:spPr>
              <a:xfrm>
                <a:off x="1351661" y="3951554"/>
                <a:ext cx="133817" cy="116031"/>
              </a:xfrm>
              <a:custGeom>
                <a:avLst/>
                <a:gdLst/>
                <a:ahLst/>
                <a:cxnLst/>
                <a:rect l="l" t="t" r="r" b="b"/>
                <a:pathLst>
                  <a:path w="2686" h="2329" extrusionOk="0">
                    <a:moveTo>
                      <a:pt x="1" y="0"/>
                    </a:moveTo>
                    <a:lnTo>
                      <a:pt x="1" y="2328"/>
                    </a:lnTo>
                    <a:lnTo>
                      <a:pt x="2686" y="2328"/>
                    </a:lnTo>
                    <a:lnTo>
                      <a:pt x="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930;p49"/>
              <p:cNvSpPr/>
              <p:nvPr/>
            </p:nvSpPr>
            <p:spPr>
              <a:xfrm>
                <a:off x="1351661" y="3998682"/>
                <a:ext cx="133817" cy="20526"/>
              </a:xfrm>
              <a:custGeom>
                <a:avLst/>
                <a:gdLst/>
                <a:ahLst/>
                <a:cxnLst/>
                <a:rect l="l" t="t" r="r" b="b"/>
                <a:pathLst>
                  <a:path w="2686" h="412" extrusionOk="0">
                    <a:moveTo>
                      <a:pt x="1" y="0"/>
                    </a:moveTo>
                    <a:lnTo>
                      <a:pt x="1" y="412"/>
                    </a:lnTo>
                    <a:lnTo>
                      <a:pt x="2686" y="412"/>
                    </a:lnTo>
                    <a:lnTo>
                      <a:pt x="26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931;p49"/>
              <p:cNvSpPr/>
              <p:nvPr/>
            </p:nvSpPr>
            <p:spPr>
              <a:xfrm>
                <a:off x="1116915" y="4187495"/>
                <a:ext cx="133817" cy="116081"/>
              </a:xfrm>
              <a:custGeom>
                <a:avLst/>
                <a:gdLst/>
                <a:ahLst/>
                <a:cxnLst/>
                <a:rect l="l" t="t" r="r" b="b"/>
                <a:pathLst>
                  <a:path w="2686" h="2330" extrusionOk="0">
                    <a:moveTo>
                      <a:pt x="1" y="1"/>
                    </a:moveTo>
                    <a:lnTo>
                      <a:pt x="1" y="2329"/>
                    </a:lnTo>
                    <a:lnTo>
                      <a:pt x="2686" y="2329"/>
                    </a:lnTo>
                    <a:lnTo>
                      <a:pt x="268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932;p49"/>
              <p:cNvSpPr/>
              <p:nvPr/>
            </p:nvSpPr>
            <p:spPr>
              <a:xfrm>
                <a:off x="1116915" y="4234624"/>
                <a:ext cx="133817" cy="20576"/>
              </a:xfrm>
              <a:custGeom>
                <a:avLst/>
                <a:gdLst/>
                <a:ahLst/>
                <a:cxnLst/>
                <a:rect l="l" t="t" r="r" b="b"/>
                <a:pathLst>
                  <a:path w="2686" h="413" extrusionOk="0">
                    <a:moveTo>
                      <a:pt x="1" y="1"/>
                    </a:moveTo>
                    <a:lnTo>
                      <a:pt x="1" y="412"/>
                    </a:lnTo>
                    <a:lnTo>
                      <a:pt x="2686" y="412"/>
                    </a:lnTo>
                    <a:lnTo>
                      <a:pt x="2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933;p49"/>
              <p:cNvSpPr/>
              <p:nvPr/>
            </p:nvSpPr>
            <p:spPr>
              <a:xfrm>
                <a:off x="882169" y="4008746"/>
                <a:ext cx="132870" cy="116380"/>
              </a:xfrm>
              <a:custGeom>
                <a:avLst/>
                <a:gdLst/>
                <a:ahLst/>
                <a:cxnLst/>
                <a:rect l="l" t="t" r="r" b="b"/>
                <a:pathLst>
                  <a:path w="2667" h="2336" extrusionOk="0">
                    <a:moveTo>
                      <a:pt x="1" y="1"/>
                    </a:moveTo>
                    <a:lnTo>
                      <a:pt x="1" y="2335"/>
                    </a:lnTo>
                    <a:lnTo>
                      <a:pt x="2667" y="2335"/>
                    </a:lnTo>
                    <a:lnTo>
                      <a:pt x="26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934;p49"/>
              <p:cNvSpPr/>
              <p:nvPr/>
            </p:nvSpPr>
            <p:spPr>
              <a:xfrm>
                <a:off x="882169" y="4057419"/>
                <a:ext cx="132870" cy="20277"/>
              </a:xfrm>
              <a:custGeom>
                <a:avLst/>
                <a:gdLst/>
                <a:ahLst/>
                <a:cxnLst/>
                <a:rect l="l" t="t" r="r" b="b"/>
                <a:pathLst>
                  <a:path w="2667" h="407" extrusionOk="0">
                    <a:moveTo>
                      <a:pt x="1" y="1"/>
                    </a:moveTo>
                    <a:lnTo>
                      <a:pt x="1" y="406"/>
                    </a:lnTo>
                    <a:lnTo>
                      <a:pt x="2667" y="406"/>
                    </a:lnTo>
                    <a:lnTo>
                      <a:pt x="2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935;p49"/>
              <p:cNvSpPr/>
              <p:nvPr/>
            </p:nvSpPr>
            <p:spPr>
              <a:xfrm>
                <a:off x="919234" y="2880301"/>
                <a:ext cx="763990" cy="765235"/>
              </a:xfrm>
              <a:custGeom>
                <a:avLst/>
                <a:gdLst/>
                <a:ahLst/>
                <a:cxnLst/>
                <a:rect l="l" t="t" r="r" b="b"/>
                <a:pathLst>
                  <a:path w="15335" h="15360" extrusionOk="0">
                    <a:moveTo>
                      <a:pt x="7655" y="1"/>
                    </a:moveTo>
                    <a:cubicBezTo>
                      <a:pt x="3428" y="1"/>
                      <a:pt x="0" y="3453"/>
                      <a:pt x="0" y="7680"/>
                    </a:cubicBezTo>
                    <a:cubicBezTo>
                      <a:pt x="0" y="11931"/>
                      <a:pt x="3428" y="15360"/>
                      <a:pt x="7655" y="15360"/>
                    </a:cubicBezTo>
                    <a:cubicBezTo>
                      <a:pt x="11906" y="15360"/>
                      <a:pt x="15334" y="11931"/>
                      <a:pt x="15334" y="7680"/>
                    </a:cubicBezTo>
                    <a:cubicBezTo>
                      <a:pt x="15334" y="3453"/>
                      <a:pt x="11906" y="1"/>
                      <a:pt x="76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936;p49"/>
              <p:cNvSpPr/>
              <p:nvPr/>
            </p:nvSpPr>
            <p:spPr>
              <a:xfrm>
                <a:off x="1097635" y="3059947"/>
                <a:ext cx="407129" cy="407129"/>
              </a:xfrm>
              <a:custGeom>
                <a:avLst/>
                <a:gdLst/>
                <a:ahLst/>
                <a:cxnLst/>
                <a:rect l="l" t="t" r="r" b="b"/>
                <a:pathLst>
                  <a:path w="8172" h="8172" extrusionOk="0">
                    <a:moveTo>
                      <a:pt x="4074" y="1"/>
                    </a:moveTo>
                    <a:cubicBezTo>
                      <a:pt x="1819" y="1"/>
                      <a:pt x="1" y="1819"/>
                      <a:pt x="1" y="4074"/>
                    </a:cubicBezTo>
                    <a:cubicBezTo>
                      <a:pt x="1" y="6329"/>
                      <a:pt x="1819" y="8172"/>
                      <a:pt x="4074" y="8172"/>
                    </a:cubicBezTo>
                    <a:cubicBezTo>
                      <a:pt x="6353" y="8172"/>
                      <a:pt x="8172" y="6329"/>
                      <a:pt x="8172" y="4074"/>
                    </a:cubicBezTo>
                    <a:cubicBezTo>
                      <a:pt x="8172" y="1819"/>
                      <a:pt x="6353" y="1"/>
                      <a:pt x="40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937;p49"/>
              <p:cNvSpPr/>
              <p:nvPr/>
            </p:nvSpPr>
            <p:spPr>
              <a:xfrm>
                <a:off x="998197" y="2959264"/>
                <a:ext cx="606060" cy="607306"/>
              </a:xfrm>
              <a:custGeom>
                <a:avLst/>
                <a:gdLst/>
                <a:ahLst/>
                <a:cxnLst/>
                <a:rect l="l" t="t" r="r" b="b"/>
                <a:pathLst>
                  <a:path w="12165" h="12190" extrusionOk="0">
                    <a:moveTo>
                      <a:pt x="6070" y="412"/>
                    </a:moveTo>
                    <a:cubicBezTo>
                      <a:pt x="9215" y="412"/>
                      <a:pt x="11753" y="2974"/>
                      <a:pt x="11753" y="6095"/>
                    </a:cubicBezTo>
                    <a:cubicBezTo>
                      <a:pt x="11753" y="9241"/>
                      <a:pt x="9215" y="11778"/>
                      <a:pt x="6070" y="11778"/>
                    </a:cubicBezTo>
                    <a:cubicBezTo>
                      <a:pt x="2949" y="11778"/>
                      <a:pt x="412" y="9241"/>
                      <a:pt x="412" y="6095"/>
                    </a:cubicBezTo>
                    <a:cubicBezTo>
                      <a:pt x="412" y="2974"/>
                      <a:pt x="2949" y="412"/>
                      <a:pt x="6070" y="412"/>
                    </a:cubicBezTo>
                    <a:close/>
                    <a:moveTo>
                      <a:pt x="6070" y="1"/>
                    </a:moveTo>
                    <a:cubicBezTo>
                      <a:pt x="2716" y="1"/>
                      <a:pt x="0" y="2741"/>
                      <a:pt x="0" y="6095"/>
                    </a:cubicBezTo>
                    <a:cubicBezTo>
                      <a:pt x="0" y="9449"/>
                      <a:pt x="2716" y="12189"/>
                      <a:pt x="6070" y="12189"/>
                    </a:cubicBezTo>
                    <a:cubicBezTo>
                      <a:pt x="9449" y="12189"/>
                      <a:pt x="12164" y="9449"/>
                      <a:pt x="12164" y="6095"/>
                    </a:cubicBezTo>
                    <a:cubicBezTo>
                      <a:pt x="12164" y="2741"/>
                      <a:pt x="9449" y="1"/>
                      <a:pt x="6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442658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2" name="Google Shape;1146;p36">
            <a:extLst>
              <a:ext uri="{FF2B5EF4-FFF2-40B4-BE49-F238E27FC236}">
                <a16:creationId xmlns:a16="http://schemas.microsoft.com/office/drawing/2014/main" id="{C0D3B87B-C726-98A2-3D77-B10A0A839AD7}"/>
              </a:ext>
            </a:extLst>
          </p:cNvPr>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Tabela Formaturi Media</a:t>
            </a:r>
            <a:endParaRPr dirty="0"/>
          </a:p>
        </p:txBody>
      </p:sp>
      <p:pic>
        <p:nvPicPr>
          <p:cNvPr id="4" name="Picture 3">
            <a:extLst>
              <a:ext uri="{FF2B5EF4-FFF2-40B4-BE49-F238E27FC236}">
                <a16:creationId xmlns:a16="http://schemas.microsoft.com/office/drawing/2014/main" id="{84D25B27-4213-25D1-428C-F119C5132326}"/>
              </a:ext>
            </a:extLst>
          </p:cNvPr>
          <p:cNvPicPr>
            <a:picLocks noChangeAspect="1"/>
          </p:cNvPicPr>
          <p:nvPr/>
        </p:nvPicPr>
        <p:blipFill>
          <a:blip r:embed="rId3"/>
          <a:stretch>
            <a:fillRect/>
          </a:stretch>
        </p:blipFill>
        <p:spPr>
          <a:xfrm>
            <a:off x="720000" y="1125578"/>
            <a:ext cx="5878920" cy="1105103"/>
          </a:xfrm>
          <a:prstGeom prst="rect">
            <a:avLst/>
          </a:prstGeom>
          <a:ln>
            <a:noFill/>
          </a:ln>
          <a:effectLst>
            <a:outerShdw blurRad="190500" algn="tl" rotWithShape="0">
              <a:srgbClr val="000000">
                <a:alpha val="70000"/>
              </a:srgbClr>
            </a:outerShdw>
          </a:effectLst>
        </p:spPr>
      </p:pic>
      <p:pic>
        <p:nvPicPr>
          <p:cNvPr id="6" name="Picture 5">
            <a:extLst>
              <a:ext uri="{FF2B5EF4-FFF2-40B4-BE49-F238E27FC236}">
                <a16:creationId xmlns:a16="http://schemas.microsoft.com/office/drawing/2014/main" id="{605FB536-B326-192D-8D66-B100E4F81477}"/>
              </a:ext>
            </a:extLst>
          </p:cNvPr>
          <p:cNvPicPr>
            <a:picLocks noChangeAspect="1"/>
          </p:cNvPicPr>
          <p:nvPr/>
        </p:nvPicPr>
        <p:blipFill>
          <a:blip r:embed="rId4"/>
          <a:stretch>
            <a:fillRect/>
          </a:stretch>
        </p:blipFill>
        <p:spPr>
          <a:xfrm>
            <a:off x="720000" y="2230681"/>
            <a:ext cx="4082320" cy="265596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78559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901801" y="3569823"/>
            <a:ext cx="3988605"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ro-RO" sz="8000" dirty="0"/>
            </a:br>
            <a:r>
              <a:rPr lang="ro-RO" sz="8000" dirty="0"/>
              <a:t>DATE DIN</a:t>
            </a:r>
            <a:br>
              <a:rPr lang="ro-RO" sz="8000" dirty="0"/>
            </a:br>
            <a:r>
              <a:rPr lang="en-US" sz="8000" dirty="0"/>
              <a:t>TABELE  ORACLE</a:t>
            </a:r>
            <a:endParaRPr sz="8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6502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36"/>
          <p:cNvSpPr txBox="1">
            <a:spLocks noGrp="1"/>
          </p:cNvSpPr>
          <p:nvPr>
            <p:ph type="title"/>
          </p:nvPr>
        </p:nvSpPr>
        <p:spPr>
          <a:xfrm>
            <a:off x="720000" y="445025"/>
            <a:ext cx="7434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Tabela</a:t>
            </a:r>
            <a:r>
              <a:rPr lang="en-US" dirty="0"/>
              <a:t> </a:t>
            </a:r>
            <a:r>
              <a:rPr lang="en-US" dirty="0" err="1"/>
              <a:t>Artisti</a:t>
            </a:r>
            <a:br>
              <a:rPr lang="en-US" dirty="0"/>
            </a:br>
            <a:endParaRPr dirty="0"/>
          </a:p>
        </p:txBody>
      </p:sp>
      <p:pic>
        <p:nvPicPr>
          <p:cNvPr id="27" name="Picture 26">
            <a:extLst>
              <a:ext uri="{FF2B5EF4-FFF2-40B4-BE49-F238E27FC236}">
                <a16:creationId xmlns:a16="http://schemas.microsoft.com/office/drawing/2014/main" id="{7CA717EE-4671-D597-8654-FBD12253DF93}"/>
              </a:ext>
            </a:extLst>
          </p:cNvPr>
          <p:cNvPicPr>
            <a:picLocks noChangeAspect="1"/>
          </p:cNvPicPr>
          <p:nvPr/>
        </p:nvPicPr>
        <p:blipFill>
          <a:blip r:embed="rId3"/>
          <a:stretch>
            <a:fillRect/>
          </a:stretch>
        </p:blipFill>
        <p:spPr>
          <a:xfrm>
            <a:off x="720000" y="1127760"/>
            <a:ext cx="7216213" cy="3420848"/>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ALBUME</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28AA963-0323-F8DD-4342-FA97856FA281}"/>
              </a:ext>
            </a:extLst>
          </p:cNvPr>
          <p:cNvPicPr>
            <a:picLocks noChangeAspect="1"/>
          </p:cNvPicPr>
          <p:nvPr/>
        </p:nvPicPr>
        <p:blipFill>
          <a:blip r:embed="rId3"/>
          <a:stretch>
            <a:fillRect/>
          </a:stretch>
        </p:blipFill>
        <p:spPr>
          <a:xfrm>
            <a:off x="1209414" y="1535329"/>
            <a:ext cx="4682272" cy="2617571"/>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56972A4-3DDD-6310-EB3A-41844B9DF407}"/>
              </a:ext>
            </a:extLst>
          </p:cNvPr>
          <p:cNvPicPr>
            <a:picLocks noChangeAspect="1"/>
          </p:cNvPicPr>
          <p:nvPr/>
        </p:nvPicPr>
        <p:blipFill>
          <a:blip r:embed="rId4"/>
          <a:stretch>
            <a:fillRect/>
          </a:stretch>
        </p:blipFill>
        <p:spPr>
          <a:xfrm>
            <a:off x="6430371" y="1934823"/>
            <a:ext cx="2000529" cy="1714739"/>
          </a:xfrm>
          <a:prstGeom prst="rect">
            <a:avLst/>
          </a:prstGeom>
          <a:ln>
            <a:noFill/>
          </a:ln>
          <a:effectLst>
            <a:outerShdw blurRad="190500" algn="tl" rotWithShape="0">
              <a:srgbClr val="000000">
                <a:alpha val="70000"/>
              </a:srgb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LISTE DE MELODII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DAD9013A-6F1E-C98F-10AC-25340C9DDEDF}"/>
              </a:ext>
            </a:extLst>
          </p:cNvPr>
          <p:cNvPicPr>
            <a:picLocks noChangeAspect="1"/>
          </p:cNvPicPr>
          <p:nvPr/>
        </p:nvPicPr>
        <p:blipFill>
          <a:blip r:embed="rId3"/>
          <a:stretch>
            <a:fillRect/>
          </a:stretch>
        </p:blipFill>
        <p:spPr>
          <a:xfrm>
            <a:off x="1101000" y="1109165"/>
            <a:ext cx="7768242" cy="3680750"/>
          </a:xfrm>
          <a:prstGeom prst="rect">
            <a:avLst/>
          </a:prstGeom>
        </p:spPr>
      </p:pic>
    </p:spTree>
    <p:extLst>
      <p:ext uri="{BB962C8B-B14F-4D97-AF65-F5344CB8AC3E}">
        <p14:creationId xmlns:p14="http://schemas.microsoft.com/office/powerpoint/2010/main" val="2315194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LISTE DE MELODII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CBDC3793-A674-7AF4-3BA7-03D0C5FB05D4}"/>
              </a:ext>
            </a:extLst>
          </p:cNvPr>
          <p:cNvPicPr>
            <a:picLocks noChangeAspect="1"/>
          </p:cNvPicPr>
          <p:nvPr/>
        </p:nvPicPr>
        <p:blipFill>
          <a:blip r:embed="rId3"/>
          <a:stretch>
            <a:fillRect/>
          </a:stretch>
        </p:blipFill>
        <p:spPr>
          <a:xfrm>
            <a:off x="1421075" y="1180399"/>
            <a:ext cx="3493825" cy="1951572"/>
          </a:xfrm>
          <a:prstGeom prst="rect">
            <a:avLst/>
          </a:prstGeom>
        </p:spPr>
      </p:pic>
      <p:pic>
        <p:nvPicPr>
          <p:cNvPr id="7" name="Picture 6">
            <a:extLst>
              <a:ext uri="{FF2B5EF4-FFF2-40B4-BE49-F238E27FC236}">
                <a16:creationId xmlns:a16="http://schemas.microsoft.com/office/drawing/2014/main" id="{52F3963E-D856-EF88-F861-6C00FBF8C6FE}"/>
              </a:ext>
            </a:extLst>
          </p:cNvPr>
          <p:cNvPicPr>
            <a:picLocks noChangeAspect="1"/>
          </p:cNvPicPr>
          <p:nvPr/>
        </p:nvPicPr>
        <p:blipFill>
          <a:blip r:embed="rId4"/>
          <a:stretch>
            <a:fillRect/>
          </a:stretch>
        </p:blipFill>
        <p:spPr>
          <a:xfrm>
            <a:off x="6173012" y="1779205"/>
            <a:ext cx="2010056" cy="1905266"/>
          </a:xfrm>
          <a:prstGeom prst="rect">
            <a:avLst/>
          </a:prstGeom>
        </p:spPr>
      </p:pic>
      <p:pic>
        <p:nvPicPr>
          <p:cNvPr id="9" name="Picture 8">
            <a:extLst>
              <a:ext uri="{FF2B5EF4-FFF2-40B4-BE49-F238E27FC236}">
                <a16:creationId xmlns:a16="http://schemas.microsoft.com/office/drawing/2014/main" id="{008302AF-AFD7-4EB8-F000-696AF6CDE1C0}"/>
              </a:ext>
            </a:extLst>
          </p:cNvPr>
          <p:cNvPicPr>
            <a:picLocks noChangeAspect="1"/>
          </p:cNvPicPr>
          <p:nvPr/>
        </p:nvPicPr>
        <p:blipFill>
          <a:blip r:embed="rId5"/>
          <a:stretch>
            <a:fillRect/>
          </a:stretch>
        </p:blipFill>
        <p:spPr>
          <a:xfrm>
            <a:off x="1421075" y="3162483"/>
            <a:ext cx="4258949" cy="1717741"/>
          </a:xfrm>
          <a:prstGeom prst="rect">
            <a:avLst/>
          </a:prstGeom>
        </p:spPr>
      </p:pic>
    </p:spTree>
    <p:extLst>
      <p:ext uri="{BB962C8B-B14F-4D97-AF65-F5344CB8AC3E}">
        <p14:creationId xmlns:p14="http://schemas.microsoft.com/office/powerpoint/2010/main" val="619765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FORMATURI MEDIA</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58419B2F-BD09-201C-9A30-814B83253D6C}"/>
              </a:ext>
            </a:extLst>
          </p:cNvPr>
          <p:cNvPicPr>
            <a:picLocks noChangeAspect="1"/>
          </p:cNvPicPr>
          <p:nvPr/>
        </p:nvPicPr>
        <p:blipFill>
          <a:blip r:embed="rId3"/>
          <a:stretch>
            <a:fillRect/>
          </a:stretch>
        </p:blipFill>
        <p:spPr>
          <a:xfrm>
            <a:off x="1289751" y="1017725"/>
            <a:ext cx="7141149" cy="3837560"/>
          </a:xfrm>
          <a:prstGeom prst="rect">
            <a:avLst/>
          </a:prstGeom>
        </p:spPr>
      </p:pic>
    </p:spTree>
    <p:extLst>
      <p:ext uri="{BB962C8B-B14F-4D97-AF65-F5344CB8AC3E}">
        <p14:creationId xmlns:p14="http://schemas.microsoft.com/office/powerpoint/2010/main" val="24769409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FORMATURI MEDIA</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3FC463BD-3CD6-C8F2-FBA7-9AE8A68415ED}"/>
              </a:ext>
            </a:extLst>
          </p:cNvPr>
          <p:cNvPicPr>
            <a:picLocks noChangeAspect="1"/>
          </p:cNvPicPr>
          <p:nvPr/>
        </p:nvPicPr>
        <p:blipFill>
          <a:blip r:embed="rId3"/>
          <a:stretch>
            <a:fillRect/>
          </a:stretch>
        </p:blipFill>
        <p:spPr>
          <a:xfrm>
            <a:off x="1220888" y="1017725"/>
            <a:ext cx="3986843" cy="2218180"/>
          </a:xfrm>
          <a:prstGeom prst="rect">
            <a:avLst/>
          </a:prstGeom>
        </p:spPr>
      </p:pic>
      <p:pic>
        <p:nvPicPr>
          <p:cNvPr id="6" name="Picture 5">
            <a:extLst>
              <a:ext uri="{FF2B5EF4-FFF2-40B4-BE49-F238E27FC236}">
                <a16:creationId xmlns:a16="http://schemas.microsoft.com/office/drawing/2014/main" id="{2093D1D4-F9C8-1877-FE34-59BFA8268B25}"/>
              </a:ext>
            </a:extLst>
          </p:cNvPr>
          <p:cNvPicPr>
            <a:picLocks noChangeAspect="1"/>
          </p:cNvPicPr>
          <p:nvPr/>
        </p:nvPicPr>
        <p:blipFill>
          <a:blip r:embed="rId4"/>
          <a:stretch>
            <a:fillRect/>
          </a:stretch>
        </p:blipFill>
        <p:spPr>
          <a:xfrm>
            <a:off x="1220889" y="3346613"/>
            <a:ext cx="3450172" cy="1675035"/>
          </a:xfrm>
          <a:prstGeom prst="rect">
            <a:avLst/>
          </a:prstGeom>
        </p:spPr>
      </p:pic>
      <p:pic>
        <p:nvPicPr>
          <p:cNvPr id="10" name="Picture 9">
            <a:extLst>
              <a:ext uri="{FF2B5EF4-FFF2-40B4-BE49-F238E27FC236}">
                <a16:creationId xmlns:a16="http://schemas.microsoft.com/office/drawing/2014/main" id="{C3620536-4A35-ECAF-2918-72DF4465937F}"/>
              </a:ext>
            </a:extLst>
          </p:cNvPr>
          <p:cNvPicPr>
            <a:picLocks noChangeAspect="1"/>
          </p:cNvPicPr>
          <p:nvPr/>
        </p:nvPicPr>
        <p:blipFill>
          <a:blip r:embed="rId5"/>
          <a:stretch>
            <a:fillRect/>
          </a:stretch>
        </p:blipFill>
        <p:spPr>
          <a:xfrm>
            <a:off x="5730096" y="1406850"/>
            <a:ext cx="2057687" cy="1829055"/>
          </a:xfrm>
          <a:prstGeom prst="rect">
            <a:avLst/>
          </a:prstGeom>
        </p:spPr>
      </p:pic>
    </p:spTree>
    <p:extLst>
      <p:ext uri="{BB962C8B-B14F-4D97-AF65-F5344CB8AC3E}">
        <p14:creationId xmlns:p14="http://schemas.microsoft.com/office/powerpoint/2010/main" val="3090926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ANGAJATI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B7E4FA71-A5BB-ADDF-832F-36077DB5391E}"/>
              </a:ext>
            </a:extLst>
          </p:cNvPr>
          <p:cNvPicPr>
            <a:picLocks noChangeAspect="1"/>
          </p:cNvPicPr>
          <p:nvPr/>
        </p:nvPicPr>
        <p:blipFill>
          <a:blip r:embed="rId3"/>
          <a:stretch>
            <a:fillRect/>
          </a:stretch>
        </p:blipFill>
        <p:spPr>
          <a:xfrm>
            <a:off x="1259346" y="1149387"/>
            <a:ext cx="6625308" cy="3565453"/>
          </a:xfrm>
          <a:prstGeom prst="rect">
            <a:avLst/>
          </a:prstGeom>
        </p:spPr>
      </p:pic>
    </p:spTree>
    <p:extLst>
      <p:ext uri="{BB962C8B-B14F-4D97-AF65-F5344CB8AC3E}">
        <p14:creationId xmlns:p14="http://schemas.microsoft.com/office/powerpoint/2010/main" val="2671859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ANGAJATI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B98C1B61-21E5-EC87-0BE3-4B84DB38B02A}"/>
              </a:ext>
            </a:extLst>
          </p:cNvPr>
          <p:cNvPicPr>
            <a:picLocks noChangeAspect="1"/>
          </p:cNvPicPr>
          <p:nvPr/>
        </p:nvPicPr>
        <p:blipFill>
          <a:blip r:embed="rId3"/>
          <a:stretch>
            <a:fillRect/>
          </a:stretch>
        </p:blipFill>
        <p:spPr>
          <a:xfrm>
            <a:off x="1216020" y="1206887"/>
            <a:ext cx="4420922" cy="2477201"/>
          </a:xfrm>
          <a:prstGeom prst="rect">
            <a:avLst/>
          </a:prstGeom>
        </p:spPr>
      </p:pic>
      <p:pic>
        <p:nvPicPr>
          <p:cNvPr id="6" name="Picture 5">
            <a:extLst>
              <a:ext uri="{FF2B5EF4-FFF2-40B4-BE49-F238E27FC236}">
                <a16:creationId xmlns:a16="http://schemas.microsoft.com/office/drawing/2014/main" id="{8518E1B9-5378-A288-2BEE-B5D69250DD65}"/>
              </a:ext>
            </a:extLst>
          </p:cNvPr>
          <p:cNvPicPr>
            <a:picLocks noChangeAspect="1"/>
          </p:cNvPicPr>
          <p:nvPr/>
        </p:nvPicPr>
        <p:blipFill rotWithShape="1">
          <a:blip r:embed="rId4"/>
          <a:srcRect r="32483"/>
          <a:stretch/>
        </p:blipFill>
        <p:spPr>
          <a:xfrm>
            <a:off x="5919454" y="1169455"/>
            <a:ext cx="2958635" cy="3291840"/>
          </a:xfrm>
          <a:prstGeom prst="rect">
            <a:avLst/>
          </a:prstGeom>
        </p:spPr>
      </p:pic>
      <p:pic>
        <p:nvPicPr>
          <p:cNvPr id="8" name="Picture 7">
            <a:extLst>
              <a:ext uri="{FF2B5EF4-FFF2-40B4-BE49-F238E27FC236}">
                <a16:creationId xmlns:a16="http://schemas.microsoft.com/office/drawing/2014/main" id="{8AEDEC43-DBC4-43D2-2540-56BFDB6165E1}"/>
              </a:ext>
            </a:extLst>
          </p:cNvPr>
          <p:cNvPicPr>
            <a:picLocks noChangeAspect="1"/>
          </p:cNvPicPr>
          <p:nvPr/>
        </p:nvPicPr>
        <p:blipFill>
          <a:blip r:embed="rId5"/>
          <a:stretch>
            <a:fillRect/>
          </a:stretch>
        </p:blipFill>
        <p:spPr>
          <a:xfrm>
            <a:off x="3630858" y="3535615"/>
            <a:ext cx="1653683" cy="1501270"/>
          </a:xfrm>
          <a:prstGeom prst="rect">
            <a:avLst/>
          </a:prstGeom>
        </p:spPr>
      </p:pic>
    </p:spTree>
    <p:extLst>
      <p:ext uri="{BB962C8B-B14F-4D97-AF65-F5344CB8AC3E}">
        <p14:creationId xmlns:p14="http://schemas.microsoft.com/office/powerpoint/2010/main" val="310055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0"/>
        <p:cNvGrpSpPr/>
        <p:nvPr/>
      </p:nvGrpSpPr>
      <p:grpSpPr>
        <a:xfrm>
          <a:off x="0" y="0"/>
          <a:ext cx="0" cy="0"/>
          <a:chOff x="0" y="0"/>
          <a:chExt cx="0" cy="0"/>
        </a:xfrm>
      </p:grpSpPr>
      <p:pic>
        <p:nvPicPr>
          <p:cNvPr id="1023" name="Google Shape;1023;p32"/>
          <p:cNvPicPr preferRelativeResize="0">
            <a:picLocks noGrp="1"/>
          </p:cNvPicPr>
          <p:nvPr>
            <p:ph type="pic" idx="3"/>
          </p:nvPr>
        </p:nvPicPr>
        <p:blipFill rotWithShape="1">
          <a:blip r:embed="rId3">
            <a:alphaModFix/>
          </a:blip>
          <a:srcRect l="2150" r="107"/>
          <a:stretch/>
        </p:blipFill>
        <p:spPr>
          <a:xfrm>
            <a:off x="0" y="75"/>
            <a:ext cx="2694600" cy="2756936"/>
          </a:xfrm>
          <a:prstGeom prst="rect">
            <a:avLst/>
          </a:prstGeom>
        </p:spPr>
      </p:pic>
      <p:grpSp>
        <p:nvGrpSpPr>
          <p:cNvPr id="1025" name="Google Shape;1025;p32"/>
          <p:cNvGrpSpPr/>
          <p:nvPr/>
        </p:nvGrpSpPr>
        <p:grpSpPr>
          <a:xfrm>
            <a:off x="2694591" y="75"/>
            <a:ext cx="1299932" cy="3962613"/>
            <a:chOff x="2680816" y="-1925"/>
            <a:chExt cx="1299932" cy="3962613"/>
          </a:xfrm>
        </p:grpSpPr>
        <p:sp>
          <p:nvSpPr>
            <p:cNvPr id="1026" name="Google Shape;1026;p32"/>
            <p:cNvSpPr/>
            <p:nvPr/>
          </p:nvSpPr>
          <p:spPr>
            <a:xfrm>
              <a:off x="2680832" y="-1925"/>
              <a:ext cx="1299900" cy="3960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7" name="Google Shape;1027;p32"/>
            <p:cNvGrpSpPr/>
            <p:nvPr/>
          </p:nvGrpSpPr>
          <p:grpSpPr>
            <a:xfrm>
              <a:off x="2680816" y="284070"/>
              <a:ext cx="1299932" cy="3676618"/>
              <a:chOff x="2263475" y="3803350"/>
              <a:chExt cx="198475" cy="561350"/>
            </a:xfrm>
          </p:grpSpPr>
          <p:sp>
            <p:nvSpPr>
              <p:cNvPr id="1028" name="Google Shape;1028;p32"/>
              <p:cNvSpPr/>
              <p:nvPr/>
            </p:nvSpPr>
            <p:spPr>
              <a:xfrm>
                <a:off x="2263475" y="42848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2"/>
              <p:cNvSpPr/>
              <p:nvPr/>
            </p:nvSpPr>
            <p:spPr>
              <a:xfrm>
                <a:off x="2263475" y="4343125"/>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2"/>
              <p:cNvSpPr/>
              <p:nvPr/>
            </p:nvSpPr>
            <p:spPr>
              <a:xfrm>
                <a:off x="2263475" y="4168650"/>
                <a:ext cx="198475" cy="6400"/>
              </a:xfrm>
              <a:custGeom>
                <a:avLst/>
                <a:gdLst/>
                <a:ahLst/>
                <a:cxnLst/>
                <a:rect l="l" t="t" r="r" b="b"/>
                <a:pathLst>
                  <a:path w="7939" h="256"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2"/>
              <p:cNvSpPr/>
              <p:nvPr/>
            </p:nvSpPr>
            <p:spPr>
              <a:xfrm>
                <a:off x="2263475" y="422690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2"/>
              <p:cNvSpPr/>
              <p:nvPr/>
            </p:nvSpPr>
            <p:spPr>
              <a:xfrm>
                <a:off x="2263475" y="4052425"/>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2"/>
              <p:cNvSpPr/>
              <p:nvPr/>
            </p:nvSpPr>
            <p:spPr>
              <a:xfrm>
                <a:off x="2263475" y="4110325"/>
                <a:ext cx="198475" cy="6725"/>
              </a:xfrm>
              <a:custGeom>
                <a:avLst/>
                <a:gdLst/>
                <a:ahLst/>
                <a:cxnLst/>
                <a:rect l="l" t="t" r="r" b="b"/>
                <a:pathLst>
                  <a:path w="7939" h="269" extrusionOk="0">
                    <a:moveTo>
                      <a:pt x="0" y="1"/>
                    </a:moveTo>
                    <a:lnTo>
                      <a:pt x="0" y="269"/>
                    </a:lnTo>
                    <a:lnTo>
                      <a:pt x="7939" y="269"/>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2"/>
              <p:cNvSpPr/>
              <p:nvPr/>
            </p:nvSpPr>
            <p:spPr>
              <a:xfrm>
                <a:off x="2263475" y="3935525"/>
                <a:ext cx="198475" cy="6375"/>
              </a:xfrm>
              <a:custGeom>
                <a:avLst/>
                <a:gdLst/>
                <a:ahLst/>
                <a:cxnLst/>
                <a:rect l="l" t="t" r="r" b="b"/>
                <a:pathLst>
                  <a:path w="7939" h="255" extrusionOk="0">
                    <a:moveTo>
                      <a:pt x="0" y="0"/>
                    </a:moveTo>
                    <a:lnTo>
                      <a:pt x="0" y="255"/>
                    </a:lnTo>
                    <a:lnTo>
                      <a:pt x="7939" y="255"/>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2"/>
              <p:cNvSpPr/>
              <p:nvPr/>
            </p:nvSpPr>
            <p:spPr>
              <a:xfrm>
                <a:off x="2263475" y="3993775"/>
                <a:ext cx="198475" cy="6375"/>
              </a:xfrm>
              <a:custGeom>
                <a:avLst/>
                <a:gdLst/>
                <a:ahLst/>
                <a:cxnLst/>
                <a:rect l="l" t="t" r="r" b="b"/>
                <a:pathLst>
                  <a:path w="7939" h="255" extrusionOk="0">
                    <a:moveTo>
                      <a:pt x="0" y="0"/>
                    </a:moveTo>
                    <a:lnTo>
                      <a:pt x="0" y="254"/>
                    </a:lnTo>
                    <a:lnTo>
                      <a:pt x="7939" y="254"/>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2"/>
              <p:cNvSpPr/>
              <p:nvPr/>
            </p:nvSpPr>
            <p:spPr>
              <a:xfrm>
                <a:off x="2263475" y="3876850"/>
                <a:ext cx="198475" cy="6375"/>
              </a:xfrm>
              <a:custGeom>
                <a:avLst/>
                <a:gdLst/>
                <a:ahLst/>
                <a:cxnLst/>
                <a:rect l="l" t="t" r="r" b="b"/>
                <a:pathLst>
                  <a:path w="7939" h="255" extrusionOk="0">
                    <a:moveTo>
                      <a:pt x="0" y="1"/>
                    </a:moveTo>
                    <a:lnTo>
                      <a:pt x="0" y="255"/>
                    </a:lnTo>
                    <a:lnTo>
                      <a:pt x="7939" y="255"/>
                    </a:lnTo>
                    <a:lnTo>
                      <a:pt x="79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2"/>
              <p:cNvSpPr/>
              <p:nvPr/>
            </p:nvSpPr>
            <p:spPr>
              <a:xfrm>
                <a:off x="2263475" y="3818200"/>
                <a:ext cx="198475" cy="6700"/>
              </a:xfrm>
              <a:custGeom>
                <a:avLst/>
                <a:gdLst/>
                <a:ahLst/>
                <a:cxnLst/>
                <a:rect l="l" t="t" r="r" b="b"/>
                <a:pathLst>
                  <a:path w="7939" h="268" extrusionOk="0">
                    <a:moveTo>
                      <a:pt x="0" y="0"/>
                    </a:moveTo>
                    <a:lnTo>
                      <a:pt x="0" y="268"/>
                    </a:lnTo>
                    <a:lnTo>
                      <a:pt x="7939" y="268"/>
                    </a:lnTo>
                    <a:lnTo>
                      <a:pt x="79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2"/>
              <p:cNvSpPr/>
              <p:nvPr/>
            </p:nvSpPr>
            <p:spPr>
              <a:xfrm>
                <a:off x="2263475" y="4327950"/>
                <a:ext cx="99300" cy="36750"/>
              </a:xfrm>
              <a:custGeom>
                <a:avLst/>
                <a:gdLst/>
                <a:ahLst/>
                <a:cxnLst/>
                <a:rect l="l" t="t" r="r" b="b"/>
                <a:pathLst>
                  <a:path w="3972" h="1470"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2"/>
              <p:cNvSpPr/>
              <p:nvPr/>
            </p:nvSpPr>
            <p:spPr>
              <a:xfrm>
                <a:off x="2263475" y="42689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2"/>
              <p:cNvSpPr/>
              <p:nvPr/>
            </p:nvSpPr>
            <p:spPr>
              <a:xfrm>
                <a:off x="2263475" y="4095500"/>
                <a:ext cx="99300" cy="36400"/>
              </a:xfrm>
              <a:custGeom>
                <a:avLst/>
                <a:gdLst/>
                <a:ahLst/>
                <a:cxnLst/>
                <a:rect l="l" t="t" r="r" b="b"/>
                <a:pathLst>
                  <a:path w="3972" h="1456" extrusionOk="0">
                    <a:moveTo>
                      <a:pt x="0" y="0"/>
                    </a:moveTo>
                    <a:lnTo>
                      <a:pt x="0" y="1455"/>
                    </a:lnTo>
                    <a:lnTo>
                      <a:pt x="3971" y="1455"/>
                    </a:lnTo>
                    <a:lnTo>
                      <a:pt x="397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2"/>
              <p:cNvSpPr/>
              <p:nvPr/>
            </p:nvSpPr>
            <p:spPr>
              <a:xfrm>
                <a:off x="2263475" y="4037250"/>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2"/>
              <p:cNvSpPr/>
              <p:nvPr/>
            </p:nvSpPr>
            <p:spPr>
              <a:xfrm>
                <a:off x="2263475" y="3861675"/>
                <a:ext cx="99300" cy="36725"/>
              </a:xfrm>
              <a:custGeom>
                <a:avLst/>
                <a:gdLst/>
                <a:ahLst/>
                <a:cxnLst/>
                <a:rect l="l" t="t" r="r" b="b"/>
                <a:pathLst>
                  <a:path w="3972" h="1469" extrusionOk="0">
                    <a:moveTo>
                      <a:pt x="0" y="1"/>
                    </a:moveTo>
                    <a:lnTo>
                      <a:pt x="0" y="1469"/>
                    </a:lnTo>
                    <a:lnTo>
                      <a:pt x="3971" y="1469"/>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2"/>
              <p:cNvSpPr/>
              <p:nvPr/>
            </p:nvSpPr>
            <p:spPr>
              <a:xfrm>
                <a:off x="2263475" y="3803350"/>
                <a:ext cx="99300" cy="36400"/>
              </a:xfrm>
              <a:custGeom>
                <a:avLst/>
                <a:gdLst/>
                <a:ahLst/>
                <a:cxnLst/>
                <a:rect l="l" t="t" r="r" b="b"/>
                <a:pathLst>
                  <a:path w="3972" h="1456" extrusionOk="0">
                    <a:moveTo>
                      <a:pt x="0" y="1"/>
                    </a:moveTo>
                    <a:lnTo>
                      <a:pt x="0" y="1455"/>
                    </a:lnTo>
                    <a:lnTo>
                      <a:pt x="3971" y="1455"/>
                    </a:lnTo>
                    <a:lnTo>
                      <a:pt x="39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4" name="Google Shape;1044;p32"/>
          <p:cNvGrpSpPr/>
          <p:nvPr/>
        </p:nvGrpSpPr>
        <p:grpSpPr>
          <a:xfrm>
            <a:off x="2680781" y="3959050"/>
            <a:ext cx="1313679" cy="1184400"/>
            <a:chOff x="2680832" y="3958975"/>
            <a:chExt cx="1299900" cy="1184400"/>
          </a:xfrm>
        </p:grpSpPr>
        <p:sp>
          <p:nvSpPr>
            <p:cNvPr id="1045" name="Google Shape;1045;p32"/>
            <p:cNvSpPr/>
            <p:nvPr/>
          </p:nvSpPr>
          <p:spPr>
            <a:xfrm>
              <a:off x="2680832" y="3958975"/>
              <a:ext cx="1299900" cy="118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6" name="Google Shape;1046;p32"/>
            <p:cNvGrpSpPr/>
            <p:nvPr/>
          </p:nvGrpSpPr>
          <p:grpSpPr>
            <a:xfrm>
              <a:off x="2828632" y="4050076"/>
              <a:ext cx="1004027" cy="1092456"/>
              <a:chOff x="2828632" y="4050076"/>
              <a:chExt cx="1004027" cy="1092456"/>
            </a:xfrm>
          </p:grpSpPr>
          <p:sp>
            <p:nvSpPr>
              <p:cNvPr id="1047" name="Google Shape;1047;p32"/>
              <p:cNvSpPr/>
              <p:nvPr/>
            </p:nvSpPr>
            <p:spPr>
              <a:xfrm>
                <a:off x="2828632" y="4524620"/>
                <a:ext cx="1004027" cy="142191"/>
              </a:xfrm>
              <a:custGeom>
                <a:avLst/>
                <a:gdLst/>
                <a:ahLst/>
                <a:cxnLst/>
                <a:rect l="l" t="t" r="r" b="b"/>
                <a:pathLst>
                  <a:path w="11093" h="1571" extrusionOk="0">
                    <a:moveTo>
                      <a:pt x="1" y="1"/>
                    </a:moveTo>
                    <a:lnTo>
                      <a:pt x="1" y="1571"/>
                    </a:lnTo>
                    <a:lnTo>
                      <a:pt x="11093" y="1571"/>
                    </a:lnTo>
                    <a:lnTo>
                      <a:pt x="110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2"/>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2"/>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2"/>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2"/>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2"/>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2"/>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2"/>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2"/>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2"/>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2"/>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2"/>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9" name="Google Shape;1059;p32"/>
          <p:cNvGrpSpPr/>
          <p:nvPr/>
        </p:nvGrpSpPr>
        <p:grpSpPr>
          <a:xfrm>
            <a:off x="0" y="2757000"/>
            <a:ext cx="2694600" cy="2386500"/>
            <a:chOff x="0" y="2756925"/>
            <a:chExt cx="2694600" cy="2386500"/>
          </a:xfrm>
        </p:grpSpPr>
        <p:sp>
          <p:nvSpPr>
            <p:cNvPr id="1060" name="Google Shape;1060;p32"/>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 name="Google Shape;1061;p32"/>
            <p:cNvGrpSpPr/>
            <p:nvPr/>
          </p:nvGrpSpPr>
          <p:grpSpPr>
            <a:xfrm>
              <a:off x="350790" y="2952895"/>
              <a:ext cx="1993020" cy="1981391"/>
              <a:chOff x="350790" y="2952895"/>
              <a:chExt cx="1993020" cy="1981391"/>
            </a:xfrm>
          </p:grpSpPr>
          <p:sp>
            <p:nvSpPr>
              <p:cNvPr id="1062" name="Google Shape;1062;p32"/>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2"/>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2"/>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2"/>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2"/>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2"/>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2"/>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9" name="Google Shape;1069;p32"/>
              <p:cNvGrpSpPr/>
              <p:nvPr/>
            </p:nvGrpSpPr>
            <p:grpSpPr>
              <a:xfrm>
                <a:off x="590325" y="2952895"/>
                <a:ext cx="1162400" cy="183467"/>
                <a:chOff x="-792476" y="1789776"/>
                <a:chExt cx="3011399" cy="475303"/>
              </a:xfrm>
            </p:grpSpPr>
            <p:sp>
              <p:nvSpPr>
                <p:cNvPr id="1070" name="Google Shape;1070;p32"/>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2"/>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2"/>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2"/>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2"/>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1" name="Google Shape;1818;p49"/>
          <p:cNvSpPr txBox="1">
            <a:spLocks noGrp="1"/>
          </p:cNvSpPr>
          <p:nvPr>
            <p:ph type="title"/>
          </p:nvPr>
        </p:nvSpPr>
        <p:spPr>
          <a:xfrm>
            <a:off x="4132215" y="886290"/>
            <a:ext cx="7329900" cy="572700"/>
          </a:xfrm>
          <a:prstGeom prst="rect">
            <a:avLst/>
          </a:prstGeom>
        </p:spPr>
        <p:txBody>
          <a:bodyPr spcFirstLastPara="1" wrap="square" lIns="91425" tIns="91425" rIns="91425" bIns="91425" anchor="t" anchorCtr="0">
            <a:noAutofit/>
          </a:bodyPr>
          <a:lstStyle/>
          <a:p>
            <a:pPr lvl="0"/>
            <a:r>
              <a:rPr lang="ro-RO" sz="2400" dirty="0"/>
              <a:t>Necesitatea formării unei baze de date</a:t>
            </a:r>
            <a:endParaRPr sz="4400" b="1" dirty="0"/>
          </a:p>
        </p:txBody>
      </p:sp>
      <p:pic>
        <p:nvPicPr>
          <p:cNvPr id="4" name="Picture 3"/>
          <p:cNvPicPr>
            <a:picLocks noChangeAspect="1"/>
          </p:cNvPicPr>
          <p:nvPr/>
        </p:nvPicPr>
        <p:blipFill>
          <a:blip r:embed="rId4"/>
          <a:stretch>
            <a:fillRect/>
          </a:stretch>
        </p:blipFill>
        <p:spPr>
          <a:xfrm>
            <a:off x="7248260" y="2515190"/>
            <a:ext cx="1895740" cy="1133633"/>
          </a:xfrm>
          <a:prstGeom prst="rect">
            <a:avLst/>
          </a:prstGeom>
        </p:spPr>
      </p:pic>
      <p:sp>
        <p:nvSpPr>
          <p:cNvPr id="63" name="Google Shape;1819;p49"/>
          <p:cNvSpPr txBox="1">
            <a:spLocks/>
          </p:cNvSpPr>
          <p:nvPr/>
        </p:nvSpPr>
        <p:spPr>
          <a:xfrm>
            <a:off x="4354611" y="1491013"/>
            <a:ext cx="4223490"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1500" spc="-100" dirty="0"/>
              <a:t>        </a:t>
            </a:r>
            <a:r>
              <a:rPr lang="ro-RO" sz="1500" spc="-100" dirty="0"/>
              <a:t>Baza de date este un ansamblu structurat de date coerente fără redundanță inutila (obținerea informațiilor pe mai multe căi), astfel încât acestea pot fi prelucrate eficient de mai mulți utilizatori într-un mod coerent.</a:t>
            </a:r>
          </a:p>
          <a:p>
            <a:pPr algn="just">
              <a:buNone/>
            </a:pPr>
            <a:r>
              <a:rPr lang="en-US" sz="1500" spc="-100" dirty="0"/>
              <a:t>        </a:t>
            </a:r>
            <a:r>
              <a:rPr lang="ro-RO" sz="1500" spc="-100" dirty="0"/>
              <a:t>Baza de date trebuie sa asigure gestionarea corespunzătoare a datelor referitoare la:</a:t>
            </a:r>
          </a:p>
        </p:txBody>
      </p:sp>
      <p:sp>
        <p:nvSpPr>
          <p:cNvPr id="64" name="Google Shape;1819;p49"/>
          <p:cNvSpPr txBox="1">
            <a:spLocks/>
          </p:cNvSpPr>
          <p:nvPr/>
        </p:nvSpPr>
        <p:spPr>
          <a:xfrm>
            <a:off x="4440825" y="3081030"/>
            <a:ext cx="4069927"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indent="-171450" algn="just">
              <a:buFont typeface="Arial" panose="020B0604020202020204" pitchFamily="34" charset="0"/>
              <a:buChar char="•"/>
            </a:pPr>
            <a:r>
              <a:rPr lang="en-US" sz="1200" dirty="0"/>
              <a:t>C</a:t>
            </a:r>
            <a:r>
              <a:rPr lang="ro-RO" sz="1200" dirty="0"/>
              <a:t>omenzile clienţilor;</a:t>
            </a:r>
          </a:p>
          <a:p>
            <a:pPr marL="171450" indent="-171450" algn="just">
              <a:buFont typeface="Arial" panose="020B0604020202020204" pitchFamily="34" charset="0"/>
              <a:buChar char="•"/>
            </a:pPr>
            <a:r>
              <a:rPr lang="en-US" sz="1200" dirty="0"/>
              <a:t>F</a:t>
            </a:r>
            <a:r>
              <a:rPr lang="ro-RO" sz="1200" dirty="0"/>
              <a:t>urnizorii produselor;</a:t>
            </a:r>
          </a:p>
          <a:p>
            <a:pPr marL="171450" indent="-171450" algn="just">
              <a:buFont typeface="Arial" panose="020B0604020202020204" pitchFamily="34" charset="0"/>
              <a:buChar char="•"/>
            </a:pPr>
            <a:r>
              <a:rPr lang="en-US" sz="1200" dirty="0"/>
              <a:t>A</a:t>
            </a:r>
            <a:r>
              <a:rPr lang="ro-RO" sz="1200" dirty="0"/>
              <a:t>ngajaţii care pregătesc comanda.</a:t>
            </a:r>
            <a:endParaRPr lang="en-US" sz="1200" dirty="0"/>
          </a:p>
          <a:p>
            <a:pPr marL="171450" indent="-171450" algn="just">
              <a:buFont typeface="Arial" panose="020B0604020202020204" pitchFamily="34" charset="0"/>
              <a:buChar char="•"/>
            </a:pPr>
            <a:r>
              <a:rPr lang="en-US" sz="1200" dirty="0" err="1"/>
              <a:t>Listele</a:t>
            </a:r>
            <a:r>
              <a:rPr lang="en-US" sz="1200" dirty="0"/>
              <a:t> de </a:t>
            </a:r>
            <a:r>
              <a:rPr lang="en-US" sz="1200" dirty="0" err="1"/>
              <a:t>melodii</a:t>
            </a:r>
            <a:endParaRPr lang="en-US" sz="1200" dirty="0"/>
          </a:p>
          <a:p>
            <a:pPr marL="171450" indent="-171450" algn="just">
              <a:buFont typeface="Arial" panose="020B0604020202020204" pitchFamily="34" charset="0"/>
              <a:buChar char="•"/>
            </a:pPr>
            <a:r>
              <a:rPr lang="en-US" sz="1200" dirty="0" err="1"/>
              <a:t>Stocul</a:t>
            </a:r>
            <a:r>
              <a:rPr lang="en-US" sz="1200" dirty="0"/>
              <a:t> de </a:t>
            </a:r>
            <a:r>
              <a:rPr lang="en-US" sz="1200" dirty="0" err="1"/>
              <a:t>discuri</a:t>
            </a:r>
            <a:endParaRPr lang="en-US" sz="1200" dirty="0"/>
          </a:p>
          <a:p>
            <a:pPr marL="171450" indent="-171450" algn="just">
              <a:buFont typeface="Arial" panose="020B0604020202020204" pitchFamily="34" charset="0"/>
              <a:buChar char="•"/>
            </a:pPr>
            <a:r>
              <a:rPr lang="en-US" sz="1200" dirty="0" err="1"/>
              <a:t>Genurile</a:t>
            </a:r>
            <a:r>
              <a:rPr lang="en-US" sz="1200" dirty="0"/>
              <a:t> musicale </a:t>
            </a:r>
          </a:p>
          <a:p>
            <a:pPr marL="171450" indent="-171450" algn="just">
              <a:buFont typeface="Arial" panose="020B0604020202020204" pitchFamily="34" charset="0"/>
              <a:buChar char="•"/>
            </a:pPr>
            <a:r>
              <a:rPr lang="en-US" sz="1200" dirty="0" err="1"/>
              <a:t>Formaturile</a:t>
            </a:r>
            <a:r>
              <a:rPr lang="en-US" sz="1200" dirty="0"/>
              <a:t> media </a:t>
            </a:r>
            <a:r>
              <a:rPr lang="en-US" sz="1200" dirty="0" err="1"/>
              <a:t>disponibile</a:t>
            </a:r>
            <a:endParaRPr lang="en-US" sz="1200" dirty="0"/>
          </a:p>
          <a:p>
            <a:pPr marL="171450" indent="-171450" algn="just">
              <a:buFont typeface="Arial" panose="020B0604020202020204" pitchFamily="34" charset="0"/>
              <a:buChar char="•"/>
            </a:pPr>
            <a:r>
              <a:rPr lang="en-US" sz="1200" dirty="0"/>
              <a:t>Gama de </a:t>
            </a:r>
            <a:r>
              <a:rPr lang="en-US" sz="1200" dirty="0" err="1"/>
              <a:t>artisti</a:t>
            </a:r>
            <a:r>
              <a:rPr lang="en-US" sz="1200" dirty="0"/>
              <a:t> </a:t>
            </a:r>
            <a:r>
              <a:rPr lang="en-US" sz="1200" dirty="0" err="1"/>
              <a:t>existenti</a:t>
            </a:r>
            <a:r>
              <a:rPr lang="en-US" sz="1200" dirty="0"/>
              <a:t> in </a:t>
            </a:r>
            <a:r>
              <a:rPr lang="en-US" sz="1200" dirty="0" err="1"/>
              <a:t>magazin</a:t>
            </a:r>
            <a:endParaRPr lang="en-US" sz="1200" dirty="0"/>
          </a:p>
          <a:p>
            <a:pPr marL="171450" indent="-171450" algn="just">
              <a:buFont typeface="Arial" panose="020B0604020202020204" pitchFamily="34" charset="0"/>
              <a:buChar char="•"/>
            </a:pPr>
            <a:endParaRPr lang="en-US" sz="1200" dirty="0"/>
          </a:p>
          <a:p>
            <a:pPr algn="just">
              <a:buNone/>
            </a:pPr>
            <a:endParaRPr lang="ro-RO" sz="12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GENURI MUZICALE</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2302903F-37EE-2F9A-E99C-59175ED837C3}"/>
              </a:ext>
            </a:extLst>
          </p:cNvPr>
          <p:cNvPicPr>
            <a:picLocks noChangeAspect="1"/>
          </p:cNvPicPr>
          <p:nvPr/>
        </p:nvPicPr>
        <p:blipFill>
          <a:blip r:embed="rId3"/>
          <a:stretch>
            <a:fillRect/>
          </a:stretch>
        </p:blipFill>
        <p:spPr>
          <a:xfrm>
            <a:off x="1300959" y="1017725"/>
            <a:ext cx="6929982" cy="3916012"/>
          </a:xfrm>
          <a:prstGeom prst="rect">
            <a:avLst/>
          </a:prstGeom>
        </p:spPr>
      </p:pic>
    </p:spTree>
    <p:extLst>
      <p:ext uri="{BB962C8B-B14F-4D97-AF65-F5344CB8AC3E}">
        <p14:creationId xmlns:p14="http://schemas.microsoft.com/office/powerpoint/2010/main" val="15999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GENURI MUZICALE</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57DB5EBD-42C0-3D67-75C0-868F5759F359}"/>
              </a:ext>
            </a:extLst>
          </p:cNvPr>
          <p:cNvPicPr>
            <a:picLocks noChangeAspect="1"/>
          </p:cNvPicPr>
          <p:nvPr/>
        </p:nvPicPr>
        <p:blipFill>
          <a:blip r:embed="rId3"/>
          <a:stretch>
            <a:fillRect/>
          </a:stretch>
        </p:blipFill>
        <p:spPr>
          <a:xfrm>
            <a:off x="1287780" y="1346825"/>
            <a:ext cx="5532014" cy="3095635"/>
          </a:xfrm>
          <a:prstGeom prst="rect">
            <a:avLst/>
          </a:prstGeom>
        </p:spPr>
      </p:pic>
      <p:pic>
        <p:nvPicPr>
          <p:cNvPr id="6" name="Picture 5">
            <a:extLst>
              <a:ext uri="{FF2B5EF4-FFF2-40B4-BE49-F238E27FC236}">
                <a16:creationId xmlns:a16="http://schemas.microsoft.com/office/drawing/2014/main" id="{574AA179-7117-6E36-4397-D6477339CD8F}"/>
              </a:ext>
            </a:extLst>
          </p:cNvPr>
          <p:cNvPicPr>
            <a:picLocks noChangeAspect="1"/>
          </p:cNvPicPr>
          <p:nvPr/>
        </p:nvPicPr>
        <p:blipFill>
          <a:blip r:embed="rId4"/>
          <a:stretch>
            <a:fillRect/>
          </a:stretch>
        </p:blipFill>
        <p:spPr>
          <a:xfrm>
            <a:off x="6955534" y="2113483"/>
            <a:ext cx="2000529" cy="1562318"/>
          </a:xfrm>
          <a:prstGeom prst="rect">
            <a:avLst/>
          </a:prstGeom>
        </p:spPr>
      </p:pic>
    </p:spTree>
    <p:extLst>
      <p:ext uri="{BB962C8B-B14F-4D97-AF65-F5344CB8AC3E}">
        <p14:creationId xmlns:p14="http://schemas.microsoft.com/office/powerpoint/2010/main" val="2393619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COMENZI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F5ECD7F6-F074-BF1B-F486-D9743F994693}"/>
              </a:ext>
            </a:extLst>
          </p:cNvPr>
          <p:cNvPicPr>
            <a:picLocks noChangeAspect="1"/>
          </p:cNvPicPr>
          <p:nvPr/>
        </p:nvPicPr>
        <p:blipFill>
          <a:blip r:embed="rId3"/>
          <a:stretch>
            <a:fillRect/>
          </a:stretch>
        </p:blipFill>
        <p:spPr>
          <a:xfrm>
            <a:off x="1294826" y="1779095"/>
            <a:ext cx="6809034" cy="2080538"/>
          </a:xfrm>
          <a:prstGeom prst="rect">
            <a:avLst/>
          </a:prstGeom>
        </p:spPr>
      </p:pic>
    </p:spTree>
    <p:extLst>
      <p:ext uri="{BB962C8B-B14F-4D97-AF65-F5344CB8AC3E}">
        <p14:creationId xmlns:p14="http://schemas.microsoft.com/office/powerpoint/2010/main" val="2978351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COMENZI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F326399-BD88-E75D-7918-1CDE48BE8F7A}"/>
              </a:ext>
            </a:extLst>
          </p:cNvPr>
          <p:cNvPicPr>
            <a:picLocks noChangeAspect="1"/>
          </p:cNvPicPr>
          <p:nvPr/>
        </p:nvPicPr>
        <p:blipFill>
          <a:blip r:embed="rId3"/>
          <a:stretch>
            <a:fillRect/>
          </a:stretch>
        </p:blipFill>
        <p:spPr>
          <a:xfrm>
            <a:off x="1360382" y="1562100"/>
            <a:ext cx="5062003" cy="2765452"/>
          </a:xfrm>
          <a:prstGeom prst="rect">
            <a:avLst/>
          </a:prstGeom>
        </p:spPr>
      </p:pic>
      <p:pic>
        <p:nvPicPr>
          <p:cNvPr id="6" name="Picture 5">
            <a:extLst>
              <a:ext uri="{FF2B5EF4-FFF2-40B4-BE49-F238E27FC236}">
                <a16:creationId xmlns:a16="http://schemas.microsoft.com/office/drawing/2014/main" id="{EB7AAAB8-10CB-2E2A-0A04-401D54FC3BF4}"/>
              </a:ext>
            </a:extLst>
          </p:cNvPr>
          <p:cNvPicPr>
            <a:picLocks noChangeAspect="1"/>
          </p:cNvPicPr>
          <p:nvPr/>
        </p:nvPicPr>
        <p:blipFill>
          <a:blip r:embed="rId4"/>
          <a:stretch>
            <a:fillRect/>
          </a:stretch>
        </p:blipFill>
        <p:spPr>
          <a:xfrm>
            <a:off x="6659658" y="2220825"/>
            <a:ext cx="2019582" cy="1448002"/>
          </a:xfrm>
          <a:prstGeom prst="rect">
            <a:avLst/>
          </a:prstGeom>
        </p:spPr>
      </p:pic>
    </p:spTree>
    <p:extLst>
      <p:ext uri="{BB962C8B-B14F-4D97-AF65-F5344CB8AC3E}">
        <p14:creationId xmlns:p14="http://schemas.microsoft.com/office/powerpoint/2010/main" val="6522736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STOCURI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3FA656EB-4038-8E1F-6E99-51B3747FD45F}"/>
              </a:ext>
            </a:extLst>
          </p:cNvPr>
          <p:cNvPicPr>
            <a:picLocks noChangeAspect="1"/>
          </p:cNvPicPr>
          <p:nvPr/>
        </p:nvPicPr>
        <p:blipFill>
          <a:blip r:embed="rId3"/>
          <a:stretch>
            <a:fillRect/>
          </a:stretch>
        </p:blipFill>
        <p:spPr>
          <a:xfrm>
            <a:off x="1236861" y="1183033"/>
            <a:ext cx="4891265" cy="3670310"/>
          </a:xfrm>
          <a:prstGeom prst="rect">
            <a:avLst/>
          </a:prstGeom>
        </p:spPr>
      </p:pic>
    </p:spTree>
    <p:extLst>
      <p:ext uri="{BB962C8B-B14F-4D97-AF65-F5344CB8AC3E}">
        <p14:creationId xmlns:p14="http://schemas.microsoft.com/office/powerpoint/2010/main" val="8125916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STOCURI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7825BE0-E7AB-D6FD-62EF-6647B51B348F}"/>
              </a:ext>
            </a:extLst>
          </p:cNvPr>
          <p:cNvPicPr>
            <a:picLocks noChangeAspect="1"/>
          </p:cNvPicPr>
          <p:nvPr/>
        </p:nvPicPr>
        <p:blipFill>
          <a:blip r:embed="rId3"/>
          <a:stretch>
            <a:fillRect/>
          </a:stretch>
        </p:blipFill>
        <p:spPr>
          <a:xfrm>
            <a:off x="1192440" y="1466748"/>
            <a:ext cx="5212080" cy="2844928"/>
          </a:xfrm>
          <a:prstGeom prst="rect">
            <a:avLst/>
          </a:prstGeom>
        </p:spPr>
      </p:pic>
      <p:pic>
        <p:nvPicPr>
          <p:cNvPr id="6" name="Picture 5">
            <a:extLst>
              <a:ext uri="{FF2B5EF4-FFF2-40B4-BE49-F238E27FC236}">
                <a16:creationId xmlns:a16="http://schemas.microsoft.com/office/drawing/2014/main" id="{6A38A966-9DC3-49D2-C5F4-C9F6B66383AB}"/>
              </a:ext>
            </a:extLst>
          </p:cNvPr>
          <p:cNvPicPr>
            <a:picLocks noChangeAspect="1"/>
          </p:cNvPicPr>
          <p:nvPr/>
        </p:nvPicPr>
        <p:blipFill>
          <a:blip r:embed="rId4"/>
          <a:stretch>
            <a:fillRect/>
          </a:stretch>
        </p:blipFill>
        <p:spPr>
          <a:xfrm>
            <a:off x="6702526" y="2065185"/>
            <a:ext cx="1933845" cy="1648055"/>
          </a:xfrm>
          <a:prstGeom prst="rect">
            <a:avLst/>
          </a:prstGeom>
        </p:spPr>
      </p:pic>
    </p:spTree>
    <p:extLst>
      <p:ext uri="{BB962C8B-B14F-4D97-AF65-F5344CB8AC3E}">
        <p14:creationId xmlns:p14="http://schemas.microsoft.com/office/powerpoint/2010/main" val="40551890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CASE DE DISCURI </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 name="Picture 3">
            <a:extLst>
              <a:ext uri="{FF2B5EF4-FFF2-40B4-BE49-F238E27FC236}">
                <a16:creationId xmlns:a16="http://schemas.microsoft.com/office/drawing/2014/main" id="{493B4EBF-91C2-DA43-2FD0-CDFA5F6DDFFC}"/>
              </a:ext>
            </a:extLst>
          </p:cNvPr>
          <p:cNvPicPr>
            <a:picLocks noChangeAspect="1"/>
          </p:cNvPicPr>
          <p:nvPr/>
        </p:nvPicPr>
        <p:blipFill>
          <a:blip r:embed="rId3"/>
          <a:stretch>
            <a:fillRect/>
          </a:stretch>
        </p:blipFill>
        <p:spPr>
          <a:xfrm>
            <a:off x="1203966" y="1378522"/>
            <a:ext cx="7489926" cy="3160489"/>
          </a:xfrm>
          <a:prstGeom prst="rect">
            <a:avLst/>
          </a:prstGeom>
        </p:spPr>
      </p:pic>
    </p:spTree>
    <p:extLst>
      <p:ext uri="{BB962C8B-B14F-4D97-AF65-F5344CB8AC3E}">
        <p14:creationId xmlns:p14="http://schemas.microsoft.com/office/powerpoint/2010/main" val="9875551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FURNIZORI  </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A7484695-3A21-A60D-6B22-B97F6CB87643}"/>
              </a:ext>
            </a:extLst>
          </p:cNvPr>
          <p:cNvPicPr>
            <a:picLocks noChangeAspect="1"/>
          </p:cNvPicPr>
          <p:nvPr/>
        </p:nvPicPr>
        <p:blipFill>
          <a:blip r:embed="rId3"/>
          <a:stretch>
            <a:fillRect/>
          </a:stretch>
        </p:blipFill>
        <p:spPr>
          <a:xfrm>
            <a:off x="1219200" y="1466749"/>
            <a:ext cx="7663487" cy="2766761"/>
          </a:xfrm>
          <a:prstGeom prst="rect">
            <a:avLst/>
          </a:prstGeom>
        </p:spPr>
      </p:pic>
    </p:spTree>
    <p:extLst>
      <p:ext uri="{BB962C8B-B14F-4D97-AF65-F5344CB8AC3E}">
        <p14:creationId xmlns:p14="http://schemas.microsoft.com/office/powerpoint/2010/main" val="32649004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16"/>
        <p:cNvGrpSpPr/>
        <p:nvPr/>
      </p:nvGrpSpPr>
      <p:grpSpPr>
        <a:xfrm>
          <a:off x="0" y="0"/>
          <a:ext cx="0" cy="0"/>
          <a:chOff x="0" y="0"/>
          <a:chExt cx="0" cy="0"/>
        </a:xfrm>
      </p:grpSpPr>
      <p:sp>
        <p:nvSpPr>
          <p:cNvPr id="1317" name="Google Shape;1317;p41"/>
          <p:cNvSpPr txBox="1">
            <a:spLocks noGrp="1"/>
          </p:cNvSpPr>
          <p:nvPr>
            <p:ph type="title"/>
          </p:nvPr>
        </p:nvSpPr>
        <p:spPr>
          <a:xfrm>
            <a:off x="1101000" y="445025"/>
            <a:ext cx="732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TABELA FUNCTII</a:t>
            </a:r>
            <a:endParaRPr dirty="0"/>
          </a:p>
        </p:txBody>
      </p:sp>
      <p:sp>
        <p:nvSpPr>
          <p:cNvPr id="1335" name="Google Shape;1335;p41"/>
          <p:cNvSpPr/>
          <p:nvPr/>
        </p:nvSpPr>
        <p:spPr>
          <a:xfrm>
            <a:off x="2977850" y="2445488"/>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337;p41"/>
          <p:cNvSpPr/>
          <p:nvPr/>
        </p:nvSpPr>
        <p:spPr>
          <a:xfrm>
            <a:off x="7669449" y="894049"/>
            <a:ext cx="572700" cy="5727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E57E913-A09F-5F67-3C23-065039CDBE47}"/>
              </a:ext>
            </a:extLst>
          </p:cNvPr>
          <p:cNvPicPr>
            <a:picLocks noChangeAspect="1"/>
          </p:cNvPicPr>
          <p:nvPr/>
        </p:nvPicPr>
        <p:blipFill>
          <a:blip r:embed="rId3"/>
          <a:stretch>
            <a:fillRect/>
          </a:stretch>
        </p:blipFill>
        <p:spPr>
          <a:xfrm>
            <a:off x="1364824" y="1828879"/>
            <a:ext cx="6877325" cy="2011601"/>
          </a:xfrm>
          <a:prstGeom prst="rect">
            <a:avLst/>
          </a:prstGeom>
        </p:spPr>
      </p:pic>
    </p:spTree>
    <p:extLst>
      <p:ext uri="{BB962C8B-B14F-4D97-AF65-F5344CB8AC3E}">
        <p14:creationId xmlns:p14="http://schemas.microsoft.com/office/powerpoint/2010/main" val="3544423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38"/>
          <p:cNvSpPr txBox="1">
            <a:spLocks noGrp="1"/>
          </p:cNvSpPr>
          <p:nvPr>
            <p:ph type="title"/>
          </p:nvPr>
        </p:nvSpPr>
        <p:spPr>
          <a:xfrm>
            <a:off x="4253031" y="950124"/>
            <a:ext cx="4260300" cy="76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Concluzie</a:t>
            </a:r>
            <a:endParaRPr dirty="0"/>
          </a:p>
        </p:txBody>
      </p:sp>
      <p:sp>
        <p:nvSpPr>
          <p:cNvPr id="1225" name="Google Shape;1225;p38"/>
          <p:cNvSpPr txBox="1">
            <a:spLocks noGrp="1"/>
          </p:cNvSpPr>
          <p:nvPr>
            <p:ph type="subTitle" idx="1"/>
          </p:nvPr>
        </p:nvSpPr>
        <p:spPr>
          <a:xfrm>
            <a:off x="3489676" y="1844410"/>
            <a:ext cx="5023655" cy="1951624"/>
          </a:xfrm>
          <a:prstGeom prst="rect">
            <a:avLst/>
          </a:prstGeom>
        </p:spPr>
        <p:txBody>
          <a:bodyPr spcFirstLastPara="1" wrap="square" lIns="91425" tIns="91425" rIns="91425" bIns="91425" anchor="t" anchorCtr="0">
            <a:noAutofit/>
          </a:bodyPr>
          <a:lstStyle/>
          <a:p>
            <a:pPr algn="just">
              <a:buNone/>
            </a:pPr>
            <a:r>
              <a:rPr lang="ro-RO" dirty="0"/>
              <a:t>		</a:t>
            </a:r>
            <a:endParaRPr lang="en-US" dirty="0"/>
          </a:p>
          <a:p>
            <a:pPr algn="just">
              <a:buNone/>
            </a:pPr>
            <a:r>
              <a:rPr lang="en-US" dirty="0"/>
              <a:t>		</a:t>
            </a:r>
            <a:r>
              <a:rPr lang="ro-RO" dirty="0"/>
              <a:t>Baza de date creată ține evidența tuturor artiștilor, albumelor, melodiile din albume, stocurile cât si formaturile media în care se găsesc acestea, furnizorilor, genurilor muzicale, caselor de discuri ce au produs albumele clienților si comenzile acestora, datele despre angajați cat si funcțiile acestora ale magazinului de muzică </a:t>
            </a:r>
            <a:r>
              <a:rPr lang="en-US" dirty="0"/>
              <a:t>“</a:t>
            </a:r>
            <a:r>
              <a:rPr lang="en-US" dirty="0" err="1"/>
              <a:t>Rachi</a:t>
            </a:r>
            <a:r>
              <a:rPr lang="en-US" dirty="0"/>
              <a:t> Records 3.0”.</a:t>
            </a:r>
            <a:endParaRPr lang="ro-RO" dirty="0"/>
          </a:p>
        </p:txBody>
      </p:sp>
      <p:sp>
        <p:nvSpPr>
          <p:cNvPr id="1226" name="Google Shape;1226;p38"/>
          <p:cNvSpPr/>
          <p:nvPr/>
        </p:nvSpPr>
        <p:spPr>
          <a:xfrm>
            <a:off x="3900301" y="1032270"/>
            <a:ext cx="340200" cy="323400"/>
          </a:xfrm>
          <a:prstGeom prst="star5">
            <a:avLst>
              <a:gd name="adj" fmla="val 19098"/>
              <a:gd name="hf" fmla="val 105146"/>
              <a:gd name="vf" fmla="val 11055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7" name="Google Shape;1227;p38"/>
          <p:cNvGrpSpPr/>
          <p:nvPr/>
        </p:nvGrpSpPr>
        <p:grpSpPr>
          <a:xfrm>
            <a:off x="969300" y="0"/>
            <a:ext cx="2357700" cy="3055307"/>
            <a:chOff x="6786300" y="0"/>
            <a:chExt cx="2357700" cy="3048600"/>
          </a:xfrm>
        </p:grpSpPr>
        <p:sp>
          <p:nvSpPr>
            <p:cNvPr id="1228" name="Google Shape;1228;p38"/>
            <p:cNvSpPr/>
            <p:nvPr/>
          </p:nvSpPr>
          <p:spPr>
            <a:xfrm>
              <a:off x="6786300" y="0"/>
              <a:ext cx="2357700" cy="3048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9" name="Google Shape;1229;p38"/>
            <p:cNvGrpSpPr/>
            <p:nvPr/>
          </p:nvGrpSpPr>
          <p:grpSpPr>
            <a:xfrm>
              <a:off x="7049393" y="266965"/>
              <a:ext cx="1831514" cy="2559312"/>
              <a:chOff x="7049393" y="266965"/>
              <a:chExt cx="1831514" cy="2559312"/>
            </a:xfrm>
          </p:grpSpPr>
          <p:sp>
            <p:nvSpPr>
              <p:cNvPr id="1230" name="Google Shape;1230;p38"/>
              <p:cNvSpPr/>
              <p:nvPr/>
            </p:nvSpPr>
            <p:spPr>
              <a:xfrm>
                <a:off x="7049393" y="2680177"/>
                <a:ext cx="147143" cy="146100"/>
              </a:xfrm>
              <a:custGeom>
                <a:avLst/>
                <a:gdLst/>
                <a:ahLst/>
                <a:cxnLst/>
                <a:rect l="l" t="t" r="r" b="b"/>
                <a:pathLst>
                  <a:path w="1411" h="1401" extrusionOk="0">
                    <a:moveTo>
                      <a:pt x="706" y="0"/>
                    </a:moveTo>
                    <a:cubicBezTo>
                      <a:pt x="322" y="0"/>
                      <a:pt x="0" y="312"/>
                      <a:pt x="0" y="706"/>
                    </a:cubicBezTo>
                    <a:cubicBezTo>
                      <a:pt x="0" y="1089"/>
                      <a:pt x="322" y="1401"/>
                      <a:pt x="706" y="1401"/>
                    </a:cubicBezTo>
                    <a:cubicBezTo>
                      <a:pt x="1102" y="1401"/>
                      <a:pt x="1411" y="1089"/>
                      <a:pt x="1411" y="706"/>
                    </a:cubicBezTo>
                    <a:cubicBezTo>
                      <a:pt x="1411" y="312"/>
                      <a:pt x="1102" y="0"/>
                      <a:pt x="7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8"/>
              <p:cNvSpPr/>
              <p:nvPr/>
            </p:nvSpPr>
            <p:spPr>
              <a:xfrm>
                <a:off x="8734807" y="2680177"/>
                <a:ext cx="146100" cy="146100"/>
              </a:xfrm>
              <a:custGeom>
                <a:avLst/>
                <a:gdLst/>
                <a:ahLst/>
                <a:cxnLst/>
                <a:rect l="l" t="t" r="r" b="b"/>
                <a:pathLst>
                  <a:path w="1401" h="1401" extrusionOk="0">
                    <a:moveTo>
                      <a:pt x="709" y="0"/>
                    </a:moveTo>
                    <a:cubicBezTo>
                      <a:pt x="312" y="0"/>
                      <a:pt x="0" y="312"/>
                      <a:pt x="0" y="706"/>
                    </a:cubicBezTo>
                    <a:cubicBezTo>
                      <a:pt x="0" y="1089"/>
                      <a:pt x="312" y="1401"/>
                      <a:pt x="709" y="1401"/>
                    </a:cubicBezTo>
                    <a:cubicBezTo>
                      <a:pt x="1089" y="1401"/>
                      <a:pt x="1401" y="1089"/>
                      <a:pt x="1401" y="706"/>
                    </a:cubicBezTo>
                    <a:cubicBezTo>
                      <a:pt x="1401" y="312"/>
                      <a:pt x="1089" y="0"/>
                      <a:pt x="7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8"/>
              <p:cNvSpPr/>
              <p:nvPr/>
            </p:nvSpPr>
            <p:spPr>
              <a:xfrm>
                <a:off x="7049393" y="266965"/>
                <a:ext cx="147143" cy="147247"/>
              </a:xfrm>
              <a:custGeom>
                <a:avLst/>
                <a:gdLst/>
                <a:ahLst/>
                <a:cxnLst/>
                <a:rect l="l" t="t" r="r" b="b"/>
                <a:pathLst>
                  <a:path w="1411" h="1412" extrusionOk="0">
                    <a:moveTo>
                      <a:pt x="706" y="1"/>
                    </a:moveTo>
                    <a:cubicBezTo>
                      <a:pt x="322" y="1"/>
                      <a:pt x="0" y="323"/>
                      <a:pt x="0" y="706"/>
                    </a:cubicBezTo>
                    <a:cubicBezTo>
                      <a:pt x="0" y="1103"/>
                      <a:pt x="322" y="1411"/>
                      <a:pt x="706" y="1411"/>
                    </a:cubicBezTo>
                    <a:cubicBezTo>
                      <a:pt x="1102" y="1411"/>
                      <a:pt x="1411" y="1103"/>
                      <a:pt x="1411" y="706"/>
                    </a:cubicBezTo>
                    <a:cubicBezTo>
                      <a:pt x="1411" y="323"/>
                      <a:pt x="1102" y="1"/>
                      <a:pt x="7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8"/>
              <p:cNvSpPr/>
              <p:nvPr/>
            </p:nvSpPr>
            <p:spPr>
              <a:xfrm>
                <a:off x="8734807" y="266965"/>
                <a:ext cx="146100" cy="147247"/>
              </a:xfrm>
              <a:custGeom>
                <a:avLst/>
                <a:gdLst/>
                <a:ahLst/>
                <a:cxnLst/>
                <a:rect l="l" t="t" r="r" b="b"/>
                <a:pathLst>
                  <a:path w="1401" h="1412" extrusionOk="0">
                    <a:moveTo>
                      <a:pt x="709" y="1"/>
                    </a:moveTo>
                    <a:cubicBezTo>
                      <a:pt x="312" y="1"/>
                      <a:pt x="0" y="323"/>
                      <a:pt x="0" y="706"/>
                    </a:cubicBezTo>
                    <a:cubicBezTo>
                      <a:pt x="0" y="1103"/>
                      <a:pt x="312" y="1411"/>
                      <a:pt x="709" y="1411"/>
                    </a:cubicBezTo>
                    <a:cubicBezTo>
                      <a:pt x="1089" y="1411"/>
                      <a:pt x="1401" y="1103"/>
                      <a:pt x="1401" y="706"/>
                    </a:cubicBezTo>
                    <a:cubicBezTo>
                      <a:pt x="1401" y="323"/>
                      <a:pt x="1089" y="1"/>
                      <a:pt x="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8"/>
              <p:cNvSpPr/>
              <p:nvPr/>
            </p:nvSpPr>
            <p:spPr>
              <a:xfrm>
                <a:off x="7049393" y="583341"/>
                <a:ext cx="838223" cy="837180"/>
              </a:xfrm>
              <a:custGeom>
                <a:avLst/>
                <a:gdLst/>
                <a:ahLst/>
                <a:cxnLst/>
                <a:rect l="l" t="t" r="r" b="b"/>
                <a:pathLst>
                  <a:path w="8038" h="8028" extrusionOk="0">
                    <a:moveTo>
                      <a:pt x="4025" y="0"/>
                    </a:moveTo>
                    <a:cubicBezTo>
                      <a:pt x="1808" y="0"/>
                      <a:pt x="0" y="1794"/>
                      <a:pt x="0" y="4015"/>
                    </a:cubicBezTo>
                    <a:cubicBezTo>
                      <a:pt x="0" y="6233"/>
                      <a:pt x="1808" y="8027"/>
                      <a:pt x="4025" y="8027"/>
                    </a:cubicBezTo>
                    <a:cubicBezTo>
                      <a:pt x="6243" y="8027"/>
                      <a:pt x="8037" y="6233"/>
                      <a:pt x="8037" y="4015"/>
                    </a:cubicBezTo>
                    <a:cubicBezTo>
                      <a:pt x="8037" y="1794"/>
                      <a:pt x="6243" y="0"/>
                      <a:pt x="4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8"/>
              <p:cNvSpPr/>
              <p:nvPr/>
            </p:nvSpPr>
            <p:spPr>
              <a:xfrm>
                <a:off x="7245236" y="779183"/>
                <a:ext cx="446433" cy="446746"/>
              </a:xfrm>
              <a:custGeom>
                <a:avLst/>
                <a:gdLst/>
                <a:ahLst/>
                <a:cxnLst/>
                <a:rect l="l" t="t" r="r" b="b"/>
                <a:pathLst>
                  <a:path w="4281" h="4284" extrusionOk="0">
                    <a:moveTo>
                      <a:pt x="2147" y="1"/>
                    </a:moveTo>
                    <a:cubicBezTo>
                      <a:pt x="961" y="1"/>
                      <a:pt x="1" y="964"/>
                      <a:pt x="1" y="2137"/>
                    </a:cubicBezTo>
                    <a:cubicBezTo>
                      <a:pt x="1" y="3324"/>
                      <a:pt x="961" y="4284"/>
                      <a:pt x="2147" y="4284"/>
                    </a:cubicBezTo>
                    <a:cubicBezTo>
                      <a:pt x="3321" y="4284"/>
                      <a:pt x="4280" y="3324"/>
                      <a:pt x="4280" y="2137"/>
                    </a:cubicBezTo>
                    <a:cubicBezTo>
                      <a:pt x="4280" y="964"/>
                      <a:pt x="3321" y="1"/>
                      <a:pt x="21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8"/>
              <p:cNvSpPr/>
              <p:nvPr/>
            </p:nvSpPr>
            <p:spPr>
              <a:xfrm>
                <a:off x="7137721" y="670312"/>
                <a:ext cx="663237" cy="663132"/>
              </a:xfrm>
              <a:custGeom>
                <a:avLst/>
                <a:gdLst/>
                <a:ahLst/>
                <a:cxnLst/>
                <a:rect l="l" t="t" r="r" b="b"/>
                <a:pathLst>
                  <a:path w="6360" h="6359" extrusionOk="0">
                    <a:moveTo>
                      <a:pt x="3178" y="197"/>
                    </a:moveTo>
                    <a:cubicBezTo>
                      <a:pt x="4816" y="197"/>
                      <a:pt x="6159" y="1540"/>
                      <a:pt x="6159" y="3181"/>
                    </a:cubicBezTo>
                    <a:cubicBezTo>
                      <a:pt x="6159" y="4833"/>
                      <a:pt x="4816" y="6162"/>
                      <a:pt x="3178" y="6162"/>
                    </a:cubicBezTo>
                    <a:cubicBezTo>
                      <a:pt x="1527" y="6162"/>
                      <a:pt x="198" y="4833"/>
                      <a:pt x="198" y="3181"/>
                    </a:cubicBezTo>
                    <a:cubicBezTo>
                      <a:pt x="198" y="1540"/>
                      <a:pt x="1527" y="197"/>
                      <a:pt x="3178" y="197"/>
                    </a:cubicBezTo>
                    <a:close/>
                    <a:moveTo>
                      <a:pt x="3178" y="1"/>
                    </a:moveTo>
                    <a:cubicBezTo>
                      <a:pt x="1425" y="1"/>
                      <a:pt x="1" y="1428"/>
                      <a:pt x="1" y="3181"/>
                    </a:cubicBezTo>
                    <a:cubicBezTo>
                      <a:pt x="1" y="4931"/>
                      <a:pt x="1425" y="6359"/>
                      <a:pt x="3178" y="6359"/>
                    </a:cubicBezTo>
                    <a:cubicBezTo>
                      <a:pt x="4932" y="6359"/>
                      <a:pt x="6359" y="4931"/>
                      <a:pt x="6359" y="3181"/>
                    </a:cubicBezTo>
                    <a:cubicBezTo>
                      <a:pt x="6359" y="1428"/>
                      <a:pt x="4932"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8"/>
              <p:cNvSpPr/>
              <p:nvPr/>
            </p:nvSpPr>
            <p:spPr>
              <a:xfrm>
                <a:off x="8043727" y="583341"/>
                <a:ext cx="837180" cy="837180"/>
              </a:xfrm>
              <a:custGeom>
                <a:avLst/>
                <a:gdLst/>
                <a:ahLst/>
                <a:cxnLst/>
                <a:rect l="l" t="t" r="r" b="b"/>
                <a:pathLst>
                  <a:path w="8028" h="8028" extrusionOk="0">
                    <a:moveTo>
                      <a:pt x="4013" y="0"/>
                    </a:moveTo>
                    <a:cubicBezTo>
                      <a:pt x="1795" y="0"/>
                      <a:pt x="1" y="1794"/>
                      <a:pt x="1" y="4015"/>
                    </a:cubicBezTo>
                    <a:cubicBezTo>
                      <a:pt x="1" y="6233"/>
                      <a:pt x="1795" y="8027"/>
                      <a:pt x="4013" y="8027"/>
                    </a:cubicBezTo>
                    <a:cubicBezTo>
                      <a:pt x="6234" y="8027"/>
                      <a:pt x="8028" y="6233"/>
                      <a:pt x="8028" y="4015"/>
                    </a:cubicBezTo>
                    <a:cubicBezTo>
                      <a:pt x="8028" y="1794"/>
                      <a:pt x="6234" y="0"/>
                      <a:pt x="40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8"/>
              <p:cNvSpPr/>
              <p:nvPr/>
            </p:nvSpPr>
            <p:spPr>
              <a:xfrm>
                <a:off x="8239674" y="779183"/>
                <a:ext cx="446746" cy="446746"/>
              </a:xfrm>
              <a:custGeom>
                <a:avLst/>
                <a:gdLst/>
                <a:ahLst/>
                <a:cxnLst/>
                <a:rect l="l" t="t" r="r" b="b"/>
                <a:pathLst>
                  <a:path w="4284" h="4284" extrusionOk="0">
                    <a:moveTo>
                      <a:pt x="2134" y="1"/>
                    </a:moveTo>
                    <a:cubicBezTo>
                      <a:pt x="964" y="1"/>
                      <a:pt x="1" y="964"/>
                      <a:pt x="1" y="2137"/>
                    </a:cubicBezTo>
                    <a:cubicBezTo>
                      <a:pt x="1" y="3324"/>
                      <a:pt x="964" y="4284"/>
                      <a:pt x="2134" y="4284"/>
                    </a:cubicBezTo>
                    <a:cubicBezTo>
                      <a:pt x="3320" y="4284"/>
                      <a:pt x="4284" y="3324"/>
                      <a:pt x="4284" y="2137"/>
                    </a:cubicBezTo>
                    <a:cubicBezTo>
                      <a:pt x="4284" y="964"/>
                      <a:pt x="3320" y="1"/>
                      <a:pt x="2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8"/>
              <p:cNvSpPr/>
              <p:nvPr/>
            </p:nvSpPr>
            <p:spPr>
              <a:xfrm>
                <a:off x="8130803" y="670312"/>
                <a:ext cx="663132" cy="663132"/>
              </a:xfrm>
              <a:custGeom>
                <a:avLst/>
                <a:gdLst/>
                <a:ahLst/>
                <a:cxnLst/>
                <a:rect l="l" t="t" r="r" b="b"/>
                <a:pathLst>
                  <a:path w="6359" h="6359" extrusionOk="0">
                    <a:moveTo>
                      <a:pt x="3178" y="197"/>
                    </a:moveTo>
                    <a:cubicBezTo>
                      <a:pt x="4819" y="197"/>
                      <a:pt x="6162" y="1540"/>
                      <a:pt x="6162" y="3181"/>
                    </a:cubicBezTo>
                    <a:cubicBezTo>
                      <a:pt x="6162" y="4833"/>
                      <a:pt x="4819" y="6162"/>
                      <a:pt x="3178" y="6162"/>
                    </a:cubicBezTo>
                    <a:cubicBezTo>
                      <a:pt x="1540" y="6162"/>
                      <a:pt x="197" y="4833"/>
                      <a:pt x="197" y="3181"/>
                    </a:cubicBezTo>
                    <a:cubicBezTo>
                      <a:pt x="197" y="1540"/>
                      <a:pt x="1540" y="197"/>
                      <a:pt x="3178" y="197"/>
                    </a:cubicBezTo>
                    <a:close/>
                    <a:moveTo>
                      <a:pt x="3178" y="1"/>
                    </a:moveTo>
                    <a:cubicBezTo>
                      <a:pt x="1428" y="1"/>
                      <a:pt x="0" y="1428"/>
                      <a:pt x="0" y="3181"/>
                    </a:cubicBezTo>
                    <a:cubicBezTo>
                      <a:pt x="0" y="4931"/>
                      <a:pt x="1428" y="6359"/>
                      <a:pt x="3178" y="6359"/>
                    </a:cubicBezTo>
                    <a:cubicBezTo>
                      <a:pt x="4931" y="6359"/>
                      <a:pt x="6358" y="4931"/>
                      <a:pt x="6358" y="3181"/>
                    </a:cubicBezTo>
                    <a:cubicBezTo>
                      <a:pt x="6358" y="1428"/>
                      <a:pt x="4931" y="1"/>
                      <a:pt x="3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8"/>
              <p:cNvSpPr/>
              <p:nvPr/>
            </p:nvSpPr>
            <p:spPr>
              <a:xfrm>
                <a:off x="7228968"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8"/>
              <p:cNvSpPr/>
              <p:nvPr/>
            </p:nvSpPr>
            <p:spPr>
              <a:xfrm>
                <a:off x="7458911"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8"/>
              <p:cNvSpPr/>
              <p:nvPr/>
            </p:nvSpPr>
            <p:spPr>
              <a:xfrm>
                <a:off x="7688749"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8"/>
              <p:cNvSpPr/>
              <p:nvPr/>
            </p:nvSpPr>
            <p:spPr>
              <a:xfrm>
                <a:off x="791858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8"/>
              <p:cNvSpPr/>
              <p:nvPr/>
            </p:nvSpPr>
            <p:spPr>
              <a:xfrm>
                <a:off x="8148426"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8"/>
              <p:cNvSpPr/>
              <p:nvPr/>
            </p:nvSpPr>
            <p:spPr>
              <a:xfrm>
                <a:off x="8378265" y="1533876"/>
                <a:ext cx="125348" cy="147247"/>
              </a:xfrm>
              <a:custGeom>
                <a:avLst/>
                <a:gdLst/>
                <a:ahLst/>
                <a:cxnLst/>
                <a:rect l="l" t="t" r="r" b="b"/>
                <a:pathLst>
                  <a:path w="1202" h="1412" extrusionOk="0">
                    <a:moveTo>
                      <a:pt x="1" y="1"/>
                    </a:moveTo>
                    <a:lnTo>
                      <a:pt x="1"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8"/>
              <p:cNvSpPr/>
              <p:nvPr/>
            </p:nvSpPr>
            <p:spPr>
              <a:xfrm>
                <a:off x="8608208" y="1533876"/>
                <a:ext cx="125243" cy="147247"/>
              </a:xfrm>
              <a:custGeom>
                <a:avLst/>
                <a:gdLst/>
                <a:ahLst/>
                <a:cxnLst/>
                <a:rect l="l" t="t" r="r" b="b"/>
                <a:pathLst>
                  <a:path w="1201" h="1412" extrusionOk="0">
                    <a:moveTo>
                      <a:pt x="0" y="1"/>
                    </a:moveTo>
                    <a:lnTo>
                      <a:pt x="0" y="1411"/>
                    </a:lnTo>
                    <a:lnTo>
                      <a:pt x="1201" y="1411"/>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8"/>
              <p:cNvSpPr/>
              <p:nvPr/>
            </p:nvSpPr>
            <p:spPr>
              <a:xfrm>
                <a:off x="7228968"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8"/>
              <p:cNvSpPr/>
              <p:nvPr/>
            </p:nvSpPr>
            <p:spPr>
              <a:xfrm>
                <a:off x="7458911"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8"/>
              <p:cNvSpPr/>
              <p:nvPr/>
            </p:nvSpPr>
            <p:spPr>
              <a:xfrm>
                <a:off x="7688749"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8"/>
              <p:cNvSpPr/>
              <p:nvPr/>
            </p:nvSpPr>
            <p:spPr>
              <a:xfrm>
                <a:off x="791858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8"/>
              <p:cNvSpPr/>
              <p:nvPr/>
            </p:nvSpPr>
            <p:spPr>
              <a:xfrm>
                <a:off x="8148426"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8"/>
              <p:cNvSpPr/>
              <p:nvPr/>
            </p:nvSpPr>
            <p:spPr>
              <a:xfrm>
                <a:off x="8378265" y="1766530"/>
                <a:ext cx="125348" cy="147664"/>
              </a:xfrm>
              <a:custGeom>
                <a:avLst/>
                <a:gdLst/>
                <a:ahLst/>
                <a:cxnLst/>
                <a:rect l="l" t="t" r="r" b="b"/>
                <a:pathLst>
                  <a:path w="1202" h="1416" extrusionOk="0">
                    <a:moveTo>
                      <a:pt x="1" y="1"/>
                    </a:moveTo>
                    <a:lnTo>
                      <a:pt x="1"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8"/>
              <p:cNvSpPr/>
              <p:nvPr/>
            </p:nvSpPr>
            <p:spPr>
              <a:xfrm>
                <a:off x="8608208" y="1766530"/>
                <a:ext cx="125243" cy="147664"/>
              </a:xfrm>
              <a:custGeom>
                <a:avLst/>
                <a:gdLst/>
                <a:ahLst/>
                <a:cxnLst/>
                <a:rect l="l" t="t" r="r" b="b"/>
                <a:pathLst>
                  <a:path w="1201" h="1416" extrusionOk="0">
                    <a:moveTo>
                      <a:pt x="0" y="1"/>
                    </a:moveTo>
                    <a:lnTo>
                      <a:pt x="0" y="1415"/>
                    </a:lnTo>
                    <a:lnTo>
                      <a:pt x="1201" y="1415"/>
                    </a:lnTo>
                    <a:lnTo>
                      <a:pt x="12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8"/>
              <p:cNvSpPr/>
              <p:nvPr/>
            </p:nvSpPr>
            <p:spPr>
              <a:xfrm>
                <a:off x="7228968"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8"/>
              <p:cNvSpPr/>
              <p:nvPr/>
            </p:nvSpPr>
            <p:spPr>
              <a:xfrm>
                <a:off x="7458911"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8"/>
              <p:cNvSpPr/>
              <p:nvPr/>
            </p:nvSpPr>
            <p:spPr>
              <a:xfrm>
                <a:off x="7688749"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8"/>
              <p:cNvSpPr/>
              <p:nvPr/>
            </p:nvSpPr>
            <p:spPr>
              <a:xfrm>
                <a:off x="791858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8"/>
              <p:cNvSpPr/>
              <p:nvPr/>
            </p:nvSpPr>
            <p:spPr>
              <a:xfrm>
                <a:off x="8148426"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8"/>
              <p:cNvSpPr/>
              <p:nvPr/>
            </p:nvSpPr>
            <p:spPr>
              <a:xfrm>
                <a:off x="8378265" y="1999289"/>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8"/>
              <p:cNvSpPr/>
              <p:nvPr/>
            </p:nvSpPr>
            <p:spPr>
              <a:xfrm>
                <a:off x="8608208" y="1999289"/>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8"/>
              <p:cNvSpPr/>
              <p:nvPr/>
            </p:nvSpPr>
            <p:spPr>
              <a:xfrm>
                <a:off x="7228968"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8"/>
              <p:cNvSpPr/>
              <p:nvPr/>
            </p:nvSpPr>
            <p:spPr>
              <a:xfrm>
                <a:off x="7458911"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8"/>
              <p:cNvSpPr/>
              <p:nvPr/>
            </p:nvSpPr>
            <p:spPr>
              <a:xfrm>
                <a:off x="7688749"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8"/>
              <p:cNvSpPr/>
              <p:nvPr/>
            </p:nvSpPr>
            <p:spPr>
              <a:xfrm>
                <a:off x="791858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8"/>
              <p:cNvSpPr/>
              <p:nvPr/>
            </p:nvSpPr>
            <p:spPr>
              <a:xfrm>
                <a:off x="8148426"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8"/>
              <p:cNvSpPr/>
              <p:nvPr/>
            </p:nvSpPr>
            <p:spPr>
              <a:xfrm>
                <a:off x="8378265" y="2246064"/>
                <a:ext cx="125348" cy="147560"/>
              </a:xfrm>
              <a:custGeom>
                <a:avLst/>
                <a:gdLst/>
                <a:ahLst/>
                <a:cxnLst/>
                <a:rect l="l" t="t" r="r" b="b"/>
                <a:pathLst>
                  <a:path w="1202" h="1415" extrusionOk="0">
                    <a:moveTo>
                      <a:pt x="1" y="0"/>
                    </a:moveTo>
                    <a:lnTo>
                      <a:pt x="1"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8"/>
              <p:cNvSpPr/>
              <p:nvPr/>
            </p:nvSpPr>
            <p:spPr>
              <a:xfrm>
                <a:off x="8608208" y="2246064"/>
                <a:ext cx="125243" cy="147560"/>
              </a:xfrm>
              <a:custGeom>
                <a:avLst/>
                <a:gdLst/>
                <a:ahLst/>
                <a:cxnLst/>
                <a:rect l="l" t="t" r="r" b="b"/>
                <a:pathLst>
                  <a:path w="1201" h="1415" extrusionOk="0">
                    <a:moveTo>
                      <a:pt x="0" y="0"/>
                    </a:moveTo>
                    <a:lnTo>
                      <a:pt x="0" y="1414"/>
                    </a:lnTo>
                    <a:lnTo>
                      <a:pt x="1201" y="1414"/>
                    </a:lnTo>
                    <a:lnTo>
                      <a:pt x="1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8" name="Google Shape;1268;p38"/>
          <p:cNvGrpSpPr/>
          <p:nvPr/>
        </p:nvGrpSpPr>
        <p:grpSpPr>
          <a:xfrm>
            <a:off x="969300" y="3055306"/>
            <a:ext cx="2357775" cy="2088187"/>
            <a:chOff x="0" y="2756925"/>
            <a:chExt cx="2694600" cy="2386500"/>
          </a:xfrm>
        </p:grpSpPr>
        <p:sp>
          <p:nvSpPr>
            <p:cNvPr id="1269" name="Google Shape;1269;p38"/>
            <p:cNvSpPr/>
            <p:nvPr/>
          </p:nvSpPr>
          <p:spPr>
            <a:xfrm>
              <a:off x="0" y="2756925"/>
              <a:ext cx="2694600" cy="2386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38"/>
            <p:cNvGrpSpPr/>
            <p:nvPr/>
          </p:nvGrpSpPr>
          <p:grpSpPr>
            <a:xfrm>
              <a:off x="350790" y="2952895"/>
              <a:ext cx="1993020" cy="1981391"/>
              <a:chOff x="350790" y="2952895"/>
              <a:chExt cx="1993020" cy="1981391"/>
            </a:xfrm>
          </p:grpSpPr>
          <p:sp>
            <p:nvSpPr>
              <p:cNvPr id="1271" name="Google Shape;1271;p38"/>
              <p:cNvSpPr/>
              <p:nvPr/>
            </p:nvSpPr>
            <p:spPr>
              <a:xfrm>
                <a:off x="350790" y="3250272"/>
                <a:ext cx="1682570" cy="1684014"/>
              </a:xfrm>
              <a:custGeom>
                <a:avLst/>
                <a:gdLst/>
                <a:ahLst/>
                <a:cxnLst/>
                <a:rect l="l" t="t" r="r" b="b"/>
                <a:pathLst>
                  <a:path w="16319" h="16333" extrusionOk="0">
                    <a:moveTo>
                      <a:pt x="8153" y="1"/>
                    </a:moveTo>
                    <a:cubicBezTo>
                      <a:pt x="3646" y="1"/>
                      <a:pt x="0" y="3660"/>
                      <a:pt x="0" y="8167"/>
                    </a:cubicBezTo>
                    <a:cubicBezTo>
                      <a:pt x="0" y="12674"/>
                      <a:pt x="3646" y="16333"/>
                      <a:pt x="8153" y="16333"/>
                    </a:cubicBezTo>
                    <a:cubicBezTo>
                      <a:pt x="12673" y="16333"/>
                      <a:pt x="16318" y="12674"/>
                      <a:pt x="16318" y="8167"/>
                    </a:cubicBezTo>
                    <a:cubicBezTo>
                      <a:pt x="16318" y="3660"/>
                      <a:pt x="12673" y="1"/>
                      <a:pt x="81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8"/>
              <p:cNvSpPr/>
              <p:nvPr/>
            </p:nvSpPr>
            <p:spPr>
              <a:xfrm>
                <a:off x="914362" y="3812504"/>
                <a:ext cx="559551" cy="559551"/>
              </a:xfrm>
              <a:custGeom>
                <a:avLst/>
                <a:gdLst/>
                <a:ahLst/>
                <a:cxnLst/>
                <a:rect l="l" t="t" r="r" b="b"/>
                <a:pathLst>
                  <a:path w="5427" h="5427" extrusionOk="0">
                    <a:moveTo>
                      <a:pt x="2714" y="1"/>
                    </a:moveTo>
                    <a:cubicBezTo>
                      <a:pt x="1218" y="1"/>
                      <a:pt x="1" y="1215"/>
                      <a:pt x="1" y="2714"/>
                    </a:cubicBezTo>
                    <a:cubicBezTo>
                      <a:pt x="1" y="4213"/>
                      <a:pt x="1218" y="5427"/>
                      <a:pt x="2714" y="5427"/>
                    </a:cubicBezTo>
                    <a:cubicBezTo>
                      <a:pt x="4213" y="5427"/>
                      <a:pt x="5427" y="4213"/>
                      <a:pt x="5427" y="2714"/>
                    </a:cubicBezTo>
                    <a:cubicBezTo>
                      <a:pt x="5427" y="1215"/>
                      <a:pt x="4213" y="1"/>
                      <a:pt x="27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8"/>
              <p:cNvSpPr/>
              <p:nvPr/>
            </p:nvSpPr>
            <p:spPr>
              <a:xfrm>
                <a:off x="1153566" y="4053048"/>
                <a:ext cx="77019" cy="78772"/>
              </a:xfrm>
              <a:custGeom>
                <a:avLst/>
                <a:gdLst/>
                <a:ahLst/>
                <a:cxnLst/>
                <a:rect l="l" t="t" r="r" b="b"/>
                <a:pathLst>
                  <a:path w="747" h="764" extrusionOk="0">
                    <a:moveTo>
                      <a:pt x="367" y="1"/>
                    </a:moveTo>
                    <a:cubicBezTo>
                      <a:pt x="170" y="1"/>
                      <a:pt x="0" y="171"/>
                      <a:pt x="0" y="381"/>
                    </a:cubicBezTo>
                    <a:cubicBezTo>
                      <a:pt x="0" y="594"/>
                      <a:pt x="170" y="764"/>
                      <a:pt x="367" y="764"/>
                    </a:cubicBezTo>
                    <a:cubicBezTo>
                      <a:pt x="577" y="764"/>
                      <a:pt x="746" y="594"/>
                      <a:pt x="746" y="381"/>
                    </a:cubicBezTo>
                    <a:cubicBezTo>
                      <a:pt x="746" y="171"/>
                      <a:pt x="577" y="1"/>
                      <a:pt x="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8"/>
              <p:cNvSpPr/>
              <p:nvPr/>
            </p:nvSpPr>
            <p:spPr>
              <a:xfrm>
                <a:off x="388527" y="3288112"/>
                <a:ext cx="1607098" cy="1608438"/>
              </a:xfrm>
              <a:custGeom>
                <a:avLst/>
                <a:gdLst/>
                <a:ahLst/>
                <a:cxnLst/>
                <a:rect l="l" t="t" r="r" b="b"/>
                <a:pathLst>
                  <a:path w="15587" h="15600" extrusionOk="0">
                    <a:moveTo>
                      <a:pt x="7787" y="282"/>
                    </a:moveTo>
                    <a:cubicBezTo>
                      <a:pt x="11941" y="282"/>
                      <a:pt x="15305" y="3659"/>
                      <a:pt x="15305" y="7800"/>
                    </a:cubicBezTo>
                    <a:cubicBezTo>
                      <a:pt x="15305" y="11940"/>
                      <a:pt x="11941" y="15318"/>
                      <a:pt x="7787" y="15318"/>
                    </a:cubicBezTo>
                    <a:cubicBezTo>
                      <a:pt x="3646" y="15318"/>
                      <a:pt x="282" y="11940"/>
                      <a:pt x="282" y="7800"/>
                    </a:cubicBezTo>
                    <a:cubicBezTo>
                      <a:pt x="282" y="3659"/>
                      <a:pt x="3646" y="282"/>
                      <a:pt x="7787" y="282"/>
                    </a:cubicBezTo>
                    <a:close/>
                    <a:moveTo>
                      <a:pt x="7787" y="0"/>
                    </a:moveTo>
                    <a:cubicBezTo>
                      <a:pt x="3490" y="0"/>
                      <a:pt x="1" y="3503"/>
                      <a:pt x="1" y="7800"/>
                    </a:cubicBezTo>
                    <a:cubicBezTo>
                      <a:pt x="1" y="12096"/>
                      <a:pt x="3490" y="15599"/>
                      <a:pt x="7787" y="15599"/>
                    </a:cubicBezTo>
                    <a:cubicBezTo>
                      <a:pt x="12097" y="15599"/>
                      <a:pt x="15586" y="12096"/>
                      <a:pt x="15586" y="7800"/>
                    </a:cubicBezTo>
                    <a:cubicBezTo>
                      <a:pt x="15586" y="3503"/>
                      <a:pt x="12097" y="0"/>
                      <a:pt x="77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8"/>
              <p:cNvSpPr/>
              <p:nvPr/>
            </p:nvSpPr>
            <p:spPr>
              <a:xfrm>
                <a:off x="2052126" y="3251716"/>
                <a:ext cx="182290" cy="1480175"/>
              </a:xfrm>
              <a:custGeom>
                <a:avLst/>
                <a:gdLst/>
                <a:ahLst/>
                <a:cxnLst/>
                <a:rect l="l" t="t" r="r" b="b"/>
                <a:pathLst>
                  <a:path w="1768" h="14356" extrusionOk="0">
                    <a:moveTo>
                      <a:pt x="1486" y="1"/>
                    </a:moveTo>
                    <a:lnTo>
                      <a:pt x="1486" y="12053"/>
                    </a:lnTo>
                    <a:lnTo>
                      <a:pt x="1" y="14199"/>
                    </a:lnTo>
                    <a:lnTo>
                      <a:pt x="228" y="14355"/>
                    </a:lnTo>
                    <a:lnTo>
                      <a:pt x="1767" y="12137"/>
                    </a:lnTo>
                    <a:lnTo>
                      <a:pt x="1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8"/>
              <p:cNvSpPr/>
              <p:nvPr/>
            </p:nvSpPr>
            <p:spPr>
              <a:xfrm>
                <a:off x="2029030" y="4583110"/>
                <a:ext cx="150121" cy="169402"/>
              </a:xfrm>
              <a:custGeom>
                <a:avLst/>
                <a:gdLst/>
                <a:ahLst/>
                <a:cxnLst/>
                <a:rect l="l" t="t" r="r" b="b"/>
                <a:pathLst>
                  <a:path w="1456" h="1643" extrusionOk="0">
                    <a:moveTo>
                      <a:pt x="889" y="1"/>
                    </a:moveTo>
                    <a:lnTo>
                      <a:pt x="1" y="1245"/>
                    </a:lnTo>
                    <a:lnTo>
                      <a:pt x="564" y="1642"/>
                    </a:lnTo>
                    <a:lnTo>
                      <a:pt x="1455" y="398"/>
                    </a:lnTo>
                    <a:lnTo>
                      <a:pt x="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8"/>
              <p:cNvSpPr/>
              <p:nvPr/>
            </p:nvSpPr>
            <p:spPr>
              <a:xfrm>
                <a:off x="2094399" y="3356573"/>
                <a:ext cx="249411" cy="247658"/>
              </a:xfrm>
              <a:custGeom>
                <a:avLst/>
                <a:gdLst/>
                <a:ahLst/>
                <a:cxnLst/>
                <a:rect l="l" t="t" r="r" b="b"/>
                <a:pathLst>
                  <a:path w="2419" h="2402" extrusionOk="0">
                    <a:moveTo>
                      <a:pt x="1" y="1"/>
                    </a:moveTo>
                    <a:lnTo>
                      <a:pt x="1" y="2402"/>
                    </a:lnTo>
                    <a:lnTo>
                      <a:pt x="2419" y="2402"/>
                    </a:lnTo>
                    <a:lnTo>
                      <a:pt x="24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8" name="Google Shape;1278;p38"/>
              <p:cNvGrpSpPr/>
              <p:nvPr/>
            </p:nvGrpSpPr>
            <p:grpSpPr>
              <a:xfrm>
                <a:off x="590325" y="2952895"/>
                <a:ext cx="1162400" cy="183467"/>
                <a:chOff x="-792476" y="1789776"/>
                <a:chExt cx="3011399" cy="475303"/>
              </a:xfrm>
            </p:grpSpPr>
            <p:sp>
              <p:nvSpPr>
                <p:cNvPr id="1279" name="Google Shape;1279;p38"/>
                <p:cNvSpPr/>
                <p:nvPr/>
              </p:nvSpPr>
              <p:spPr>
                <a:xfrm>
                  <a:off x="-792476" y="1789776"/>
                  <a:ext cx="476247" cy="472155"/>
                </a:xfrm>
                <a:custGeom>
                  <a:avLst/>
                  <a:gdLst/>
                  <a:ahLst/>
                  <a:cxnLst/>
                  <a:rect l="l" t="t" r="r" b="b"/>
                  <a:pathLst>
                    <a:path w="1513" h="1500" extrusionOk="0">
                      <a:moveTo>
                        <a:pt x="763" y="0"/>
                      </a:moveTo>
                      <a:cubicBezTo>
                        <a:pt x="339" y="0"/>
                        <a:pt x="0" y="340"/>
                        <a:pt x="0" y="750"/>
                      </a:cubicBezTo>
                      <a:cubicBezTo>
                        <a:pt x="0" y="1174"/>
                        <a:pt x="339" y="1499"/>
                        <a:pt x="763" y="1499"/>
                      </a:cubicBezTo>
                      <a:cubicBezTo>
                        <a:pt x="1174" y="1499"/>
                        <a:pt x="1513" y="1174"/>
                        <a:pt x="1513" y="750"/>
                      </a:cubicBezTo>
                      <a:cubicBezTo>
                        <a:pt x="1513" y="340"/>
                        <a:pt x="1174"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8"/>
                <p:cNvSpPr/>
                <p:nvPr/>
              </p:nvSpPr>
              <p:spPr>
                <a:xfrm>
                  <a:off x="-597319" y="1789776"/>
                  <a:ext cx="90024" cy="236078"/>
                </a:xfrm>
                <a:custGeom>
                  <a:avLst/>
                  <a:gdLst/>
                  <a:ahLst/>
                  <a:cxnLst/>
                  <a:rect l="l" t="t" r="r" b="b"/>
                  <a:pathLst>
                    <a:path w="286" h="750" extrusionOk="0">
                      <a:moveTo>
                        <a:pt x="1" y="0"/>
                      </a:moveTo>
                      <a:lnTo>
                        <a:pt x="1" y="750"/>
                      </a:lnTo>
                      <a:lnTo>
                        <a:pt x="286" y="750"/>
                      </a:lnTo>
                      <a:lnTo>
                        <a:pt x="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8"/>
                <p:cNvSpPr/>
                <p:nvPr/>
              </p:nvSpPr>
              <p:spPr>
                <a:xfrm>
                  <a:off x="30331" y="1789776"/>
                  <a:ext cx="520315" cy="475303"/>
                </a:xfrm>
                <a:custGeom>
                  <a:avLst/>
                  <a:gdLst/>
                  <a:ahLst/>
                  <a:cxnLst/>
                  <a:rect l="l" t="t" r="r" b="b"/>
                  <a:pathLst>
                    <a:path w="1653" h="1510" extrusionOk="0">
                      <a:moveTo>
                        <a:pt x="826" y="0"/>
                      </a:moveTo>
                      <a:cubicBezTo>
                        <a:pt x="636" y="0"/>
                        <a:pt x="445" y="72"/>
                        <a:pt x="296" y="214"/>
                      </a:cubicBezTo>
                      <a:cubicBezTo>
                        <a:pt x="1" y="509"/>
                        <a:pt x="1" y="991"/>
                        <a:pt x="296" y="1286"/>
                      </a:cubicBezTo>
                      <a:cubicBezTo>
                        <a:pt x="445" y="1435"/>
                        <a:pt x="636" y="1509"/>
                        <a:pt x="826" y="1509"/>
                      </a:cubicBezTo>
                      <a:cubicBezTo>
                        <a:pt x="1017" y="1509"/>
                        <a:pt x="1208" y="1435"/>
                        <a:pt x="1357" y="1286"/>
                      </a:cubicBezTo>
                      <a:cubicBezTo>
                        <a:pt x="1652" y="991"/>
                        <a:pt x="1652" y="509"/>
                        <a:pt x="1357" y="214"/>
                      </a:cubicBezTo>
                      <a:cubicBezTo>
                        <a:pt x="1208" y="72"/>
                        <a:pt x="1017" y="0"/>
                        <a:pt x="82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8"/>
                <p:cNvSpPr/>
                <p:nvPr/>
              </p:nvSpPr>
              <p:spPr>
                <a:xfrm>
                  <a:off x="256650" y="1825030"/>
                  <a:ext cx="231985" cy="231985"/>
                </a:xfrm>
                <a:custGeom>
                  <a:avLst/>
                  <a:gdLst/>
                  <a:ahLst/>
                  <a:cxnLst/>
                  <a:rect l="l" t="t" r="r" b="b"/>
                  <a:pathLst>
                    <a:path w="737" h="737" extrusionOk="0">
                      <a:moveTo>
                        <a:pt x="540" y="0"/>
                      </a:moveTo>
                      <a:lnTo>
                        <a:pt x="1" y="540"/>
                      </a:lnTo>
                      <a:lnTo>
                        <a:pt x="214" y="736"/>
                      </a:lnTo>
                      <a:lnTo>
                        <a:pt x="737" y="200"/>
                      </a:lnTo>
                      <a:lnTo>
                        <a:pt x="5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8"/>
                <p:cNvSpPr/>
                <p:nvPr/>
              </p:nvSpPr>
              <p:spPr>
                <a:xfrm>
                  <a:off x="89720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4" y="1499"/>
                        <a:pt x="1513" y="1174"/>
                        <a:pt x="1513" y="750"/>
                      </a:cubicBezTo>
                      <a:cubicBezTo>
                        <a:pt x="1513" y="340"/>
                        <a:pt x="1174"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8"/>
                <p:cNvSpPr/>
                <p:nvPr/>
              </p:nvSpPr>
              <p:spPr>
                <a:xfrm>
                  <a:off x="1089215" y="2025538"/>
                  <a:ext cx="89080" cy="236392"/>
                </a:xfrm>
                <a:custGeom>
                  <a:avLst/>
                  <a:gdLst/>
                  <a:ahLst/>
                  <a:cxnLst/>
                  <a:rect l="l" t="t" r="r" b="b"/>
                  <a:pathLst>
                    <a:path w="283" h="751" extrusionOk="0">
                      <a:moveTo>
                        <a:pt x="1" y="1"/>
                      </a:moveTo>
                      <a:lnTo>
                        <a:pt x="1" y="750"/>
                      </a:lnTo>
                      <a:lnTo>
                        <a:pt x="282" y="750"/>
                      </a:lnTo>
                      <a:lnTo>
                        <a:pt x="2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8"/>
                <p:cNvSpPr/>
                <p:nvPr/>
              </p:nvSpPr>
              <p:spPr>
                <a:xfrm>
                  <a:off x="1742676" y="1789776"/>
                  <a:ext cx="476247" cy="472155"/>
                </a:xfrm>
                <a:custGeom>
                  <a:avLst/>
                  <a:gdLst/>
                  <a:ahLst/>
                  <a:cxnLst/>
                  <a:rect l="l" t="t" r="r" b="b"/>
                  <a:pathLst>
                    <a:path w="1513" h="1500" extrusionOk="0">
                      <a:moveTo>
                        <a:pt x="750" y="0"/>
                      </a:moveTo>
                      <a:cubicBezTo>
                        <a:pt x="339" y="0"/>
                        <a:pt x="0" y="340"/>
                        <a:pt x="0" y="750"/>
                      </a:cubicBezTo>
                      <a:cubicBezTo>
                        <a:pt x="0" y="1174"/>
                        <a:pt x="339" y="1499"/>
                        <a:pt x="750" y="1499"/>
                      </a:cubicBezTo>
                      <a:cubicBezTo>
                        <a:pt x="1173" y="1499"/>
                        <a:pt x="1513" y="1174"/>
                        <a:pt x="1513" y="750"/>
                      </a:cubicBezTo>
                      <a:cubicBezTo>
                        <a:pt x="1513" y="340"/>
                        <a:pt x="1173" y="0"/>
                        <a:pt x="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8"/>
                <p:cNvSpPr/>
                <p:nvPr/>
              </p:nvSpPr>
              <p:spPr>
                <a:xfrm>
                  <a:off x="1742676" y="1980841"/>
                  <a:ext cx="236078" cy="90024"/>
                </a:xfrm>
                <a:custGeom>
                  <a:avLst/>
                  <a:gdLst/>
                  <a:ahLst/>
                  <a:cxnLst/>
                  <a:rect l="l" t="t" r="r" b="b"/>
                  <a:pathLst>
                    <a:path w="750" h="286" extrusionOk="0">
                      <a:moveTo>
                        <a:pt x="0" y="0"/>
                      </a:moveTo>
                      <a:lnTo>
                        <a:pt x="0" y="285"/>
                      </a:lnTo>
                      <a:lnTo>
                        <a:pt x="750" y="285"/>
                      </a:lnTo>
                      <a:lnTo>
                        <a:pt x="7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157964" y="778728"/>
            <a:ext cx="7329900" cy="572700"/>
          </a:xfrm>
          <a:prstGeom prst="rect">
            <a:avLst/>
          </a:prstGeom>
        </p:spPr>
        <p:txBody>
          <a:bodyPr spcFirstLastPara="1" wrap="square" lIns="91425" tIns="91425" rIns="91425" bIns="91425" anchor="t" anchorCtr="0">
            <a:noAutofit/>
          </a:bodyPr>
          <a:lstStyle/>
          <a:p>
            <a:pPr lvl="0"/>
            <a:r>
              <a:rPr lang="ro-RO" dirty="0"/>
              <a:t>Reguli structurale</a:t>
            </a:r>
            <a:endParaRPr dirty="0"/>
          </a:p>
        </p:txBody>
      </p:sp>
      <p:sp>
        <p:nvSpPr>
          <p:cNvPr id="18" name="Google Shape;1819;p49"/>
          <p:cNvSpPr txBox="1">
            <a:spLocks/>
          </p:cNvSpPr>
          <p:nvPr/>
        </p:nvSpPr>
        <p:spPr>
          <a:xfrm>
            <a:off x="1157964" y="1425063"/>
            <a:ext cx="7029013"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1800" spc="-100" dirty="0">
                <a:latin typeface="Albert Sans"/>
              </a:rPr>
              <a:t> </a:t>
            </a:r>
            <a:r>
              <a:rPr lang="en-US" sz="1600" spc="-100" dirty="0" err="1">
                <a:latin typeface="Albert Sans"/>
              </a:rPr>
              <a:t>Regulile</a:t>
            </a:r>
            <a:r>
              <a:rPr lang="en-US" sz="1600" spc="-100" dirty="0">
                <a:latin typeface="Albert Sans"/>
              </a:rPr>
              <a:t> </a:t>
            </a:r>
            <a:r>
              <a:rPr lang="en-US" sz="1600" spc="-100" dirty="0" err="1">
                <a:latin typeface="Albert Sans"/>
              </a:rPr>
              <a:t>afacerii</a:t>
            </a:r>
            <a:r>
              <a:rPr lang="en-US" sz="1600" spc="-100" dirty="0">
                <a:latin typeface="Albert Sans"/>
              </a:rPr>
              <a:t> </a:t>
            </a:r>
            <a:r>
              <a:rPr lang="en-US" sz="1600" spc="-100" dirty="0" err="1">
                <a:latin typeface="Albert Sans"/>
              </a:rPr>
              <a:t>acoperă</a:t>
            </a:r>
            <a:r>
              <a:rPr lang="en-US" sz="1600" spc="-100" dirty="0">
                <a:latin typeface="Albert Sans"/>
              </a:rPr>
              <a:t> </a:t>
            </a:r>
            <a:r>
              <a:rPr lang="en-US" sz="1600" spc="-100" dirty="0" err="1">
                <a:latin typeface="Albert Sans"/>
              </a:rPr>
              <a:t>următoarele</a:t>
            </a:r>
            <a:r>
              <a:rPr lang="en-US" sz="1600" spc="-100" dirty="0">
                <a:latin typeface="Albert Sans"/>
              </a:rPr>
              <a:t> </a:t>
            </a:r>
            <a:r>
              <a:rPr lang="en-US" sz="1600" spc="-100" dirty="0" err="1">
                <a:latin typeface="Albert Sans"/>
              </a:rPr>
              <a:t>aspecte</a:t>
            </a:r>
            <a:r>
              <a:rPr lang="en-US" sz="1600" spc="-100" dirty="0">
                <a:latin typeface="Albert Sans"/>
              </a:rPr>
              <a:t> ale </a:t>
            </a:r>
            <a:r>
              <a:rPr lang="en-US" sz="1600" spc="-100" dirty="0" err="1">
                <a:latin typeface="Albert Sans"/>
              </a:rPr>
              <a:t>unei</a:t>
            </a:r>
            <a:r>
              <a:rPr lang="en-US" sz="1600" spc="-100" dirty="0">
                <a:latin typeface="Albert Sans"/>
              </a:rPr>
              <a:t> </a:t>
            </a:r>
            <a:r>
              <a:rPr lang="en-US" sz="1600" spc="-100" dirty="0" err="1">
                <a:latin typeface="Albert Sans"/>
              </a:rPr>
              <a:t>organizații</a:t>
            </a:r>
            <a:r>
              <a:rPr lang="en-US" sz="1600" spc="-100" dirty="0">
                <a:latin typeface="Albert Sans"/>
              </a:rPr>
              <a:t>:</a:t>
            </a:r>
          </a:p>
          <a:p>
            <a:pPr marL="285750" indent="-285750" algn="just">
              <a:buClr>
                <a:schemeClr val="bg2">
                  <a:lumMod val="50000"/>
                </a:schemeClr>
              </a:buClr>
              <a:buFont typeface="Arial" panose="020B0604020202020204" pitchFamily="34" charset="0"/>
              <a:buChar char="•"/>
            </a:pPr>
            <a:r>
              <a:rPr lang="en-US" sz="1600" spc="-100" dirty="0" err="1">
                <a:latin typeface="Albert Sans"/>
              </a:rPr>
              <a:t>orice</a:t>
            </a:r>
            <a:r>
              <a:rPr lang="en-US" sz="1600" spc="-100" dirty="0">
                <a:latin typeface="Albert Sans"/>
              </a:rPr>
              <a:t> tip de </a:t>
            </a:r>
            <a:r>
              <a:rPr lang="en-US" sz="1600" spc="-100" dirty="0" err="1">
                <a:latin typeface="Albert Sans"/>
              </a:rPr>
              <a:t>politici</a:t>
            </a:r>
            <a:r>
              <a:rPr lang="en-US" sz="1600" spc="-100" dirty="0">
                <a:latin typeface="Albert Sans"/>
              </a:rPr>
              <a:t> </a:t>
            </a:r>
            <a:r>
              <a:rPr lang="en-US" sz="1600" spc="-100" dirty="0" err="1">
                <a:latin typeface="Albert Sans"/>
              </a:rPr>
              <a:t>organizaționale</a:t>
            </a:r>
            <a:r>
              <a:rPr lang="en-US" sz="1600" spc="-100" dirty="0">
                <a:latin typeface="Albert Sans"/>
              </a:rPr>
              <a:t> de </a:t>
            </a:r>
            <a:r>
              <a:rPr lang="en-US" sz="1600" spc="-100" dirty="0" err="1">
                <a:latin typeface="Albert Sans"/>
              </a:rPr>
              <a:t>orice</a:t>
            </a:r>
            <a:r>
              <a:rPr lang="en-US" sz="1600" spc="-100" dirty="0">
                <a:latin typeface="Albert Sans"/>
              </a:rPr>
              <a:t> tip </a:t>
            </a:r>
            <a:r>
              <a:rPr lang="en-US" sz="1600" spc="-100" dirty="0" err="1">
                <a:latin typeface="Albert Sans"/>
              </a:rPr>
              <a:t>și</a:t>
            </a:r>
            <a:r>
              <a:rPr lang="en-US" sz="1600" spc="-100" dirty="0">
                <a:latin typeface="Albert Sans"/>
              </a:rPr>
              <a:t> de la </a:t>
            </a:r>
            <a:r>
              <a:rPr lang="en-US" sz="1600" spc="-100" dirty="0" err="1">
                <a:latin typeface="Albert Sans"/>
              </a:rPr>
              <a:t>orice</a:t>
            </a:r>
            <a:r>
              <a:rPr lang="en-US" sz="1600" spc="-100" dirty="0">
                <a:latin typeface="Albert Sans"/>
              </a:rPr>
              <a:t> </a:t>
            </a:r>
            <a:r>
              <a:rPr lang="en-US" sz="1600" spc="-100" dirty="0" err="1">
                <a:latin typeface="Albert Sans"/>
              </a:rPr>
              <a:t>nivel</a:t>
            </a:r>
            <a:r>
              <a:rPr lang="en-US" sz="1600" spc="-100" dirty="0">
                <a:latin typeface="Albert Sans"/>
              </a:rPr>
              <a:t> al </a:t>
            </a:r>
            <a:r>
              <a:rPr lang="en-US" sz="1600" spc="-100" dirty="0" err="1">
                <a:latin typeface="Albert Sans"/>
              </a:rPr>
              <a:t>organizației</a:t>
            </a:r>
            <a:r>
              <a:rPr lang="en-US" sz="1600" spc="-100" dirty="0">
                <a:latin typeface="Albert Sans"/>
              </a:rPr>
              <a:t>;</a:t>
            </a:r>
          </a:p>
          <a:p>
            <a:pPr marL="285750" lvl="4" indent="-285750" algn="just">
              <a:buClr>
                <a:schemeClr val="bg2">
                  <a:lumMod val="50000"/>
                </a:schemeClr>
              </a:buClr>
              <a:buFont typeface="Arial" panose="020B0604020202020204" pitchFamily="34" charset="0"/>
              <a:buChar char="•"/>
            </a:pPr>
            <a:r>
              <a:rPr lang="en-US" sz="1600" spc="-100" dirty="0" err="1">
                <a:latin typeface="Albert Sans"/>
              </a:rPr>
              <a:t>orice</a:t>
            </a:r>
            <a:r>
              <a:rPr lang="en-US" sz="1600" spc="-100" dirty="0">
                <a:latin typeface="Albert Sans"/>
              </a:rPr>
              <a:t> tip de </a:t>
            </a:r>
            <a:r>
              <a:rPr lang="en-US" sz="1600" spc="-100" dirty="0" err="1">
                <a:latin typeface="Albert Sans"/>
              </a:rPr>
              <a:t>formule</a:t>
            </a:r>
            <a:r>
              <a:rPr lang="en-US" sz="1600" spc="-100" dirty="0">
                <a:latin typeface="Albert Sans"/>
              </a:rPr>
              <a:t> de </a:t>
            </a:r>
            <a:r>
              <a:rPr lang="en-US" sz="1600" spc="-100" dirty="0" err="1">
                <a:latin typeface="Albert Sans"/>
              </a:rPr>
              <a:t>calcul</a:t>
            </a:r>
            <a:r>
              <a:rPr lang="en-US" sz="1600" spc="-100" dirty="0">
                <a:latin typeface="Albert Sans"/>
              </a:rPr>
              <a:t> (ex. </a:t>
            </a:r>
            <a:r>
              <a:rPr lang="en-US" sz="1600" spc="-100" dirty="0" err="1">
                <a:latin typeface="Albert Sans"/>
              </a:rPr>
              <a:t>modul</a:t>
            </a:r>
            <a:r>
              <a:rPr lang="en-US" sz="1600" spc="-100" dirty="0">
                <a:latin typeface="Albert Sans"/>
              </a:rPr>
              <a:t> de </a:t>
            </a:r>
            <a:r>
              <a:rPr lang="en-US" sz="1600" spc="-100" dirty="0" err="1">
                <a:latin typeface="Albert Sans"/>
              </a:rPr>
              <a:t>calcul</a:t>
            </a:r>
            <a:r>
              <a:rPr lang="en-US" sz="1600" spc="-100" dirty="0">
                <a:latin typeface="Albert Sans"/>
              </a:rPr>
              <a:t> al </a:t>
            </a:r>
            <a:r>
              <a:rPr lang="en-US" sz="1600" spc="-100" dirty="0" err="1">
                <a:latin typeface="Albert Sans"/>
              </a:rPr>
              <a:t>datelor</a:t>
            </a:r>
            <a:r>
              <a:rPr lang="en-US" sz="1600" spc="-100" dirty="0">
                <a:latin typeface="Albert Sans"/>
              </a:rPr>
              <a:t>, al </a:t>
            </a:r>
            <a:r>
              <a:rPr lang="en-US" sz="1600" spc="-100" dirty="0" err="1">
                <a:latin typeface="Albert Sans"/>
              </a:rPr>
              <a:t>salariilor</a:t>
            </a:r>
            <a:r>
              <a:rPr lang="en-US" sz="1600" spc="-100" dirty="0">
                <a:latin typeface="Albert Sans"/>
              </a:rPr>
              <a:t>);</a:t>
            </a:r>
          </a:p>
          <a:p>
            <a:pPr marL="285750" lvl="4" indent="-285750" algn="just">
              <a:buClr>
                <a:schemeClr val="bg2">
                  <a:lumMod val="50000"/>
                </a:schemeClr>
              </a:buClr>
              <a:buFont typeface="Arial" panose="020B0604020202020204" pitchFamily="34" charset="0"/>
              <a:buChar char="•"/>
            </a:pPr>
            <a:r>
              <a:rPr lang="en-US" sz="1600" spc="-100" dirty="0" err="1">
                <a:latin typeface="Albert Sans"/>
              </a:rPr>
              <a:t>orice</a:t>
            </a:r>
            <a:r>
              <a:rPr lang="en-US" sz="1600" spc="-100" dirty="0">
                <a:latin typeface="Albert Sans"/>
              </a:rPr>
              <a:t> tip de </a:t>
            </a:r>
            <a:r>
              <a:rPr lang="en-US" sz="1600" spc="-100" dirty="0" err="1">
                <a:latin typeface="Albert Sans"/>
              </a:rPr>
              <a:t>reguli</a:t>
            </a:r>
            <a:r>
              <a:rPr lang="en-US" sz="1600" spc="-100" dirty="0">
                <a:latin typeface="Albert Sans"/>
              </a:rPr>
              <a:t> </a:t>
            </a:r>
            <a:r>
              <a:rPr lang="en-US" sz="1600" spc="-100" dirty="0" err="1">
                <a:latin typeface="Albert Sans"/>
              </a:rPr>
              <a:t>impuse</a:t>
            </a:r>
            <a:r>
              <a:rPr lang="en-US" sz="1600" spc="-100" dirty="0">
                <a:latin typeface="Albert Sans"/>
              </a:rPr>
              <a:t> de </a:t>
            </a:r>
            <a:r>
              <a:rPr lang="en-US" sz="1600" spc="-100" dirty="0" err="1">
                <a:latin typeface="Albert Sans"/>
              </a:rPr>
              <a:t>lege</a:t>
            </a:r>
            <a:r>
              <a:rPr lang="en-US" sz="1600" spc="-100" dirty="0">
                <a:latin typeface="Albert Sans"/>
              </a:rPr>
              <a:t> </a:t>
            </a:r>
            <a:r>
              <a:rPr lang="en-US" sz="1600" spc="-100" dirty="0" err="1">
                <a:latin typeface="Albert Sans"/>
              </a:rPr>
              <a:t>sau</a:t>
            </a:r>
            <a:r>
              <a:rPr lang="en-US" sz="1600" spc="-100" dirty="0">
                <a:latin typeface="Albert Sans"/>
              </a:rPr>
              <a:t> </a:t>
            </a:r>
            <a:r>
              <a:rPr lang="en-US" sz="1600" spc="-100" dirty="0" err="1">
                <a:latin typeface="Albert Sans"/>
              </a:rPr>
              <a:t>reguli</a:t>
            </a:r>
            <a:r>
              <a:rPr lang="en-US" sz="1600" spc="-100" dirty="0">
                <a:latin typeface="Albert Sans"/>
              </a:rPr>
              <a:t> interne ale </a:t>
            </a:r>
            <a:r>
              <a:rPr lang="en-US" sz="1600" spc="-100" dirty="0" err="1">
                <a:latin typeface="Albert Sans"/>
              </a:rPr>
              <a:t>organizației</a:t>
            </a:r>
            <a:r>
              <a:rPr lang="en-US" sz="1600" spc="-100" dirty="0">
                <a:latin typeface="Albert Sans"/>
              </a:rPr>
              <a:t>.</a:t>
            </a:r>
          </a:p>
          <a:p>
            <a:pPr algn="just">
              <a:buNone/>
            </a:pPr>
            <a:r>
              <a:rPr lang="en-US" sz="1600" spc="-100" dirty="0">
                <a:latin typeface="Albert Sans"/>
              </a:rPr>
              <a:t>       </a:t>
            </a:r>
            <a:r>
              <a:rPr lang="en-US" sz="1600" spc="-100" dirty="0" err="1">
                <a:latin typeface="Albert Sans"/>
              </a:rPr>
              <a:t>Regulile</a:t>
            </a:r>
            <a:r>
              <a:rPr lang="en-US" sz="1600" spc="-100" dirty="0">
                <a:latin typeface="Albert Sans"/>
              </a:rPr>
              <a:t> simple ale </a:t>
            </a:r>
            <a:r>
              <a:rPr lang="en-US" sz="1600" spc="-100" dirty="0" err="1">
                <a:latin typeface="Albert Sans"/>
              </a:rPr>
              <a:t>afacerii</a:t>
            </a:r>
            <a:r>
              <a:rPr lang="en-US" sz="1600" spc="-100" dirty="0">
                <a:latin typeface="Albert Sans"/>
              </a:rPr>
              <a:t> pot fi </a:t>
            </a:r>
            <a:r>
              <a:rPr lang="en-US" sz="1600" spc="-100" dirty="0" err="1">
                <a:latin typeface="Albert Sans"/>
              </a:rPr>
              <a:t>implementate</a:t>
            </a:r>
            <a:r>
              <a:rPr lang="en-US" sz="1600" spc="-100" dirty="0">
                <a:latin typeface="Albert Sans"/>
              </a:rPr>
              <a:t> </a:t>
            </a:r>
            <a:r>
              <a:rPr lang="en-US" sz="1600" spc="-100" dirty="0" err="1">
                <a:latin typeface="Albert Sans"/>
              </a:rPr>
              <a:t>în</a:t>
            </a:r>
            <a:r>
              <a:rPr lang="en-US" sz="1600" spc="-100" dirty="0">
                <a:latin typeface="Albert Sans"/>
              </a:rPr>
              <a:t> </a:t>
            </a:r>
            <a:r>
              <a:rPr lang="en-US" sz="1600" spc="-100" dirty="0" err="1">
                <a:latin typeface="Albert Sans"/>
              </a:rPr>
              <a:t>modelul</a:t>
            </a:r>
            <a:r>
              <a:rPr lang="en-US" sz="1600" spc="-100" dirty="0">
                <a:latin typeface="Albert Sans"/>
              </a:rPr>
              <a:t> </a:t>
            </a:r>
            <a:r>
              <a:rPr lang="en-US" sz="1600" spc="-100" dirty="0" err="1">
                <a:latin typeface="Albert Sans"/>
              </a:rPr>
              <a:t>bazei</a:t>
            </a:r>
            <a:r>
              <a:rPr lang="en-US" sz="1600" spc="-100" dirty="0">
                <a:latin typeface="Albert Sans"/>
              </a:rPr>
              <a:t> de date </a:t>
            </a:r>
            <a:r>
              <a:rPr lang="en-US" sz="1600" spc="-100" dirty="0" err="1">
                <a:latin typeface="Albert Sans"/>
              </a:rPr>
              <a:t>prin</a:t>
            </a:r>
            <a:r>
              <a:rPr lang="en-US" sz="1600" spc="-100" dirty="0">
                <a:latin typeface="Albert Sans"/>
              </a:rPr>
              <a:t> </a:t>
            </a:r>
            <a:r>
              <a:rPr lang="en-US" sz="1600" spc="-100" dirty="0" err="1">
                <a:latin typeface="Albert Sans"/>
              </a:rPr>
              <a:t>intermediul</a:t>
            </a:r>
            <a:r>
              <a:rPr lang="en-US" sz="1600" spc="-100" dirty="0">
                <a:latin typeface="Albert Sans"/>
              </a:rPr>
              <a:t> </a:t>
            </a:r>
            <a:r>
              <a:rPr lang="en-US" sz="1600" spc="-100" dirty="0" err="1">
                <a:latin typeface="Albert Sans"/>
              </a:rPr>
              <a:t>relației</a:t>
            </a:r>
            <a:r>
              <a:rPr lang="en-US" sz="1600" spc="-100" dirty="0">
                <a:latin typeface="Albert Sans"/>
              </a:rPr>
              <a:t> </a:t>
            </a:r>
            <a:r>
              <a:rPr lang="en-US" sz="1600" spc="-100" dirty="0" err="1">
                <a:latin typeface="Albert Sans"/>
              </a:rPr>
              <a:t>dintre</a:t>
            </a:r>
            <a:r>
              <a:rPr lang="en-US" sz="1600" spc="-100" dirty="0">
                <a:latin typeface="Albert Sans"/>
              </a:rPr>
              <a:t> </a:t>
            </a:r>
            <a:r>
              <a:rPr lang="en-US" sz="1600" spc="-100" dirty="0" err="1">
                <a:latin typeface="Albert Sans"/>
              </a:rPr>
              <a:t>entități</a:t>
            </a:r>
            <a:r>
              <a:rPr lang="en-US" sz="1600" spc="-100" dirty="0">
                <a:latin typeface="Albert Sans"/>
              </a:rPr>
              <a:t>. </a:t>
            </a:r>
            <a:r>
              <a:rPr lang="en-US" sz="1600" spc="-100" dirty="0" err="1">
                <a:latin typeface="Albert Sans"/>
              </a:rPr>
              <a:t>Acest</a:t>
            </a:r>
            <a:r>
              <a:rPr lang="en-US" sz="1600" spc="-100" dirty="0">
                <a:latin typeface="Albert Sans"/>
              </a:rPr>
              <a:t> tip de </a:t>
            </a:r>
            <a:r>
              <a:rPr lang="en-US" sz="1600" spc="-100" dirty="0" err="1">
                <a:latin typeface="Albert Sans"/>
              </a:rPr>
              <a:t>reguli</a:t>
            </a:r>
            <a:r>
              <a:rPr lang="en-US" sz="1600" spc="-100" dirty="0">
                <a:latin typeface="Albert Sans"/>
              </a:rPr>
              <a:t> se </a:t>
            </a:r>
            <a:r>
              <a:rPr lang="en-US" sz="1600" spc="-100" dirty="0" err="1">
                <a:latin typeface="Albert Sans"/>
              </a:rPr>
              <a:t>numesc</a:t>
            </a:r>
            <a:r>
              <a:rPr lang="en-US" sz="1600" spc="-100" dirty="0">
                <a:latin typeface="Albert Sans"/>
              </a:rPr>
              <a:t> </a:t>
            </a:r>
            <a:r>
              <a:rPr lang="en-US" sz="1600" spc="-100" dirty="0" err="1">
                <a:latin typeface="Albert Sans"/>
              </a:rPr>
              <a:t>reguli</a:t>
            </a:r>
            <a:r>
              <a:rPr lang="en-US" sz="1600" spc="-100" dirty="0">
                <a:latin typeface="Albert Sans"/>
              </a:rPr>
              <a:t>  </a:t>
            </a:r>
            <a:r>
              <a:rPr lang="en-US" sz="1600" spc="-100" dirty="0" err="1">
                <a:latin typeface="Albert Sans"/>
              </a:rPr>
              <a:t>structurale</a:t>
            </a:r>
            <a:r>
              <a:rPr lang="en-US" sz="1600" spc="-100" dirty="0">
                <a:latin typeface="Albert Sans"/>
              </a:rPr>
              <a:t>. </a:t>
            </a:r>
            <a:r>
              <a:rPr lang="en-US" sz="1600" spc="-100" dirty="0" err="1">
                <a:latin typeface="Albert Sans"/>
              </a:rPr>
              <a:t>Alte</a:t>
            </a:r>
            <a:r>
              <a:rPr lang="en-US" sz="1600" spc="-100" dirty="0">
                <a:latin typeface="Albert Sans"/>
              </a:rPr>
              <a:t> </a:t>
            </a:r>
            <a:r>
              <a:rPr lang="en-US" sz="1600" spc="-100" dirty="0" err="1">
                <a:latin typeface="Albert Sans"/>
              </a:rPr>
              <a:t>reguli</a:t>
            </a:r>
            <a:r>
              <a:rPr lang="en-US" sz="1600" spc="-100" dirty="0">
                <a:latin typeface="Albert Sans"/>
              </a:rPr>
              <a:t> ale </a:t>
            </a:r>
            <a:r>
              <a:rPr lang="en-US" sz="1600" spc="-100" dirty="0" err="1">
                <a:latin typeface="Albert Sans"/>
              </a:rPr>
              <a:t>afacerii</a:t>
            </a:r>
            <a:r>
              <a:rPr lang="en-US" sz="1600" spc="-100" dirty="0">
                <a:latin typeface="Albert Sans"/>
              </a:rPr>
              <a:t> pot fi </a:t>
            </a:r>
            <a:r>
              <a:rPr lang="en-US" sz="1600" spc="-100" dirty="0" err="1">
                <a:latin typeface="Albert Sans"/>
              </a:rPr>
              <a:t>implementate</a:t>
            </a:r>
            <a:r>
              <a:rPr lang="en-US" sz="1600" spc="-100" dirty="0">
                <a:latin typeface="Albert Sans"/>
              </a:rPr>
              <a:t> </a:t>
            </a:r>
            <a:r>
              <a:rPr lang="en-US" sz="1600" spc="-100" dirty="0" err="1">
                <a:latin typeface="Albert Sans"/>
              </a:rPr>
              <a:t>folosind</a:t>
            </a:r>
            <a:r>
              <a:rPr lang="en-US" sz="1600" spc="-100" dirty="0">
                <a:latin typeface="Albert Sans"/>
              </a:rPr>
              <a:t> </a:t>
            </a:r>
            <a:r>
              <a:rPr lang="en-US" sz="1600" spc="-100" dirty="0" err="1">
                <a:latin typeface="Albert Sans"/>
              </a:rPr>
              <a:t>regulile</a:t>
            </a:r>
            <a:r>
              <a:rPr lang="en-US" sz="1600" spc="-100" dirty="0">
                <a:latin typeface="Albert Sans"/>
              </a:rPr>
              <a:t> de </a:t>
            </a:r>
            <a:r>
              <a:rPr lang="en-US" sz="1600" spc="-100" dirty="0" err="1">
                <a:latin typeface="Albert Sans"/>
              </a:rPr>
              <a:t>integritate</a:t>
            </a:r>
            <a:r>
              <a:rPr lang="en-US" sz="1600" spc="-100" dirty="0">
                <a:latin typeface="Albert Sans"/>
              </a:rPr>
              <a:t>.</a:t>
            </a:r>
          </a:p>
          <a:p>
            <a:pPr algn="just">
              <a:buNone/>
            </a:pPr>
            <a:r>
              <a:rPr lang="ro-RO" sz="1600" spc="-100" dirty="0">
                <a:latin typeface="Albert Sans"/>
              </a:rPr>
              <a:t>	Întrucât fiecare locaţie are mai mulţi angajaţi, trebuie reţinute informaţii despre aceştia şi despre perioada de angajare.</a:t>
            </a:r>
          </a:p>
          <a:p>
            <a:pPr algn="just">
              <a:buNone/>
            </a:pPr>
            <a:r>
              <a:rPr lang="ro-RO" sz="1600" spc="-100" dirty="0">
                <a:latin typeface="Albert Sans"/>
              </a:rPr>
              <a:t>	Deoarece există mai mulţi clienţi, trebuie reţinute informaţii despre datele acestora şi comanda acestora.</a:t>
            </a:r>
          </a:p>
          <a:p>
            <a:pPr algn="just">
              <a:buNone/>
            </a:pPr>
            <a:r>
              <a:rPr lang="ro-RO" sz="1600" spc="-100" dirty="0">
                <a:latin typeface="Albert Sans"/>
              </a:rPr>
              <a:t>	Totodată trebuie reţinute informaţii despre produsele aflate în stoc şi furnizorii acestora.</a:t>
            </a:r>
          </a:p>
          <a:p>
            <a:pPr algn="just">
              <a:buNone/>
            </a:pPr>
            <a:endParaRPr lang="ro-RO" sz="1800" spc="-100" dirty="0">
              <a:latin typeface="Albert Sans"/>
            </a:endParaRPr>
          </a:p>
          <a:p>
            <a:pPr algn="just">
              <a:buNone/>
            </a:pPr>
            <a:endParaRPr lang="ro-RO" sz="1800" spc="-100" dirty="0">
              <a:latin typeface="Albert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37"/>
          <p:cNvSpPr/>
          <p:nvPr/>
        </p:nvSpPr>
        <p:spPr>
          <a:xfrm>
            <a:off x="5865451" y="-100"/>
            <a:ext cx="1882500" cy="201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7"/>
          <p:cNvGrpSpPr/>
          <p:nvPr/>
        </p:nvGrpSpPr>
        <p:grpSpPr>
          <a:xfrm>
            <a:off x="6327512" y="155149"/>
            <a:ext cx="958377" cy="1861654"/>
            <a:chOff x="3041059" y="4050076"/>
            <a:chExt cx="577997" cy="1092456"/>
          </a:xfrm>
        </p:grpSpPr>
        <p:sp>
          <p:nvSpPr>
            <p:cNvPr id="1188" name="Google Shape;1188;p37"/>
            <p:cNvSpPr/>
            <p:nvPr/>
          </p:nvSpPr>
          <p:spPr>
            <a:xfrm>
              <a:off x="3041059" y="4050076"/>
              <a:ext cx="577997" cy="1092456"/>
            </a:xfrm>
            <a:custGeom>
              <a:avLst/>
              <a:gdLst/>
              <a:ahLst/>
              <a:cxnLst/>
              <a:rect l="l" t="t" r="r" b="b"/>
              <a:pathLst>
                <a:path w="6386" h="12070" extrusionOk="0">
                  <a:moveTo>
                    <a:pt x="0" y="1"/>
                  </a:moveTo>
                  <a:lnTo>
                    <a:pt x="0" y="12070"/>
                  </a:lnTo>
                  <a:lnTo>
                    <a:pt x="6386" y="12070"/>
                  </a:lnTo>
                  <a:lnTo>
                    <a:pt x="6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7"/>
            <p:cNvSpPr/>
            <p:nvPr/>
          </p:nvSpPr>
          <p:spPr>
            <a:xfrm>
              <a:off x="3111295" y="4142215"/>
              <a:ext cx="142191" cy="143368"/>
            </a:xfrm>
            <a:custGeom>
              <a:avLst/>
              <a:gdLst/>
              <a:ahLst/>
              <a:cxnLst/>
              <a:rect l="l" t="t" r="r" b="b"/>
              <a:pathLst>
                <a:path w="1571" h="1584" extrusionOk="0">
                  <a:moveTo>
                    <a:pt x="777" y="0"/>
                  </a:moveTo>
                  <a:cubicBezTo>
                    <a:pt x="353" y="0"/>
                    <a:pt x="1" y="353"/>
                    <a:pt x="1" y="794"/>
                  </a:cubicBezTo>
                  <a:cubicBezTo>
                    <a:pt x="1" y="1231"/>
                    <a:pt x="353" y="1584"/>
                    <a:pt x="777" y="1584"/>
                  </a:cubicBezTo>
                  <a:cubicBezTo>
                    <a:pt x="1215" y="1584"/>
                    <a:pt x="1571" y="1231"/>
                    <a:pt x="1571" y="794"/>
                  </a:cubicBezTo>
                  <a:cubicBezTo>
                    <a:pt x="1571" y="353"/>
                    <a:pt x="1215" y="0"/>
                    <a:pt x="7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7"/>
            <p:cNvSpPr/>
            <p:nvPr/>
          </p:nvSpPr>
          <p:spPr>
            <a:xfrm>
              <a:off x="3166235" y="4142215"/>
              <a:ext cx="30773" cy="71865"/>
            </a:xfrm>
            <a:custGeom>
              <a:avLst/>
              <a:gdLst/>
              <a:ahLst/>
              <a:cxnLst/>
              <a:rect l="l" t="t" r="r" b="b"/>
              <a:pathLst>
                <a:path w="340" h="794" extrusionOk="0">
                  <a:moveTo>
                    <a:pt x="1" y="0"/>
                  </a:moveTo>
                  <a:lnTo>
                    <a:pt x="1" y="794"/>
                  </a:lnTo>
                  <a:lnTo>
                    <a:pt x="340" y="794"/>
                  </a:lnTo>
                  <a:lnTo>
                    <a:pt x="3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7"/>
            <p:cNvSpPr/>
            <p:nvPr/>
          </p:nvSpPr>
          <p:spPr>
            <a:xfrm>
              <a:off x="3400475" y="4142849"/>
              <a:ext cx="155949" cy="142191"/>
            </a:xfrm>
            <a:custGeom>
              <a:avLst/>
              <a:gdLst/>
              <a:ahLst/>
              <a:cxnLst/>
              <a:rect l="l" t="t" r="r" b="b"/>
              <a:pathLst>
                <a:path w="1723" h="1571" extrusionOk="0">
                  <a:moveTo>
                    <a:pt x="863" y="0"/>
                  </a:moveTo>
                  <a:cubicBezTo>
                    <a:pt x="660" y="0"/>
                    <a:pt x="458" y="78"/>
                    <a:pt x="309" y="234"/>
                  </a:cubicBezTo>
                  <a:cubicBezTo>
                    <a:pt x="0" y="532"/>
                    <a:pt x="0" y="1041"/>
                    <a:pt x="309" y="1336"/>
                  </a:cubicBezTo>
                  <a:cubicBezTo>
                    <a:pt x="458" y="1492"/>
                    <a:pt x="660" y="1570"/>
                    <a:pt x="863" y="1570"/>
                  </a:cubicBezTo>
                  <a:cubicBezTo>
                    <a:pt x="1067" y="1570"/>
                    <a:pt x="1272" y="1492"/>
                    <a:pt x="1428" y="1336"/>
                  </a:cubicBezTo>
                  <a:cubicBezTo>
                    <a:pt x="1723" y="1041"/>
                    <a:pt x="1723" y="532"/>
                    <a:pt x="1428" y="234"/>
                  </a:cubicBezTo>
                  <a:cubicBezTo>
                    <a:pt x="1272" y="78"/>
                    <a:pt x="1067" y="0"/>
                    <a:pt x="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7"/>
            <p:cNvSpPr/>
            <p:nvPr/>
          </p:nvSpPr>
          <p:spPr>
            <a:xfrm>
              <a:off x="3468267" y="4152624"/>
              <a:ext cx="71593" cy="72861"/>
            </a:xfrm>
            <a:custGeom>
              <a:avLst/>
              <a:gdLst/>
              <a:ahLst/>
              <a:cxnLst/>
              <a:rect l="l" t="t" r="r" b="b"/>
              <a:pathLst>
                <a:path w="791" h="805" extrusionOk="0">
                  <a:moveTo>
                    <a:pt x="550" y="1"/>
                  </a:moveTo>
                  <a:lnTo>
                    <a:pt x="1" y="563"/>
                  </a:lnTo>
                  <a:lnTo>
                    <a:pt x="238" y="804"/>
                  </a:lnTo>
                  <a:lnTo>
                    <a:pt x="791" y="238"/>
                  </a:lnTo>
                  <a:lnTo>
                    <a:pt x="5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7"/>
            <p:cNvSpPr/>
            <p:nvPr/>
          </p:nvSpPr>
          <p:spPr>
            <a:xfrm>
              <a:off x="3258374" y="4293186"/>
              <a:ext cx="143368" cy="143458"/>
            </a:xfrm>
            <a:custGeom>
              <a:avLst/>
              <a:gdLst/>
              <a:ahLst/>
              <a:cxnLst/>
              <a:rect l="l" t="t" r="r" b="b"/>
              <a:pathLst>
                <a:path w="1584" h="1585" extrusionOk="0">
                  <a:moveTo>
                    <a:pt x="794" y="1"/>
                  </a:moveTo>
                  <a:cubicBezTo>
                    <a:pt x="353" y="1"/>
                    <a:pt x="0" y="353"/>
                    <a:pt x="0" y="791"/>
                  </a:cubicBezTo>
                  <a:cubicBezTo>
                    <a:pt x="0" y="1228"/>
                    <a:pt x="353" y="1584"/>
                    <a:pt x="794" y="1584"/>
                  </a:cubicBezTo>
                  <a:cubicBezTo>
                    <a:pt x="1231" y="1584"/>
                    <a:pt x="1584" y="1228"/>
                    <a:pt x="1584" y="791"/>
                  </a:cubicBezTo>
                  <a:cubicBezTo>
                    <a:pt x="1584" y="353"/>
                    <a:pt x="1231" y="1"/>
                    <a:pt x="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7"/>
            <p:cNvSpPr/>
            <p:nvPr/>
          </p:nvSpPr>
          <p:spPr>
            <a:xfrm>
              <a:off x="3314852" y="4364689"/>
              <a:ext cx="30773" cy="71955"/>
            </a:xfrm>
            <a:custGeom>
              <a:avLst/>
              <a:gdLst/>
              <a:ahLst/>
              <a:cxnLst/>
              <a:rect l="l" t="t" r="r" b="b"/>
              <a:pathLst>
                <a:path w="340" h="795" extrusionOk="0">
                  <a:moveTo>
                    <a:pt x="0" y="1"/>
                  </a:moveTo>
                  <a:lnTo>
                    <a:pt x="0" y="794"/>
                  </a:lnTo>
                  <a:lnTo>
                    <a:pt x="339" y="794"/>
                  </a:lnTo>
                  <a:lnTo>
                    <a:pt x="33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7"/>
            <p:cNvSpPr/>
            <p:nvPr/>
          </p:nvSpPr>
          <p:spPr>
            <a:xfrm>
              <a:off x="3041059" y="4580827"/>
              <a:ext cx="577997" cy="30773"/>
            </a:xfrm>
            <a:custGeom>
              <a:avLst/>
              <a:gdLst/>
              <a:ahLst/>
              <a:cxnLst/>
              <a:rect l="l" t="t" r="r" b="b"/>
              <a:pathLst>
                <a:path w="6386" h="340" extrusionOk="0">
                  <a:moveTo>
                    <a:pt x="0" y="0"/>
                  </a:moveTo>
                  <a:lnTo>
                    <a:pt x="0" y="339"/>
                  </a:lnTo>
                  <a:lnTo>
                    <a:pt x="6386" y="339"/>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7"/>
            <p:cNvSpPr/>
            <p:nvPr/>
          </p:nvSpPr>
          <p:spPr>
            <a:xfrm>
              <a:off x="3041059" y="4716411"/>
              <a:ext cx="577997" cy="30864"/>
            </a:xfrm>
            <a:custGeom>
              <a:avLst/>
              <a:gdLst/>
              <a:ahLst/>
              <a:cxnLst/>
              <a:rect l="l" t="t" r="r" b="b"/>
              <a:pathLst>
                <a:path w="6386" h="341"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7"/>
            <p:cNvSpPr/>
            <p:nvPr/>
          </p:nvSpPr>
          <p:spPr>
            <a:xfrm>
              <a:off x="3041059" y="4853352"/>
              <a:ext cx="577997" cy="30773"/>
            </a:xfrm>
            <a:custGeom>
              <a:avLst/>
              <a:gdLst/>
              <a:ahLst/>
              <a:cxnLst/>
              <a:rect l="l" t="t" r="r" b="b"/>
              <a:pathLst>
                <a:path w="6386" h="340" extrusionOk="0">
                  <a:moveTo>
                    <a:pt x="0" y="0"/>
                  </a:moveTo>
                  <a:lnTo>
                    <a:pt x="0" y="340"/>
                  </a:lnTo>
                  <a:lnTo>
                    <a:pt x="6386" y="340"/>
                  </a:lnTo>
                  <a:lnTo>
                    <a:pt x="63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7"/>
            <p:cNvSpPr/>
            <p:nvPr/>
          </p:nvSpPr>
          <p:spPr>
            <a:xfrm>
              <a:off x="3041059" y="4990203"/>
              <a:ext cx="577997" cy="30773"/>
            </a:xfrm>
            <a:custGeom>
              <a:avLst/>
              <a:gdLst/>
              <a:ahLst/>
              <a:cxnLst/>
              <a:rect l="l" t="t" r="r" b="b"/>
              <a:pathLst>
                <a:path w="6386" h="340" extrusionOk="0">
                  <a:moveTo>
                    <a:pt x="0" y="1"/>
                  </a:moveTo>
                  <a:lnTo>
                    <a:pt x="0" y="340"/>
                  </a:lnTo>
                  <a:lnTo>
                    <a:pt x="6386" y="340"/>
                  </a:lnTo>
                  <a:lnTo>
                    <a:pt x="63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1" name="Google Shape;1201;p37"/>
          <p:cNvSpPr txBox="1">
            <a:spLocks noGrp="1"/>
          </p:cNvSpPr>
          <p:nvPr>
            <p:ph type="title" idx="2"/>
          </p:nvPr>
        </p:nvSpPr>
        <p:spPr>
          <a:xfrm>
            <a:off x="472139" y="813899"/>
            <a:ext cx="3492600"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ro-RO" dirty="0"/>
              <a:t>Bibliografie</a:t>
            </a:r>
            <a:endParaRPr dirty="0"/>
          </a:p>
        </p:txBody>
      </p:sp>
      <p:sp>
        <p:nvSpPr>
          <p:cNvPr id="1202" name="Google Shape;1202;p37"/>
          <p:cNvSpPr txBox="1">
            <a:spLocks noGrp="1"/>
          </p:cNvSpPr>
          <p:nvPr>
            <p:ph type="subTitle" idx="3"/>
          </p:nvPr>
        </p:nvSpPr>
        <p:spPr>
          <a:xfrm>
            <a:off x="348637" y="1340188"/>
            <a:ext cx="5764107" cy="1252851"/>
          </a:xfrm>
          <a:prstGeom prst="rect">
            <a:avLst/>
          </a:prstGeom>
        </p:spPr>
        <p:txBody>
          <a:bodyPr spcFirstLastPara="1" wrap="square" lIns="91425" tIns="91425" rIns="91425" bIns="91425" anchor="t" anchorCtr="0">
            <a:noAutofit/>
          </a:bodyPr>
          <a:lstStyle/>
          <a:p>
            <a:pPr>
              <a:buClr>
                <a:srgbClr val="F7A085"/>
              </a:buClr>
              <a:buSzPct val="128000"/>
              <a:buFont typeface="Arial" panose="020B0604020202020204" pitchFamily="34" charset="0"/>
              <a:buChar char="•"/>
            </a:pPr>
            <a:endParaRPr lang="en-US" sz="2000" dirty="0"/>
          </a:p>
          <a:p>
            <a:pPr>
              <a:buClr>
                <a:srgbClr val="F7A085"/>
              </a:buClr>
              <a:buSzPct val="128000"/>
              <a:buFont typeface="Arial" panose="020B0604020202020204" pitchFamily="34" charset="0"/>
              <a:buChar char="•"/>
            </a:pPr>
            <a:r>
              <a:rPr lang="ro-RO" sz="2000" dirty="0"/>
              <a:t>Cursul Online Oracle Academy</a:t>
            </a:r>
          </a:p>
          <a:p>
            <a:pPr>
              <a:buClr>
                <a:srgbClr val="F7A085"/>
              </a:buClr>
              <a:buSzPct val="128000"/>
              <a:buFont typeface="Arial" panose="020B0604020202020204" pitchFamily="34" charset="0"/>
              <a:buChar char="•"/>
            </a:pPr>
            <a:r>
              <a:rPr lang="ro-RO" sz="2000" dirty="0"/>
              <a:t>Aplicația html iacademy3.oracle.com</a:t>
            </a:r>
          </a:p>
          <a:p>
            <a:pPr>
              <a:buClr>
                <a:srgbClr val="F7A085"/>
              </a:buClr>
              <a:buSzPct val="128000"/>
              <a:buFont typeface="Arial" panose="020B0604020202020204" pitchFamily="34" charset="0"/>
              <a:buChar char="•"/>
            </a:pPr>
            <a:endParaRPr lang="en-US" sz="2000" dirty="0"/>
          </a:p>
        </p:txBody>
      </p:sp>
      <p:sp>
        <p:nvSpPr>
          <p:cNvPr id="1205" name="Google Shape;1205;p37"/>
          <p:cNvSpPr/>
          <p:nvPr/>
        </p:nvSpPr>
        <p:spPr>
          <a:xfrm>
            <a:off x="5865450" y="2018475"/>
            <a:ext cx="1882500" cy="3125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37"/>
          <p:cNvGrpSpPr/>
          <p:nvPr/>
        </p:nvGrpSpPr>
        <p:grpSpPr>
          <a:xfrm>
            <a:off x="6000531" y="2450283"/>
            <a:ext cx="1612440" cy="2693112"/>
            <a:chOff x="4375775" y="2261200"/>
            <a:chExt cx="830299" cy="1386772"/>
          </a:xfrm>
        </p:grpSpPr>
        <p:sp>
          <p:nvSpPr>
            <p:cNvPr id="1207" name="Google Shape;1207;p37"/>
            <p:cNvSpPr/>
            <p:nvPr/>
          </p:nvSpPr>
          <p:spPr>
            <a:xfrm>
              <a:off x="4663825" y="2579973"/>
              <a:ext cx="256031" cy="1067999"/>
            </a:xfrm>
            <a:custGeom>
              <a:avLst/>
              <a:gdLst/>
              <a:ahLst/>
              <a:cxnLst/>
              <a:rect l="l" t="t" r="r" b="b"/>
              <a:pathLst>
                <a:path w="2375" h="9907" extrusionOk="0">
                  <a:moveTo>
                    <a:pt x="1" y="1"/>
                  </a:moveTo>
                  <a:lnTo>
                    <a:pt x="1" y="9906"/>
                  </a:lnTo>
                  <a:lnTo>
                    <a:pt x="2375" y="9906"/>
                  </a:lnTo>
                  <a:lnTo>
                    <a:pt x="237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7"/>
            <p:cNvSpPr/>
            <p:nvPr/>
          </p:nvSpPr>
          <p:spPr>
            <a:xfrm>
              <a:off x="4546535" y="2261200"/>
              <a:ext cx="492118" cy="940361"/>
            </a:xfrm>
            <a:custGeom>
              <a:avLst/>
              <a:gdLst/>
              <a:ahLst/>
              <a:cxnLst/>
              <a:rect l="l" t="t" r="r" b="b"/>
              <a:pathLst>
                <a:path w="4565" h="8723" extrusionOk="0">
                  <a:moveTo>
                    <a:pt x="2281" y="0"/>
                  </a:moveTo>
                  <a:cubicBezTo>
                    <a:pt x="1627" y="0"/>
                    <a:pt x="974" y="416"/>
                    <a:pt x="875" y="1249"/>
                  </a:cubicBezTo>
                  <a:lnTo>
                    <a:pt x="0" y="8723"/>
                  </a:lnTo>
                  <a:lnTo>
                    <a:pt x="4565" y="8723"/>
                  </a:lnTo>
                  <a:lnTo>
                    <a:pt x="3687" y="1249"/>
                  </a:lnTo>
                  <a:cubicBezTo>
                    <a:pt x="3588" y="416"/>
                    <a:pt x="2935" y="0"/>
                    <a:pt x="22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7"/>
            <p:cNvSpPr/>
            <p:nvPr/>
          </p:nvSpPr>
          <p:spPr>
            <a:xfrm>
              <a:off x="4727860"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7"/>
            <p:cNvSpPr/>
            <p:nvPr/>
          </p:nvSpPr>
          <p:spPr>
            <a:xfrm>
              <a:off x="4822188"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7"/>
            <p:cNvSpPr/>
            <p:nvPr/>
          </p:nvSpPr>
          <p:spPr>
            <a:xfrm>
              <a:off x="4916516"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7"/>
            <p:cNvSpPr/>
            <p:nvPr/>
          </p:nvSpPr>
          <p:spPr>
            <a:xfrm>
              <a:off x="4633209" y="2456862"/>
              <a:ext cx="36653" cy="1191110"/>
            </a:xfrm>
            <a:custGeom>
              <a:avLst/>
              <a:gdLst/>
              <a:ahLst/>
              <a:cxnLst/>
              <a:rect l="l" t="t" r="r" b="b"/>
              <a:pathLst>
                <a:path w="340" h="11049" extrusionOk="0">
                  <a:moveTo>
                    <a:pt x="0" y="0"/>
                  </a:moveTo>
                  <a:lnTo>
                    <a:pt x="0" y="11048"/>
                  </a:lnTo>
                  <a:lnTo>
                    <a:pt x="339" y="11048"/>
                  </a:lnTo>
                  <a:lnTo>
                    <a:pt x="3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7"/>
            <p:cNvSpPr/>
            <p:nvPr/>
          </p:nvSpPr>
          <p:spPr>
            <a:xfrm>
              <a:off x="4433557" y="2365014"/>
              <a:ext cx="201159" cy="183264"/>
            </a:xfrm>
            <a:custGeom>
              <a:avLst/>
              <a:gdLst/>
              <a:ahLst/>
              <a:cxnLst/>
              <a:rect l="l" t="t" r="r" b="b"/>
              <a:pathLst>
                <a:path w="1866" h="1700" extrusionOk="0">
                  <a:moveTo>
                    <a:pt x="933" y="1"/>
                  </a:moveTo>
                  <a:cubicBezTo>
                    <a:pt x="715" y="1"/>
                    <a:pt x="496" y="82"/>
                    <a:pt x="326" y="245"/>
                  </a:cubicBezTo>
                  <a:cubicBezTo>
                    <a:pt x="1" y="584"/>
                    <a:pt x="1" y="1120"/>
                    <a:pt x="326" y="1446"/>
                  </a:cubicBezTo>
                  <a:cubicBezTo>
                    <a:pt x="496" y="1615"/>
                    <a:pt x="715" y="1700"/>
                    <a:pt x="933" y="1700"/>
                  </a:cubicBezTo>
                  <a:cubicBezTo>
                    <a:pt x="1150" y="1700"/>
                    <a:pt x="1365" y="1615"/>
                    <a:pt x="1527" y="1446"/>
                  </a:cubicBezTo>
                  <a:cubicBezTo>
                    <a:pt x="1866" y="1120"/>
                    <a:pt x="1866" y="584"/>
                    <a:pt x="1527" y="245"/>
                  </a:cubicBezTo>
                  <a:cubicBezTo>
                    <a:pt x="1365"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7"/>
            <p:cNvSpPr/>
            <p:nvPr/>
          </p:nvSpPr>
          <p:spPr>
            <a:xfrm>
              <a:off x="4375775" y="2851312"/>
              <a:ext cx="201159" cy="184342"/>
            </a:xfrm>
            <a:custGeom>
              <a:avLst/>
              <a:gdLst/>
              <a:ahLst/>
              <a:cxnLst/>
              <a:rect l="l" t="t" r="r" b="b"/>
              <a:pathLst>
                <a:path w="1866" h="1710" extrusionOk="0">
                  <a:moveTo>
                    <a:pt x="933" y="0"/>
                  </a:moveTo>
                  <a:cubicBezTo>
                    <a:pt x="715" y="0"/>
                    <a:pt x="496" y="85"/>
                    <a:pt x="326" y="254"/>
                  </a:cubicBezTo>
                  <a:cubicBezTo>
                    <a:pt x="1" y="580"/>
                    <a:pt x="1" y="1129"/>
                    <a:pt x="326" y="1455"/>
                  </a:cubicBezTo>
                  <a:cubicBezTo>
                    <a:pt x="496" y="1624"/>
                    <a:pt x="715" y="1709"/>
                    <a:pt x="933" y="1709"/>
                  </a:cubicBezTo>
                  <a:cubicBezTo>
                    <a:pt x="1152" y="1709"/>
                    <a:pt x="1371" y="1624"/>
                    <a:pt x="1540" y="1455"/>
                  </a:cubicBezTo>
                  <a:cubicBezTo>
                    <a:pt x="1866" y="1129"/>
                    <a:pt x="1866" y="580"/>
                    <a:pt x="1540" y="254"/>
                  </a:cubicBezTo>
                  <a:cubicBezTo>
                    <a:pt x="1371" y="85"/>
                    <a:pt x="1152" y="0"/>
                    <a:pt x="9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7"/>
            <p:cNvSpPr/>
            <p:nvPr/>
          </p:nvSpPr>
          <p:spPr>
            <a:xfrm>
              <a:off x="5004914" y="2851312"/>
              <a:ext cx="201159" cy="184342"/>
            </a:xfrm>
            <a:custGeom>
              <a:avLst/>
              <a:gdLst/>
              <a:ahLst/>
              <a:cxnLst/>
              <a:rect l="l" t="t" r="r" b="b"/>
              <a:pathLst>
                <a:path w="1866" h="1710" extrusionOk="0">
                  <a:moveTo>
                    <a:pt x="932" y="0"/>
                  </a:moveTo>
                  <a:cubicBezTo>
                    <a:pt x="715" y="0"/>
                    <a:pt x="496" y="85"/>
                    <a:pt x="326" y="254"/>
                  </a:cubicBezTo>
                  <a:cubicBezTo>
                    <a:pt x="1" y="580"/>
                    <a:pt x="1" y="1129"/>
                    <a:pt x="326" y="1455"/>
                  </a:cubicBezTo>
                  <a:cubicBezTo>
                    <a:pt x="496" y="1624"/>
                    <a:pt x="715" y="1709"/>
                    <a:pt x="932" y="1709"/>
                  </a:cubicBezTo>
                  <a:cubicBezTo>
                    <a:pt x="1149" y="1709"/>
                    <a:pt x="1364" y="1624"/>
                    <a:pt x="1527" y="1455"/>
                  </a:cubicBezTo>
                  <a:cubicBezTo>
                    <a:pt x="1866" y="1129"/>
                    <a:pt x="1866" y="580"/>
                    <a:pt x="1527" y="254"/>
                  </a:cubicBezTo>
                  <a:cubicBezTo>
                    <a:pt x="1364" y="85"/>
                    <a:pt x="1149" y="0"/>
                    <a:pt x="9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7"/>
            <p:cNvSpPr/>
            <p:nvPr/>
          </p:nvSpPr>
          <p:spPr>
            <a:xfrm>
              <a:off x="4947240" y="2365014"/>
              <a:ext cx="201159" cy="183264"/>
            </a:xfrm>
            <a:custGeom>
              <a:avLst/>
              <a:gdLst/>
              <a:ahLst/>
              <a:cxnLst/>
              <a:rect l="l" t="t" r="r" b="b"/>
              <a:pathLst>
                <a:path w="1866" h="1700" extrusionOk="0">
                  <a:moveTo>
                    <a:pt x="933" y="1"/>
                  </a:moveTo>
                  <a:cubicBezTo>
                    <a:pt x="716" y="1"/>
                    <a:pt x="500" y="82"/>
                    <a:pt x="339" y="245"/>
                  </a:cubicBezTo>
                  <a:cubicBezTo>
                    <a:pt x="0" y="584"/>
                    <a:pt x="0" y="1120"/>
                    <a:pt x="339" y="1446"/>
                  </a:cubicBezTo>
                  <a:cubicBezTo>
                    <a:pt x="500" y="1615"/>
                    <a:pt x="716" y="1700"/>
                    <a:pt x="933" y="1700"/>
                  </a:cubicBezTo>
                  <a:cubicBezTo>
                    <a:pt x="1150" y="1700"/>
                    <a:pt x="1370" y="1615"/>
                    <a:pt x="1540" y="1446"/>
                  </a:cubicBezTo>
                  <a:cubicBezTo>
                    <a:pt x="1865" y="1120"/>
                    <a:pt x="1865" y="584"/>
                    <a:pt x="1540" y="245"/>
                  </a:cubicBezTo>
                  <a:cubicBezTo>
                    <a:pt x="1370" y="82"/>
                    <a:pt x="1150"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300204" y="670354"/>
            <a:ext cx="7329900" cy="572700"/>
          </a:xfrm>
          <a:prstGeom prst="rect">
            <a:avLst/>
          </a:prstGeom>
        </p:spPr>
        <p:txBody>
          <a:bodyPr spcFirstLastPara="1" wrap="square" lIns="91425" tIns="91425" rIns="91425" bIns="91425" anchor="t" anchorCtr="0">
            <a:noAutofit/>
          </a:bodyPr>
          <a:lstStyle/>
          <a:p>
            <a:pPr lvl="0"/>
            <a:r>
              <a:rPr lang="ro-RO" dirty="0"/>
              <a:t>Reguli de integritate</a:t>
            </a:r>
            <a:endParaRPr dirty="0">
              <a:effectLst>
                <a:outerShdw blurRad="38100" dist="38100" dir="2700000" algn="tl">
                  <a:srgbClr val="000000">
                    <a:alpha val="43137"/>
                  </a:srgbClr>
                </a:outerShdw>
              </a:effectLst>
            </a:endParaRPr>
          </a:p>
        </p:txBody>
      </p:sp>
      <p:sp>
        <p:nvSpPr>
          <p:cNvPr id="18" name="Google Shape;1819;p49"/>
          <p:cNvSpPr txBox="1">
            <a:spLocks/>
          </p:cNvSpPr>
          <p:nvPr/>
        </p:nvSpPr>
        <p:spPr>
          <a:xfrm>
            <a:off x="1157964" y="1303142"/>
            <a:ext cx="7029013"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1800" spc="-100" dirty="0">
                <a:latin typeface="Albert Sans"/>
              </a:rPr>
              <a:t> 	</a:t>
            </a:r>
            <a:r>
              <a:rPr lang="en-US" sz="1800" spc="-100" dirty="0" err="1">
                <a:latin typeface="Albert Sans"/>
              </a:rPr>
              <a:t>Regulile</a:t>
            </a:r>
            <a:r>
              <a:rPr lang="en-US" sz="1800" spc="-100" dirty="0">
                <a:latin typeface="Albert Sans"/>
              </a:rPr>
              <a:t> de </a:t>
            </a:r>
            <a:r>
              <a:rPr lang="en-US" sz="1800" spc="-100" dirty="0" err="1">
                <a:latin typeface="Albert Sans"/>
              </a:rPr>
              <a:t>integritate</a:t>
            </a:r>
            <a:r>
              <a:rPr lang="en-US" sz="1800" spc="-100" dirty="0">
                <a:latin typeface="Albert Sans"/>
              </a:rPr>
              <a:t> </a:t>
            </a:r>
            <a:r>
              <a:rPr lang="en-US" sz="1800" spc="-100" dirty="0" err="1">
                <a:latin typeface="Albert Sans"/>
              </a:rPr>
              <a:t>garantează</a:t>
            </a:r>
            <a:r>
              <a:rPr lang="en-US" sz="1800" spc="-100" dirty="0">
                <a:latin typeface="Albert Sans"/>
              </a:rPr>
              <a:t> ca </a:t>
            </a:r>
            <a:r>
              <a:rPr lang="en-US" sz="1800" spc="-100" dirty="0" err="1">
                <a:latin typeface="Albert Sans"/>
              </a:rPr>
              <a:t>datele</a:t>
            </a:r>
            <a:r>
              <a:rPr lang="en-US" sz="1800" spc="-100" dirty="0">
                <a:latin typeface="Albert Sans"/>
              </a:rPr>
              <a:t> </a:t>
            </a:r>
            <a:r>
              <a:rPr lang="en-US" sz="1800" spc="-100" dirty="0" err="1">
                <a:latin typeface="Albert Sans"/>
              </a:rPr>
              <a:t>introduse</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baza</a:t>
            </a:r>
            <a:r>
              <a:rPr lang="en-US" sz="1800" spc="-100" dirty="0">
                <a:latin typeface="Albert Sans"/>
              </a:rPr>
              <a:t> de date sunt </a:t>
            </a:r>
            <a:r>
              <a:rPr lang="en-US" sz="1800" spc="-100" dirty="0" err="1">
                <a:latin typeface="Albert Sans"/>
              </a:rPr>
              <a:t>corecte</a:t>
            </a:r>
            <a:r>
              <a:rPr lang="en-US" sz="1800" spc="-100" dirty="0">
                <a:latin typeface="Albert Sans"/>
              </a:rPr>
              <a:t> </a:t>
            </a:r>
            <a:r>
              <a:rPr lang="en-US" sz="1800" spc="-100" dirty="0" err="1">
                <a:latin typeface="Albert Sans"/>
              </a:rPr>
              <a:t>și</a:t>
            </a:r>
            <a:r>
              <a:rPr lang="en-US" sz="1800" spc="-100" dirty="0">
                <a:latin typeface="Albert Sans"/>
              </a:rPr>
              <a:t> </a:t>
            </a:r>
            <a:r>
              <a:rPr lang="en-US" sz="1800" spc="-100" dirty="0" err="1">
                <a:latin typeface="Albert Sans"/>
              </a:rPr>
              <a:t>valide</a:t>
            </a:r>
            <a:r>
              <a:rPr lang="en-US" sz="1800" spc="-100" dirty="0">
                <a:latin typeface="Albert Sans"/>
              </a:rPr>
              <a:t>. </a:t>
            </a:r>
            <a:r>
              <a:rPr lang="en-US" sz="1800" spc="-100" dirty="0" err="1">
                <a:latin typeface="Albert Sans"/>
              </a:rPr>
              <a:t>Aceasta</a:t>
            </a:r>
            <a:r>
              <a:rPr lang="en-US" sz="1800" spc="-100" dirty="0">
                <a:latin typeface="Albert Sans"/>
              </a:rPr>
              <a:t> </a:t>
            </a:r>
            <a:r>
              <a:rPr lang="en-US" sz="1800" spc="-100" dirty="0" err="1">
                <a:latin typeface="Albert Sans"/>
              </a:rPr>
              <a:t>înseamnă</a:t>
            </a:r>
            <a:r>
              <a:rPr lang="en-US" sz="1800" spc="-100" dirty="0">
                <a:latin typeface="Albert Sans"/>
              </a:rPr>
              <a:t> </a:t>
            </a:r>
            <a:r>
              <a:rPr lang="en-US" sz="1800" spc="-100" dirty="0" err="1">
                <a:latin typeface="Albert Sans"/>
              </a:rPr>
              <a:t>că</a:t>
            </a:r>
            <a:r>
              <a:rPr lang="en-US" sz="1800" spc="-100" dirty="0">
                <a:latin typeface="Albert Sans"/>
              </a:rPr>
              <a:t> </a:t>
            </a:r>
            <a:r>
              <a:rPr lang="en-US" sz="1800" spc="-100" dirty="0" err="1">
                <a:latin typeface="Albert Sans"/>
              </a:rPr>
              <a:t>dacă</a:t>
            </a:r>
            <a:r>
              <a:rPr lang="en-US" sz="1800" spc="-100" dirty="0">
                <a:latin typeface="Albert Sans"/>
              </a:rPr>
              <a:t> </a:t>
            </a:r>
            <a:r>
              <a:rPr lang="en-US" sz="1800" spc="-100" dirty="0" err="1">
                <a:latin typeface="Albert Sans"/>
              </a:rPr>
              <a:t>exista</a:t>
            </a:r>
            <a:r>
              <a:rPr lang="en-US" sz="1800" spc="-100" dirty="0">
                <a:latin typeface="Albert Sans"/>
              </a:rPr>
              <a:t> </a:t>
            </a:r>
            <a:r>
              <a:rPr lang="en-US" sz="1800" spc="-100" dirty="0" err="1">
                <a:latin typeface="Albert Sans"/>
              </a:rPr>
              <a:t>orice</a:t>
            </a:r>
            <a:r>
              <a:rPr lang="en-US" sz="1800" spc="-100" dirty="0">
                <a:latin typeface="Albert Sans"/>
              </a:rPr>
              <a:t> </a:t>
            </a:r>
            <a:r>
              <a:rPr lang="en-US" sz="1800" spc="-100" dirty="0" err="1">
                <a:latin typeface="Albert Sans"/>
              </a:rPr>
              <a:t>regulă</a:t>
            </a:r>
            <a:r>
              <a:rPr lang="en-US" sz="1800" spc="-100" dirty="0">
                <a:latin typeface="Albert Sans"/>
              </a:rPr>
              <a:t> </a:t>
            </a:r>
            <a:r>
              <a:rPr lang="en-US" sz="1800" spc="-100" dirty="0" err="1">
                <a:latin typeface="Albert Sans"/>
              </a:rPr>
              <a:t>sau</a:t>
            </a:r>
            <a:r>
              <a:rPr lang="en-US" sz="1800" spc="-100" dirty="0">
                <a:latin typeface="Albert Sans"/>
              </a:rPr>
              <a:t> </a:t>
            </a:r>
            <a:r>
              <a:rPr lang="en-US" sz="1800" spc="-100" dirty="0" err="1">
                <a:latin typeface="Albert Sans"/>
              </a:rPr>
              <a:t>restricție</a:t>
            </a:r>
            <a:r>
              <a:rPr lang="en-US" sz="1800" spc="-100" dirty="0">
                <a:latin typeface="Albert Sans"/>
              </a:rPr>
              <a:t> </a:t>
            </a:r>
            <a:r>
              <a:rPr lang="en-US" sz="1800" spc="-100" dirty="0" err="1">
                <a:latin typeface="Albert Sans"/>
              </a:rPr>
              <a:t>asupra</a:t>
            </a:r>
            <a:r>
              <a:rPr lang="en-US" sz="1800" spc="-100" dirty="0">
                <a:latin typeface="Albert Sans"/>
              </a:rPr>
              <a:t> </a:t>
            </a:r>
            <a:r>
              <a:rPr lang="en-US" sz="1800" spc="-100" dirty="0" err="1">
                <a:latin typeface="Albert Sans"/>
              </a:rPr>
              <a:t>unei</a:t>
            </a:r>
            <a:r>
              <a:rPr lang="en-US" sz="1800" spc="-100" dirty="0">
                <a:latin typeface="Albert Sans"/>
              </a:rPr>
              <a:t> </a:t>
            </a:r>
            <a:r>
              <a:rPr lang="en-US" sz="1800" spc="-100" dirty="0" err="1">
                <a:latin typeface="Albert Sans"/>
              </a:rPr>
              <a:t>entități</a:t>
            </a:r>
            <a:r>
              <a:rPr lang="en-US" sz="1800" spc="-100" dirty="0">
                <a:latin typeface="Albert Sans"/>
              </a:rPr>
              <a:t> </a:t>
            </a:r>
            <a:r>
              <a:rPr lang="en-US" sz="1800" spc="-100" dirty="0" err="1">
                <a:latin typeface="Albert Sans"/>
              </a:rPr>
              <a:t>atunci</a:t>
            </a:r>
            <a:r>
              <a:rPr lang="en-US" sz="1800" spc="-100" dirty="0">
                <a:latin typeface="Albert Sans"/>
              </a:rPr>
              <a:t> </a:t>
            </a:r>
            <a:r>
              <a:rPr lang="en-US" sz="1800" spc="-100" dirty="0" err="1">
                <a:latin typeface="Albert Sans"/>
              </a:rPr>
              <a:t>datele</a:t>
            </a:r>
            <a:r>
              <a:rPr lang="en-US" sz="1800" spc="-100" dirty="0">
                <a:latin typeface="Albert Sans"/>
              </a:rPr>
              <a:t> </a:t>
            </a:r>
            <a:r>
              <a:rPr lang="en-US" sz="1800" spc="-100" dirty="0" err="1">
                <a:latin typeface="Albert Sans"/>
              </a:rPr>
              <a:t>introduse</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baza</a:t>
            </a:r>
            <a:r>
              <a:rPr lang="en-US" sz="1800" spc="-100" dirty="0">
                <a:latin typeface="Albert Sans"/>
              </a:rPr>
              <a:t> de date </a:t>
            </a:r>
            <a:r>
              <a:rPr lang="en-US" sz="1800" spc="-100" dirty="0" err="1">
                <a:latin typeface="Albert Sans"/>
              </a:rPr>
              <a:t>respecta</a:t>
            </a:r>
            <a:r>
              <a:rPr lang="en-US" sz="1800" spc="-100" dirty="0">
                <a:latin typeface="Albert Sans"/>
              </a:rPr>
              <a:t> </a:t>
            </a:r>
            <a:r>
              <a:rPr lang="en-US" sz="1800" spc="-100" dirty="0" err="1">
                <a:latin typeface="Albert Sans"/>
              </a:rPr>
              <a:t>aceste</a:t>
            </a:r>
            <a:r>
              <a:rPr lang="en-US" sz="1800" spc="-100" dirty="0">
                <a:latin typeface="Albert Sans"/>
              </a:rPr>
              <a:t> </a:t>
            </a:r>
            <a:r>
              <a:rPr lang="en-US" sz="1800" spc="-100" dirty="0" err="1">
                <a:latin typeface="Albert Sans"/>
              </a:rPr>
              <a:t>restricții</a:t>
            </a:r>
            <a:r>
              <a:rPr lang="en-US" sz="1800" spc="-100" dirty="0">
                <a:latin typeface="Albert Sans"/>
              </a:rPr>
              <a:t>. </a:t>
            </a:r>
            <a:r>
              <a:rPr lang="en-US" sz="1800" spc="-100" dirty="0" err="1">
                <a:latin typeface="Albert Sans"/>
              </a:rPr>
              <a:t>Regulile</a:t>
            </a:r>
            <a:r>
              <a:rPr lang="en-US" sz="1800" spc="-100" dirty="0">
                <a:latin typeface="Albert Sans"/>
              </a:rPr>
              <a:t> de </a:t>
            </a:r>
            <a:r>
              <a:rPr lang="en-US" sz="1800" spc="-100" dirty="0" err="1">
                <a:latin typeface="Albert Sans"/>
              </a:rPr>
              <a:t>integritate</a:t>
            </a:r>
            <a:r>
              <a:rPr lang="en-US" sz="1800" spc="-100" dirty="0">
                <a:latin typeface="Albert Sans"/>
              </a:rPr>
              <a:t> se </a:t>
            </a:r>
            <a:r>
              <a:rPr lang="en-US" sz="1800" spc="-100" dirty="0" err="1">
                <a:latin typeface="Albert Sans"/>
              </a:rPr>
              <a:t>definesc</a:t>
            </a:r>
            <a:r>
              <a:rPr lang="en-US" sz="1800" spc="-100" dirty="0">
                <a:latin typeface="Albert Sans"/>
              </a:rPr>
              <a:t> la </a:t>
            </a:r>
            <a:r>
              <a:rPr lang="en-US" sz="1800" spc="-100" dirty="0" err="1">
                <a:latin typeface="Albert Sans"/>
              </a:rPr>
              <a:t>definirea</a:t>
            </a:r>
            <a:r>
              <a:rPr lang="en-US" sz="1800" spc="-100" dirty="0">
                <a:latin typeface="Albert Sans"/>
              </a:rPr>
              <a:t> </a:t>
            </a:r>
            <a:r>
              <a:rPr lang="en-US" sz="1800" spc="-100" dirty="0" err="1">
                <a:latin typeface="Albert Sans"/>
              </a:rPr>
              <a:t>tabelelor</a:t>
            </a:r>
            <a:r>
              <a:rPr lang="en-US" sz="1800" spc="-100" dirty="0">
                <a:latin typeface="Albert Sans"/>
              </a:rPr>
              <a:t> </a:t>
            </a:r>
            <a:r>
              <a:rPr lang="en-US" sz="1800" spc="-100" dirty="0" err="1">
                <a:latin typeface="Albert Sans"/>
              </a:rPr>
              <a:t>folosind</a:t>
            </a:r>
            <a:r>
              <a:rPr lang="en-US" sz="1800" spc="-100" dirty="0">
                <a:latin typeface="Albert Sans"/>
              </a:rPr>
              <a:t> </a:t>
            </a:r>
            <a:r>
              <a:rPr lang="en-US" sz="1800" spc="-100" dirty="0" err="1">
                <a:latin typeface="Albert Sans"/>
              </a:rPr>
              <a:t>constrangeri</a:t>
            </a:r>
            <a:r>
              <a:rPr lang="en-US" sz="1800" spc="-100" dirty="0">
                <a:latin typeface="Albert Sans"/>
              </a:rPr>
              <a:t>.</a:t>
            </a:r>
          </a:p>
          <a:p>
            <a:pPr algn="just">
              <a:buNone/>
            </a:pPr>
            <a:r>
              <a:rPr lang="en-US" sz="1800" spc="-100" dirty="0">
                <a:latin typeface="Albert Sans"/>
              </a:rPr>
              <a:t>	</a:t>
            </a:r>
            <a:r>
              <a:rPr lang="en-US" sz="1800" spc="-100" dirty="0" err="1">
                <a:latin typeface="Albert Sans"/>
              </a:rPr>
              <a:t>Tipurile</a:t>
            </a:r>
            <a:r>
              <a:rPr lang="en-US" sz="1800" spc="-100" dirty="0">
                <a:latin typeface="Albert Sans"/>
              </a:rPr>
              <a:t> de reguli de </a:t>
            </a:r>
            <a:r>
              <a:rPr lang="en-US" sz="1800" spc="-100" dirty="0" err="1">
                <a:latin typeface="Albert Sans"/>
              </a:rPr>
              <a:t>integritate</a:t>
            </a:r>
            <a:r>
              <a:rPr lang="en-US" sz="1800" spc="-100" dirty="0">
                <a:latin typeface="Albert Sans"/>
              </a:rPr>
              <a:t> sunt </a:t>
            </a:r>
            <a:r>
              <a:rPr lang="en-US" sz="1800" spc="-100" dirty="0" err="1">
                <a:latin typeface="Albert Sans"/>
              </a:rPr>
              <a:t>urmatoarele</a:t>
            </a:r>
            <a:r>
              <a:rPr lang="en-US" sz="1800" spc="-100" dirty="0">
                <a:latin typeface="Albert Sans"/>
              </a:rPr>
              <a:t>:</a:t>
            </a:r>
          </a:p>
          <a:p>
            <a:pPr algn="just">
              <a:buNone/>
            </a:pPr>
            <a:r>
              <a:rPr lang="en-US" sz="1800" spc="-100" dirty="0">
                <a:latin typeface="Albert Sans"/>
              </a:rPr>
              <a:t> </a:t>
            </a:r>
            <a:r>
              <a:rPr lang="en-US" sz="1800" spc="-100" dirty="0" err="1">
                <a:latin typeface="Albert Sans"/>
              </a:rPr>
              <a:t>integritatea</a:t>
            </a:r>
            <a:r>
              <a:rPr lang="en-US" sz="1800" spc="-100" dirty="0">
                <a:latin typeface="Albert Sans"/>
              </a:rPr>
              <a:t> </a:t>
            </a:r>
            <a:r>
              <a:rPr lang="en-US" sz="1800" spc="-100" dirty="0" err="1">
                <a:latin typeface="Albert Sans"/>
              </a:rPr>
              <a:t>entităților</a:t>
            </a:r>
            <a:r>
              <a:rPr lang="en-US" sz="1800" spc="-100" dirty="0">
                <a:latin typeface="Albert Sans"/>
              </a:rPr>
              <a:t> </a:t>
            </a:r>
            <a:r>
              <a:rPr lang="en-US" sz="1800" spc="-100" dirty="0" err="1">
                <a:latin typeface="Albert Sans"/>
              </a:rPr>
              <a:t>indică</a:t>
            </a:r>
            <a:r>
              <a:rPr lang="en-US" sz="1800" spc="-100" dirty="0">
                <a:latin typeface="Albert Sans"/>
              </a:rPr>
              <a:t> </a:t>
            </a:r>
            <a:r>
              <a:rPr lang="en-US" sz="1800" spc="-100" dirty="0" err="1">
                <a:latin typeface="Albert Sans"/>
              </a:rPr>
              <a:t>faptul</a:t>
            </a:r>
            <a:r>
              <a:rPr lang="en-US" sz="1800" spc="-100" dirty="0">
                <a:latin typeface="Albert Sans"/>
              </a:rPr>
              <a:t> ca </a:t>
            </a:r>
            <a:r>
              <a:rPr lang="en-US" sz="1800" spc="-100" dirty="0" err="1">
                <a:latin typeface="Albert Sans"/>
              </a:rPr>
              <a:t>nicio</a:t>
            </a:r>
            <a:r>
              <a:rPr lang="en-US" sz="1800" spc="-100" dirty="0">
                <a:latin typeface="Albert Sans"/>
              </a:rPr>
              <a:t> </a:t>
            </a:r>
            <a:r>
              <a:rPr lang="en-US" sz="1800" spc="-100" dirty="0" err="1">
                <a:latin typeface="Albert Sans"/>
              </a:rPr>
              <a:t>coloana</a:t>
            </a:r>
            <a:r>
              <a:rPr lang="en-US" sz="1800" spc="-100" dirty="0">
                <a:latin typeface="Albert Sans"/>
              </a:rPr>
              <a:t> </a:t>
            </a:r>
            <a:r>
              <a:rPr lang="en-US" sz="1800" spc="-100" dirty="0" err="1">
                <a:latin typeface="Albert Sans"/>
              </a:rPr>
              <a:t>ce</a:t>
            </a:r>
            <a:r>
              <a:rPr lang="en-US" sz="1800" spc="-100" dirty="0">
                <a:latin typeface="Albert Sans"/>
              </a:rPr>
              <a:t> face </a:t>
            </a:r>
            <a:r>
              <a:rPr lang="en-US" sz="1800" spc="-100" dirty="0" err="1">
                <a:latin typeface="Albert Sans"/>
              </a:rPr>
              <a:t>parte</a:t>
            </a:r>
            <a:r>
              <a:rPr lang="en-US" sz="1800" spc="-100" dirty="0">
                <a:latin typeface="Albert Sans"/>
              </a:rPr>
              <a:t> din </a:t>
            </a:r>
            <a:r>
              <a:rPr lang="en-US" sz="1800" spc="-100" dirty="0" err="1">
                <a:latin typeface="Albert Sans"/>
              </a:rPr>
              <a:t>cheia</a:t>
            </a:r>
            <a:r>
              <a:rPr lang="en-US" sz="1800" spc="-100" dirty="0">
                <a:latin typeface="Albert Sans"/>
              </a:rPr>
              <a:t> </a:t>
            </a:r>
            <a:r>
              <a:rPr lang="en-US" sz="1800" spc="-100" dirty="0" err="1">
                <a:latin typeface="Albert Sans"/>
              </a:rPr>
              <a:t>primară</a:t>
            </a:r>
            <a:r>
              <a:rPr lang="en-US" sz="1800" spc="-100" dirty="0">
                <a:latin typeface="Albert Sans"/>
              </a:rPr>
              <a:t> nu </a:t>
            </a:r>
            <a:r>
              <a:rPr lang="en-US" sz="1800" spc="-100" dirty="0" err="1">
                <a:latin typeface="Albert Sans"/>
              </a:rPr>
              <a:t>poate</a:t>
            </a:r>
            <a:r>
              <a:rPr lang="en-US" sz="1800" spc="-100" dirty="0">
                <a:latin typeface="Albert Sans"/>
              </a:rPr>
              <a:t> </a:t>
            </a:r>
            <a:r>
              <a:rPr lang="en-US" sz="1800" spc="-100" dirty="0" err="1">
                <a:latin typeface="Albert Sans"/>
              </a:rPr>
              <a:t>avea</a:t>
            </a:r>
            <a:r>
              <a:rPr lang="en-US" sz="1800" spc="-100" dirty="0">
                <a:latin typeface="Albert Sans"/>
              </a:rPr>
              <a:t> </a:t>
            </a:r>
            <a:r>
              <a:rPr lang="en-US" sz="1800" spc="-100" dirty="0" err="1">
                <a:latin typeface="Albert Sans"/>
              </a:rPr>
              <a:t>valoarea</a:t>
            </a:r>
            <a:r>
              <a:rPr lang="en-US" sz="1800" spc="-100" dirty="0">
                <a:latin typeface="Albert Sans"/>
              </a:rPr>
              <a:t> NULL;</a:t>
            </a:r>
          </a:p>
          <a:p>
            <a:pPr algn="just">
              <a:buNone/>
            </a:pPr>
            <a:r>
              <a:rPr lang="en-US" sz="1800" spc="-100" dirty="0" err="1">
                <a:latin typeface="Albert Sans"/>
              </a:rPr>
              <a:t>în</a:t>
            </a:r>
            <a:r>
              <a:rPr lang="en-US" sz="1800" spc="-100" dirty="0">
                <a:latin typeface="Albert Sans"/>
              </a:rPr>
              <a:t> plus, </a:t>
            </a:r>
            <a:r>
              <a:rPr lang="en-US" sz="1800" spc="-100" dirty="0" err="1">
                <a:latin typeface="Albert Sans"/>
              </a:rPr>
              <a:t>pentru</a:t>
            </a:r>
            <a:r>
              <a:rPr lang="en-US" sz="1800" spc="-100" dirty="0">
                <a:latin typeface="Albert Sans"/>
              </a:rPr>
              <a:t> </a:t>
            </a:r>
            <a:r>
              <a:rPr lang="en-US" sz="1800" spc="-100" dirty="0" err="1">
                <a:latin typeface="Albert Sans"/>
              </a:rPr>
              <a:t>fiecare</a:t>
            </a:r>
            <a:r>
              <a:rPr lang="en-US" sz="1800" spc="-100" dirty="0">
                <a:latin typeface="Albert Sans"/>
              </a:rPr>
              <a:t> </a:t>
            </a:r>
            <a:r>
              <a:rPr lang="en-US" sz="1800" spc="-100" dirty="0" err="1">
                <a:latin typeface="Albert Sans"/>
              </a:rPr>
              <a:t>înregistrare</a:t>
            </a:r>
            <a:r>
              <a:rPr lang="en-US" sz="1800" spc="-100" dirty="0">
                <a:latin typeface="Albert Sans"/>
              </a:rPr>
              <a:t>, </a:t>
            </a:r>
            <a:r>
              <a:rPr lang="en-US" sz="1800" spc="-100" dirty="0" err="1">
                <a:latin typeface="Albert Sans"/>
              </a:rPr>
              <a:t>cheia</a:t>
            </a:r>
            <a:r>
              <a:rPr lang="en-US" sz="1800" spc="-100" dirty="0">
                <a:latin typeface="Albert Sans"/>
              </a:rPr>
              <a:t> </a:t>
            </a:r>
            <a:r>
              <a:rPr lang="en-US" sz="1800" spc="-100" dirty="0" err="1">
                <a:latin typeface="Albert Sans"/>
              </a:rPr>
              <a:t>primară</a:t>
            </a:r>
            <a:r>
              <a:rPr lang="en-US" sz="1800" spc="-100" dirty="0">
                <a:latin typeface="Albert Sans"/>
              </a:rPr>
              <a:t> </a:t>
            </a:r>
            <a:r>
              <a:rPr lang="en-US" sz="1800" spc="-100" dirty="0" err="1">
                <a:latin typeface="Albert Sans"/>
              </a:rPr>
              <a:t>trebuie</a:t>
            </a:r>
            <a:r>
              <a:rPr lang="en-US" sz="1800" spc="-100" dirty="0">
                <a:latin typeface="Albert Sans"/>
              </a:rPr>
              <a:t> </a:t>
            </a:r>
            <a:r>
              <a:rPr lang="en-US" sz="1800" spc="-100" dirty="0" err="1">
                <a:latin typeface="Albert Sans"/>
              </a:rPr>
              <a:t>să</a:t>
            </a:r>
            <a:r>
              <a:rPr lang="en-US" sz="1800" spc="-100" dirty="0">
                <a:latin typeface="Albert Sans"/>
              </a:rPr>
              <a:t> fie </a:t>
            </a:r>
            <a:r>
              <a:rPr lang="en-US" sz="1800" spc="-100" dirty="0" err="1">
                <a:latin typeface="Albert Sans"/>
              </a:rPr>
              <a:t>unică</a:t>
            </a:r>
            <a:r>
              <a:rPr lang="en-US" sz="1800" spc="-100" dirty="0">
                <a:latin typeface="Albert Sans"/>
              </a:rPr>
              <a:t>;</a:t>
            </a:r>
          </a:p>
          <a:p>
            <a:pPr algn="just">
              <a:buNone/>
            </a:pPr>
            <a:r>
              <a:rPr lang="en-US" sz="1800" spc="-100" dirty="0">
                <a:latin typeface="Albert Sans"/>
              </a:rPr>
              <a:t> </a:t>
            </a:r>
            <a:r>
              <a:rPr lang="en-US" sz="1800" spc="-100" dirty="0" err="1">
                <a:latin typeface="Albert Sans"/>
              </a:rPr>
              <a:t>integritatea</a:t>
            </a:r>
            <a:r>
              <a:rPr lang="en-US" sz="1800" spc="-100" dirty="0">
                <a:latin typeface="Albert Sans"/>
              </a:rPr>
              <a:t> de </a:t>
            </a:r>
            <a:r>
              <a:rPr lang="en-US" sz="1800" spc="-100" dirty="0" err="1">
                <a:latin typeface="Albert Sans"/>
              </a:rPr>
              <a:t>domeniu</a:t>
            </a:r>
            <a:r>
              <a:rPr lang="en-US" sz="1800" spc="-100" dirty="0">
                <a:latin typeface="Albert Sans"/>
              </a:rPr>
              <a:t>: </a:t>
            </a:r>
            <a:r>
              <a:rPr lang="en-US" sz="1800" spc="-100" dirty="0" err="1">
                <a:latin typeface="Albert Sans"/>
              </a:rPr>
              <a:t>acest</a:t>
            </a:r>
            <a:r>
              <a:rPr lang="en-US" sz="1800" spc="-100" dirty="0">
                <a:latin typeface="Albert Sans"/>
              </a:rPr>
              <a:t> tip de reguli </a:t>
            </a:r>
            <a:r>
              <a:rPr lang="en-US" sz="1800" spc="-100" dirty="0" err="1">
                <a:latin typeface="Albert Sans"/>
              </a:rPr>
              <a:t>permite</a:t>
            </a:r>
            <a:r>
              <a:rPr lang="en-US" sz="1800" spc="-100" dirty="0">
                <a:latin typeface="Albert Sans"/>
              </a:rPr>
              <a:t> ca </a:t>
            </a:r>
            <a:r>
              <a:rPr lang="en-US" sz="1800" spc="-100" dirty="0" err="1">
                <a:latin typeface="Albert Sans"/>
              </a:rPr>
              <a:t>într</a:t>
            </a:r>
            <a:r>
              <a:rPr lang="en-US" sz="1800" spc="-100" dirty="0">
                <a:latin typeface="Albert Sans"/>
              </a:rPr>
              <a:t>-o </a:t>
            </a:r>
            <a:r>
              <a:rPr lang="en-US" sz="1800" spc="-100" dirty="0" err="1">
                <a:latin typeface="Albert Sans"/>
              </a:rPr>
              <a:t>anumita</a:t>
            </a:r>
            <a:r>
              <a:rPr lang="en-US" sz="1800" spc="-100" dirty="0">
                <a:latin typeface="Albert Sans"/>
              </a:rPr>
              <a:t> </a:t>
            </a:r>
            <a:r>
              <a:rPr lang="en-US" sz="1800" spc="-100" dirty="0" err="1">
                <a:latin typeface="Albert Sans"/>
              </a:rPr>
              <a:t>coloană</a:t>
            </a:r>
            <a:r>
              <a:rPr lang="en-US" sz="1800" spc="-100" dirty="0">
                <a:latin typeface="Albert Sans"/>
              </a:rPr>
              <a:t> </a:t>
            </a:r>
            <a:r>
              <a:rPr lang="en-US" sz="1800" spc="-100" dirty="0" err="1">
                <a:latin typeface="Albert Sans"/>
              </a:rPr>
              <a:t>să</a:t>
            </a:r>
            <a:r>
              <a:rPr lang="en-US" sz="1800" spc="-100" dirty="0">
                <a:latin typeface="Albert Sans"/>
              </a:rPr>
              <a:t> se </a:t>
            </a:r>
            <a:r>
              <a:rPr lang="en-US" sz="1800" spc="-100" dirty="0" err="1">
                <a:latin typeface="Albert Sans"/>
              </a:rPr>
              <a:t>introducă</a:t>
            </a:r>
            <a:r>
              <a:rPr lang="en-US" sz="1800" spc="-100" dirty="0">
                <a:latin typeface="Albert Sans"/>
              </a:rPr>
              <a:t> </a:t>
            </a:r>
            <a:r>
              <a:rPr lang="en-US" sz="1800" spc="-100" dirty="0" err="1">
                <a:latin typeface="Albert Sans"/>
              </a:rPr>
              <a:t>doar</a:t>
            </a:r>
            <a:r>
              <a:rPr lang="en-US" sz="1800" spc="-100" dirty="0">
                <a:latin typeface="Albert Sans"/>
              </a:rPr>
              <a:t> </a:t>
            </a:r>
            <a:r>
              <a:rPr lang="en-US" sz="1800" spc="-100" dirty="0" err="1">
                <a:latin typeface="Albert Sans"/>
              </a:rPr>
              <a:t>valori</a:t>
            </a:r>
            <a:r>
              <a:rPr lang="en-US" sz="1800" spc="-100" dirty="0">
                <a:latin typeface="Albert Sans"/>
              </a:rPr>
              <a:t> </a:t>
            </a:r>
            <a:r>
              <a:rPr lang="en-US" sz="1800" spc="-100" dirty="0" err="1">
                <a:latin typeface="Albert Sans"/>
              </a:rPr>
              <a:t>dintr</a:t>
            </a:r>
            <a:r>
              <a:rPr lang="en-US" sz="1800" spc="-100" dirty="0">
                <a:latin typeface="Albert Sans"/>
              </a:rPr>
              <a:t>-un </a:t>
            </a:r>
            <a:r>
              <a:rPr lang="en-US" sz="1800" spc="-100" dirty="0" err="1">
                <a:latin typeface="Albert Sans"/>
              </a:rPr>
              <a:t>anumit</a:t>
            </a:r>
            <a:r>
              <a:rPr lang="en-US" sz="1800" spc="-100" dirty="0">
                <a:latin typeface="Albert Sans"/>
              </a:rPr>
              <a:t> </a:t>
            </a:r>
            <a:r>
              <a:rPr lang="en-US" sz="1800" spc="-100" dirty="0" err="1">
                <a:latin typeface="Albert Sans"/>
              </a:rPr>
              <a:t>domeniu</a:t>
            </a:r>
            <a:r>
              <a:rPr lang="en-US" sz="1800" spc="-100" dirty="0">
                <a:latin typeface="Albert Sans"/>
              </a:rPr>
              <a:t>;</a:t>
            </a:r>
          </a:p>
          <a:p>
            <a:pPr algn="just">
              <a:buNone/>
            </a:pPr>
            <a:r>
              <a:rPr lang="en-US" sz="1800" spc="-100" dirty="0" err="1">
                <a:latin typeface="Albert Sans"/>
              </a:rPr>
              <a:t>integritatea</a:t>
            </a:r>
            <a:r>
              <a:rPr lang="en-US" sz="1800" spc="-100" dirty="0">
                <a:latin typeface="Albert Sans"/>
              </a:rPr>
              <a:t> </a:t>
            </a:r>
            <a:r>
              <a:rPr lang="en-US" sz="1800" spc="-100" dirty="0" err="1">
                <a:latin typeface="Albert Sans"/>
              </a:rPr>
              <a:t>referențială</a:t>
            </a:r>
            <a:r>
              <a:rPr lang="en-US" sz="1800" spc="-100" dirty="0">
                <a:latin typeface="Albert Sans"/>
              </a:rPr>
              <a:t> </a:t>
            </a:r>
            <a:r>
              <a:rPr lang="en-US" sz="1800" spc="-100" dirty="0" err="1">
                <a:latin typeface="Albert Sans"/>
              </a:rPr>
              <a:t>este</a:t>
            </a:r>
            <a:r>
              <a:rPr lang="en-US" sz="1800" spc="-100" dirty="0">
                <a:latin typeface="Albert Sans"/>
              </a:rPr>
              <a:t> o </a:t>
            </a:r>
            <a:r>
              <a:rPr lang="en-US" sz="1800" spc="-100" dirty="0" err="1">
                <a:latin typeface="Albert Sans"/>
              </a:rPr>
              <a:t>protecție</a:t>
            </a:r>
            <a:r>
              <a:rPr lang="en-US" sz="1800" spc="-100" dirty="0">
                <a:latin typeface="Albert Sans"/>
              </a:rPr>
              <a:t> care </a:t>
            </a:r>
            <a:r>
              <a:rPr lang="en-US" sz="1800" spc="-100" dirty="0" err="1">
                <a:latin typeface="Albert Sans"/>
              </a:rPr>
              <a:t>asigură</a:t>
            </a:r>
            <a:r>
              <a:rPr lang="en-US" sz="1800" spc="-100" dirty="0">
                <a:latin typeface="Albert Sans"/>
              </a:rPr>
              <a:t> </a:t>
            </a:r>
            <a:r>
              <a:rPr lang="en-US" sz="1800" spc="-100" dirty="0" err="1">
                <a:latin typeface="Albert Sans"/>
              </a:rPr>
              <a:t>că</a:t>
            </a:r>
            <a:r>
              <a:rPr lang="en-US" sz="1800" spc="-100" dirty="0">
                <a:latin typeface="Albert Sans"/>
              </a:rPr>
              <a:t> </a:t>
            </a:r>
            <a:r>
              <a:rPr lang="en-US" sz="1800" spc="-100" dirty="0" err="1">
                <a:latin typeface="Albert Sans"/>
              </a:rPr>
              <a:t>fiecare</a:t>
            </a:r>
            <a:r>
              <a:rPr lang="en-US" sz="1800" spc="-100" dirty="0">
                <a:latin typeface="Albert Sans"/>
              </a:rPr>
              <a:t> </a:t>
            </a:r>
            <a:r>
              <a:rPr lang="en-US" sz="1800" spc="-100" dirty="0" err="1">
                <a:latin typeface="Albert Sans"/>
              </a:rPr>
              <a:t>valoare</a:t>
            </a:r>
            <a:r>
              <a:rPr lang="en-US" sz="1800" spc="-100" dirty="0">
                <a:latin typeface="Albert Sans"/>
              </a:rPr>
              <a:t> a </a:t>
            </a:r>
            <a:r>
              <a:rPr lang="en-US" sz="1800" spc="-100" dirty="0" err="1">
                <a:latin typeface="Albert Sans"/>
              </a:rPr>
              <a:t>cheii</a:t>
            </a:r>
            <a:r>
              <a:rPr lang="en-US" sz="1800" spc="-100" dirty="0">
                <a:latin typeface="Albert Sans"/>
              </a:rPr>
              <a:t> </a:t>
            </a:r>
            <a:r>
              <a:rPr lang="en-US" sz="1800" spc="-100" dirty="0" err="1">
                <a:latin typeface="Albert Sans"/>
              </a:rPr>
              <a:t>străine</a:t>
            </a:r>
            <a:r>
              <a:rPr lang="en-US" sz="1800" spc="-100" dirty="0">
                <a:latin typeface="Albert Sans"/>
              </a:rPr>
              <a:t> </a:t>
            </a:r>
            <a:r>
              <a:rPr lang="en-US" sz="1800" spc="-100" dirty="0" err="1">
                <a:latin typeface="Albert Sans"/>
              </a:rPr>
              <a:t>să</a:t>
            </a:r>
            <a:r>
              <a:rPr lang="en-US" sz="1800" spc="-100" dirty="0">
                <a:latin typeface="Albert Sans"/>
              </a:rPr>
              <a:t> </a:t>
            </a:r>
            <a:r>
              <a:rPr lang="en-US" sz="1800" spc="-100" dirty="0" err="1">
                <a:latin typeface="Albert Sans"/>
              </a:rPr>
              <a:t>corespundă</a:t>
            </a:r>
            <a:r>
              <a:rPr lang="en-US" sz="1800" spc="-100" dirty="0">
                <a:latin typeface="Albert Sans"/>
              </a:rPr>
              <a:t> </a:t>
            </a:r>
            <a:r>
              <a:rPr lang="en-US" sz="1800" spc="-100" dirty="0" err="1">
                <a:latin typeface="Albert Sans"/>
              </a:rPr>
              <a:t>unei</a:t>
            </a:r>
            <a:r>
              <a:rPr lang="en-US" sz="1800" spc="-100" dirty="0">
                <a:latin typeface="Albert Sans"/>
              </a:rPr>
              <a:t> </a:t>
            </a:r>
            <a:r>
              <a:rPr lang="en-US" sz="1800" spc="-100" dirty="0" err="1">
                <a:latin typeface="Albert Sans"/>
              </a:rPr>
              <a:t>valori</a:t>
            </a:r>
            <a:r>
              <a:rPr lang="en-US" sz="1800" spc="-100" dirty="0">
                <a:latin typeface="Albert Sans"/>
              </a:rPr>
              <a:t> a </a:t>
            </a:r>
            <a:r>
              <a:rPr lang="en-US" sz="1800" spc="-100" dirty="0" err="1">
                <a:latin typeface="Albert Sans"/>
              </a:rPr>
              <a:t>cheii</a:t>
            </a:r>
            <a:r>
              <a:rPr lang="en-US" sz="1800" spc="-100" dirty="0">
                <a:latin typeface="Albert Sans"/>
              </a:rPr>
              <a:t> </a:t>
            </a:r>
            <a:r>
              <a:rPr lang="en-US" sz="1800" spc="-100" dirty="0" err="1">
                <a:latin typeface="Albert Sans"/>
              </a:rPr>
              <a:t>primare</a:t>
            </a:r>
            <a:r>
              <a:rPr lang="en-US" sz="1800" spc="-100" dirty="0">
                <a:latin typeface="Albert Sans"/>
              </a:rPr>
              <a:t> din </a:t>
            </a:r>
            <a:r>
              <a:rPr lang="en-US" sz="1800" spc="-100" dirty="0" err="1">
                <a:latin typeface="Albert Sans"/>
              </a:rPr>
              <a:t>tabela</a:t>
            </a:r>
            <a:r>
              <a:rPr lang="en-US" sz="1800" spc="-100" dirty="0">
                <a:latin typeface="Albert Sans"/>
              </a:rPr>
              <a:t> </a:t>
            </a:r>
            <a:r>
              <a:rPr lang="en-US" sz="1800" spc="-100" dirty="0" err="1">
                <a:latin typeface="Albert Sans"/>
              </a:rPr>
              <a:t>referită</a:t>
            </a:r>
            <a:r>
              <a:rPr lang="en-US" sz="1800" spc="-100" dirty="0">
                <a:latin typeface="Albert Sans"/>
              </a:rPr>
              <a:t>.</a:t>
            </a:r>
          </a:p>
          <a:p>
            <a:pPr algn="just">
              <a:buNone/>
            </a:pPr>
            <a:endParaRPr lang="en-US" sz="1800" spc="-100" dirty="0">
              <a:latin typeface="Albert Sans"/>
            </a:endParaRPr>
          </a:p>
        </p:txBody>
      </p:sp>
    </p:spTree>
    <p:extLst>
      <p:ext uri="{BB962C8B-B14F-4D97-AF65-F5344CB8AC3E}">
        <p14:creationId xmlns:p14="http://schemas.microsoft.com/office/powerpoint/2010/main" val="159942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252791" y="589075"/>
            <a:ext cx="7329900" cy="572700"/>
          </a:xfrm>
          <a:prstGeom prst="rect">
            <a:avLst/>
          </a:prstGeom>
        </p:spPr>
        <p:txBody>
          <a:bodyPr spcFirstLastPara="1" wrap="square" lIns="91425" tIns="91425" rIns="91425" bIns="91425" anchor="t" anchorCtr="0">
            <a:noAutofit/>
          </a:bodyPr>
          <a:lstStyle/>
          <a:p>
            <a:pPr lvl="0"/>
            <a:r>
              <a:rPr lang="ro-RO" dirty="0"/>
              <a:t>Reguli procedurale</a:t>
            </a:r>
            <a:endParaRPr b="1" dirty="0">
              <a:effectLst>
                <a:outerShdw blurRad="38100" dist="38100" dir="2700000" algn="tl">
                  <a:srgbClr val="000000">
                    <a:alpha val="43137"/>
                  </a:srgbClr>
                </a:outerShdw>
              </a:effectLst>
            </a:endParaRPr>
          </a:p>
        </p:txBody>
      </p:sp>
      <p:sp>
        <p:nvSpPr>
          <p:cNvPr id="18" name="Google Shape;1819;p49"/>
          <p:cNvSpPr txBox="1">
            <a:spLocks/>
          </p:cNvSpPr>
          <p:nvPr/>
        </p:nvSpPr>
        <p:spPr>
          <a:xfrm>
            <a:off x="1157964" y="1248956"/>
            <a:ext cx="77193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r>
              <a:rPr lang="en-US" sz="1800" spc="-100" dirty="0">
                <a:latin typeface="Albert Sans"/>
              </a:rPr>
              <a:t>	</a:t>
            </a:r>
            <a:r>
              <a:rPr lang="en-US" sz="1800" spc="-100" dirty="0" err="1">
                <a:latin typeface="Albert Sans"/>
              </a:rPr>
              <a:t>Există</a:t>
            </a:r>
            <a:r>
              <a:rPr lang="en-US" sz="1800" spc="-100" dirty="0">
                <a:latin typeface="Albert Sans"/>
              </a:rPr>
              <a:t> </a:t>
            </a:r>
            <a:r>
              <a:rPr lang="en-US" sz="1800" spc="-100" dirty="0" err="1">
                <a:latin typeface="Albert Sans"/>
              </a:rPr>
              <a:t>totuși</a:t>
            </a:r>
            <a:r>
              <a:rPr lang="en-US" sz="1800" spc="-100" dirty="0">
                <a:latin typeface="Albert Sans"/>
              </a:rPr>
              <a:t> reguli </a:t>
            </a:r>
            <a:r>
              <a:rPr lang="en-US" sz="1800" spc="-100" dirty="0" err="1">
                <a:latin typeface="Albert Sans"/>
              </a:rPr>
              <a:t>pentru</a:t>
            </a:r>
            <a:r>
              <a:rPr lang="en-US" sz="1800" spc="-100" dirty="0">
                <a:latin typeface="Albert Sans"/>
              </a:rPr>
              <a:t> </a:t>
            </a:r>
            <a:r>
              <a:rPr lang="en-US" sz="1800" spc="-100" dirty="0" err="1">
                <a:latin typeface="Albert Sans"/>
              </a:rPr>
              <a:t>implementarea</a:t>
            </a:r>
            <a:r>
              <a:rPr lang="en-US" sz="1800" spc="-100" dirty="0">
                <a:latin typeface="Albert Sans"/>
              </a:rPr>
              <a:t> </a:t>
            </a:r>
            <a:r>
              <a:rPr lang="en-US" sz="1800" spc="-100" dirty="0" err="1">
                <a:latin typeface="Albert Sans"/>
              </a:rPr>
              <a:t>cărora</a:t>
            </a:r>
            <a:r>
              <a:rPr lang="en-US" sz="1800" spc="-100" dirty="0">
                <a:latin typeface="Albert Sans"/>
              </a:rPr>
              <a:t> </a:t>
            </a:r>
            <a:r>
              <a:rPr lang="en-US" sz="1800" spc="-100" dirty="0" err="1">
                <a:latin typeface="Albert Sans"/>
              </a:rPr>
              <a:t>va</a:t>
            </a:r>
            <a:r>
              <a:rPr lang="en-US" sz="1800" spc="-100" dirty="0">
                <a:latin typeface="Albert Sans"/>
              </a:rPr>
              <a:t> </a:t>
            </a:r>
            <a:r>
              <a:rPr lang="en-US" sz="1800" spc="-100" dirty="0" err="1">
                <a:latin typeface="Albert Sans"/>
              </a:rPr>
              <a:t>trebui</a:t>
            </a:r>
            <a:r>
              <a:rPr lang="en-US" sz="1800" spc="-100" dirty="0">
                <a:latin typeface="Albert Sans"/>
              </a:rPr>
              <a:t> </a:t>
            </a:r>
            <a:r>
              <a:rPr lang="en-US" sz="1800" spc="-100" dirty="0" err="1">
                <a:latin typeface="Albert Sans"/>
              </a:rPr>
              <a:t>să</a:t>
            </a:r>
            <a:r>
              <a:rPr lang="en-US" sz="1800" spc="-100" dirty="0">
                <a:latin typeface="Albert Sans"/>
              </a:rPr>
              <a:t> </a:t>
            </a:r>
            <a:r>
              <a:rPr lang="en-US" sz="1800" spc="-100" dirty="0" err="1">
                <a:latin typeface="Albert Sans"/>
              </a:rPr>
              <a:t>scriem</a:t>
            </a:r>
            <a:r>
              <a:rPr lang="en-US" sz="1800" spc="-100" dirty="0">
                <a:latin typeface="Albert Sans"/>
              </a:rPr>
              <a:t> </a:t>
            </a:r>
            <a:r>
              <a:rPr lang="en-US" sz="1800" spc="-100" dirty="0" err="1">
                <a:latin typeface="Albert Sans"/>
              </a:rPr>
              <a:t>programe</a:t>
            </a:r>
            <a:r>
              <a:rPr lang="en-US" sz="1800" spc="-100" dirty="0">
                <a:latin typeface="Albert Sans"/>
              </a:rPr>
              <a:t> </a:t>
            </a:r>
            <a:r>
              <a:rPr lang="en-US" sz="1800" spc="-100" dirty="0" err="1">
                <a:latin typeface="Albert Sans"/>
              </a:rPr>
              <a:t>speciale</a:t>
            </a:r>
            <a:r>
              <a:rPr lang="en-US" sz="1800" spc="-100" dirty="0">
                <a:latin typeface="Albert Sans"/>
              </a:rPr>
              <a:t> </a:t>
            </a:r>
            <a:r>
              <a:rPr lang="en-US" sz="1800" spc="-100" dirty="0" err="1">
                <a:latin typeface="Albert Sans"/>
              </a:rPr>
              <a:t>folosind</a:t>
            </a:r>
            <a:r>
              <a:rPr lang="en-US" sz="1800" spc="-100" dirty="0">
                <a:latin typeface="Albert Sans"/>
              </a:rPr>
              <a:t> </a:t>
            </a:r>
            <a:r>
              <a:rPr lang="en-US" sz="1800" spc="-100" dirty="0" err="1">
                <a:latin typeface="Albert Sans"/>
              </a:rPr>
              <a:t>limbaje</a:t>
            </a:r>
            <a:r>
              <a:rPr lang="en-US" sz="1800" spc="-100" dirty="0">
                <a:latin typeface="Albert Sans"/>
              </a:rPr>
              <a:t> </a:t>
            </a:r>
            <a:r>
              <a:rPr lang="en-US" sz="1800" spc="-100" dirty="0" err="1">
                <a:latin typeface="Albert Sans"/>
              </a:rPr>
              <a:t>specializate</a:t>
            </a:r>
            <a:r>
              <a:rPr lang="en-US" sz="1800" spc="-100" dirty="0">
                <a:latin typeface="Albert Sans"/>
              </a:rPr>
              <a:t> </a:t>
            </a:r>
            <a:r>
              <a:rPr lang="en-US" sz="1800" spc="-100" dirty="0" err="1">
                <a:latin typeface="Albert Sans"/>
              </a:rPr>
              <a:t>specifice</a:t>
            </a:r>
            <a:r>
              <a:rPr lang="en-US" sz="1800" spc="-100" dirty="0">
                <a:latin typeface="Albert Sans"/>
              </a:rPr>
              <a:t> SGBD-</a:t>
            </a:r>
            <a:r>
              <a:rPr lang="en-US" sz="1800" spc="-100" dirty="0" err="1">
                <a:latin typeface="Albert Sans"/>
              </a:rPr>
              <a:t>ului</a:t>
            </a:r>
            <a:r>
              <a:rPr lang="en-US" sz="1800" spc="-100" dirty="0">
                <a:latin typeface="Albert Sans"/>
              </a:rPr>
              <a:t> </a:t>
            </a:r>
            <a:r>
              <a:rPr lang="en-US" sz="1800" spc="-100" dirty="0" err="1">
                <a:latin typeface="Albert Sans"/>
              </a:rPr>
              <a:t>utilizat</a:t>
            </a:r>
            <a:endParaRPr lang="en-US" sz="1800" spc="-100" dirty="0">
              <a:latin typeface="Albert Sans"/>
            </a:endParaRPr>
          </a:p>
          <a:p>
            <a:pPr algn="just">
              <a:buNone/>
            </a:pPr>
            <a:r>
              <a:rPr lang="en-US" sz="1800" spc="-100" dirty="0">
                <a:latin typeface="Albert Sans"/>
              </a:rPr>
              <a:t>	</a:t>
            </a:r>
            <a:r>
              <a:rPr lang="en-US" sz="1800" spc="-100" dirty="0" err="1">
                <a:latin typeface="Albert Sans"/>
              </a:rPr>
              <a:t>Aceste</a:t>
            </a:r>
            <a:r>
              <a:rPr lang="en-US" sz="1800" spc="-100" dirty="0">
                <a:latin typeface="Albert Sans"/>
              </a:rPr>
              <a:t> </a:t>
            </a:r>
            <a:r>
              <a:rPr lang="en-US" sz="1800" spc="-100" dirty="0" err="1">
                <a:latin typeface="Albert Sans"/>
              </a:rPr>
              <a:t>tipuri</a:t>
            </a:r>
            <a:r>
              <a:rPr lang="en-US" sz="1800" spc="-100" dirty="0">
                <a:latin typeface="Albert Sans"/>
              </a:rPr>
              <a:t> de reguli se </a:t>
            </a:r>
            <a:r>
              <a:rPr lang="en-US" sz="1800" spc="-100" dirty="0" err="1">
                <a:latin typeface="Albert Sans"/>
              </a:rPr>
              <a:t>numesc</a:t>
            </a:r>
            <a:r>
              <a:rPr lang="en-US" sz="1800" spc="-100" dirty="0">
                <a:latin typeface="Albert Sans"/>
              </a:rPr>
              <a:t> reguli </a:t>
            </a:r>
            <a:r>
              <a:rPr lang="en-US" sz="1800" spc="-100" dirty="0" err="1">
                <a:latin typeface="Albert Sans"/>
              </a:rPr>
              <a:t>procedurale</a:t>
            </a:r>
            <a:r>
              <a:rPr lang="en-US" sz="1800" spc="-100" dirty="0">
                <a:latin typeface="Albert Sans"/>
              </a:rPr>
              <a:t>. </a:t>
            </a:r>
            <a:r>
              <a:rPr lang="en-US" sz="1800" spc="-100" dirty="0" err="1">
                <a:latin typeface="Albert Sans"/>
              </a:rPr>
              <a:t>În</a:t>
            </a:r>
            <a:r>
              <a:rPr lang="en-US" sz="1800" spc="-100" dirty="0">
                <a:latin typeface="Albert Sans"/>
              </a:rPr>
              <a:t> ORACLE, </a:t>
            </a:r>
            <a:r>
              <a:rPr lang="en-US" sz="1800" spc="-100" dirty="0" err="1">
                <a:latin typeface="Albert Sans"/>
              </a:rPr>
              <a:t>acest</a:t>
            </a:r>
            <a:r>
              <a:rPr lang="en-US" sz="1800" spc="-100" dirty="0">
                <a:latin typeface="Albert Sans"/>
              </a:rPr>
              <a:t> tip de </a:t>
            </a:r>
            <a:r>
              <a:rPr lang="en-US" sz="1800" spc="-100" dirty="0" err="1">
                <a:latin typeface="Albert Sans"/>
              </a:rPr>
              <a:t>programe</a:t>
            </a:r>
            <a:r>
              <a:rPr lang="en-US" sz="1800" spc="-100" dirty="0">
                <a:latin typeface="Albert Sans"/>
              </a:rPr>
              <a:t> se </a:t>
            </a:r>
            <a:r>
              <a:rPr lang="en-US" sz="1800" spc="-100" dirty="0" err="1">
                <a:latin typeface="Albert Sans"/>
              </a:rPr>
              <a:t>vor</a:t>
            </a:r>
            <a:r>
              <a:rPr lang="en-US" sz="1800" spc="-100" dirty="0">
                <a:latin typeface="Albert Sans"/>
              </a:rPr>
              <a:t> </a:t>
            </a:r>
            <a:r>
              <a:rPr lang="en-US" sz="1800" spc="-100" dirty="0" err="1">
                <a:latin typeface="Albert Sans"/>
              </a:rPr>
              <a:t>scrie</a:t>
            </a:r>
            <a:r>
              <a:rPr lang="en-US" sz="1800" spc="-100" dirty="0">
                <a:latin typeface="Albert Sans"/>
              </a:rPr>
              <a:t> </a:t>
            </a:r>
            <a:r>
              <a:rPr lang="en-US" sz="1800" spc="-100" dirty="0" err="1">
                <a:latin typeface="Albert Sans"/>
              </a:rPr>
              <a:t>folosind</a:t>
            </a:r>
            <a:r>
              <a:rPr lang="en-US" sz="1800" spc="-100" dirty="0">
                <a:latin typeface="Albert Sans"/>
              </a:rPr>
              <a:t> </a:t>
            </a:r>
            <a:r>
              <a:rPr lang="en-US" sz="1800" spc="-100" dirty="0" err="1">
                <a:latin typeface="Albert Sans"/>
              </a:rPr>
              <a:t>limbajul</a:t>
            </a:r>
            <a:r>
              <a:rPr lang="en-US" sz="1800" spc="-100" dirty="0">
                <a:latin typeface="Albert Sans"/>
              </a:rPr>
              <a:t> PLSQL </a:t>
            </a:r>
            <a:r>
              <a:rPr lang="en-US" sz="1800" spc="-100" dirty="0" err="1">
                <a:latin typeface="Albert Sans"/>
              </a:rPr>
              <a:t>și</a:t>
            </a:r>
            <a:r>
              <a:rPr lang="en-US" sz="1800" spc="-100" dirty="0">
                <a:latin typeface="Albert Sans"/>
              </a:rPr>
              <a:t> se </a:t>
            </a:r>
            <a:r>
              <a:rPr lang="en-US" sz="1800" spc="-100" dirty="0" err="1">
                <a:latin typeface="Albert Sans"/>
              </a:rPr>
              <a:t>numesc</a:t>
            </a:r>
            <a:r>
              <a:rPr lang="en-US" sz="1800" spc="-100" dirty="0">
                <a:latin typeface="Albert Sans"/>
              </a:rPr>
              <a:t> </a:t>
            </a:r>
            <a:r>
              <a:rPr lang="en-US" sz="1800" spc="-100" dirty="0" err="1">
                <a:latin typeface="Albert Sans"/>
              </a:rPr>
              <a:t>declanșatoare</a:t>
            </a:r>
            <a:r>
              <a:rPr lang="en-US" sz="1800" spc="-100" dirty="0">
                <a:latin typeface="Albert Sans"/>
              </a:rPr>
              <a:t> </a:t>
            </a:r>
            <a:r>
              <a:rPr lang="en-US" sz="1800" spc="-100" dirty="0" err="1">
                <a:latin typeface="Albert Sans"/>
              </a:rPr>
              <a:t>sau</a:t>
            </a:r>
            <a:r>
              <a:rPr lang="en-US" sz="1800" spc="-100" dirty="0">
                <a:latin typeface="Albert Sans"/>
              </a:rPr>
              <a:t> </a:t>
            </a:r>
            <a:r>
              <a:rPr lang="en-US" sz="1800" spc="-100" dirty="0" err="1">
                <a:latin typeface="Albert Sans"/>
              </a:rPr>
              <a:t>triggere</a:t>
            </a:r>
            <a:r>
              <a:rPr lang="en-US" sz="1800" spc="-100" dirty="0">
                <a:latin typeface="Albert Sans"/>
              </a:rPr>
              <a:t>. </a:t>
            </a:r>
          </a:p>
          <a:p>
            <a:pPr algn="just">
              <a:buNone/>
            </a:pPr>
            <a:r>
              <a:rPr lang="en-US" sz="1800" spc="-100" dirty="0">
                <a:latin typeface="Albert Sans"/>
              </a:rPr>
              <a:t>	</a:t>
            </a:r>
            <a:r>
              <a:rPr lang="en-US" sz="1800" spc="-100" dirty="0" err="1">
                <a:latin typeface="Albert Sans"/>
              </a:rPr>
              <a:t>Există</a:t>
            </a:r>
            <a:r>
              <a:rPr lang="en-US" sz="1800" spc="-100" dirty="0">
                <a:latin typeface="Albert Sans"/>
              </a:rPr>
              <a:t> </a:t>
            </a:r>
            <a:r>
              <a:rPr lang="en-US" sz="1800" spc="-100" dirty="0" err="1">
                <a:latin typeface="Albert Sans"/>
              </a:rPr>
              <a:t>doua</a:t>
            </a:r>
            <a:r>
              <a:rPr lang="en-US" sz="1800" spc="-100" dirty="0">
                <a:latin typeface="Albert Sans"/>
              </a:rPr>
              <a:t> </a:t>
            </a:r>
            <a:r>
              <a:rPr lang="en-US" sz="1800" spc="-100" dirty="0" err="1">
                <a:latin typeface="Albert Sans"/>
              </a:rPr>
              <a:t>tipuri</a:t>
            </a:r>
            <a:r>
              <a:rPr lang="en-US" sz="1800" spc="-100" dirty="0">
                <a:latin typeface="Albert Sans"/>
              </a:rPr>
              <a:t> de </a:t>
            </a:r>
            <a:r>
              <a:rPr lang="en-US" sz="1800" spc="-100" dirty="0" err="1">
                <a:latin typeface="Albert Sans"/>
              </a:rPr>
              <a:t>declansatoare</a:t>
            </a:r>
            <a:r>
              <a:rPr lang="en-US" sz="1800" spc="-100" dirty="0">
                <a:latin typeface="Albert Sans"/>
              </a:rPr>
              <a:t>: </a:t>
            </a:r>
          </a:p>
          <a:p>
            <a:pPr algn="just">
              <a:buNone/>
            </a:pPr>
            <a:r>
              <a:rPr lang="en-US" sz="1800" spc="-100" dirty="0" err="1">
                <a:latin typeface="Albert Sans"/>
              </a:rPr>
              <a:t>declanșatoare</a:t>
            </a:r>
            <a:r>
              <a:rPr lang="en-US" sz="1800" spc="-100" dirty="0">
                <a:latin typeface="Albert Sans"/>
              </a:rPr>
              <a:t> de </a:t>
            </a:r>
            <a:r>
              <a:rPr lang="en-US" sz="1800" spc="-100" dirty="0" err="1">
                <a:latin typeface="Albert Sans"/>
              </a:rPr>
              <a:t>aplicație</a:t>
            </a:r>
            <a:r>
              <a:rPr lang="en-US" sz="1800" spc="-100" dirty="0">
                <a:latin typeface="Albert Sans"/>
              </a:rPr>
              <a:t> care se </a:t>
            </a:r>
            <a:r>
              <a:rPr lang="en-US" sz="1800" spc="-100" dirty="0" err="1">
                <a:latin typeface="Albert Sans"/>
              </a:rPr>
              <a:t>execută</a:t>
            </a:r>
            <a:r>
              <a:rPr lang="en-US" sz="1800" spc="-100" dirty="0">
                <a:latin typeface="Albert Sans"/>
              </a:rPr>
              <a:t> cand apar </a:t>
            </a:r>
            <a:r>
              <a:rPr lang="en-US" sz="1800" spc="-100" dirty="0" err="1">
                <a:latin typeface="Albert Sans"/>
              </a:rPr>
              <a:t>anumite</a:t>
            </a:r>
            <a:r>
              <a:rPr lang="en-US" sz="1800" spc="-100" dirty="0">
                <a:latin typeface="Albert Sans"/>
              </a:rPr>
              <a:t> </a:t>
            </a:r>
            <a:r>
              <a:rPr lang="en-US" sz="1800" spc="-100" dirty="0" err="1">
                <a:latin typeface="Albert Sans"/>
              </a:rPr>
              <a:t>evenimente</a:t>
            </a:r>
            <a:r>
              <a:rPr lang="en-US" sz="1800" spc="-100" dirty="0">
                <a:latin typeface="Albert Sans"/>
              </a:rPr>
              <a:t> la </a:t>
            </a:r>
            <a:r>
              <a:rPr lang="en-US" sz="1800" spc="-100" dirty="0" err="1">
                <a:latin typeface="Albert Sans"/>
              </a:rPr>
              <a:t>nivelul</a:t>
            </a:r>
            <a:r>
              <a:rPr lang="en-US" sz="1800" spc="-100" dirty="0">
                <a:latin typeface="Albert Sans"/>
              </a:rPr>
              <a:t> </a:t>
            </a:r>
            <a:r>
              <a:rPr lang="en-US" sz="1800" spc="-100" dirty="0" err="1">
                <a:latin typeface="Albert Sans"/>
              </a:rPr>
              <a:t>anumitor</a:t>
            </a:r>
            <a:r>
              <a:rPr lang="en-US" sz="1800" spc="-100" dirty="0">
                <a:latin typeface="Albert Sans"/>
              </a:rPr>
              <a:t> </a:t>
            </a:r>
            <a:r>
              <a:rPr lang="en-US" sz="1800" spc="-100" dirty="0" err="1">
                <a:latin typeface="Albert Sans"/>
              </a:rPr>
              <a:t>evenimente</a:t>
            </a:r>
            <a:r>
              <a:rPr lang="en-US" sz="1800" spc="-100" dirty="0">
                <a:latin typeface="Albert Sans"/>
              </a:rPr>
              <a:t>;</a:t>
            </a:r>
          </a:p>
          <a:p>
            <a:pPr algn="just">
              <a:buNone/>
            </a:pPr>
            <a:r>
              <a:rPr lang="en-US" sz="1800" spc="-100" dirty="0">
                <a:latin typeface="Albert Sans"/>
              </a:rPr>
              <a:t> </a:t>
            </a:r>
            <a:r>
              <a:rPr lang="en-US" sz="1800" spc="-100" dirty="0" err="1">
                <a:latin typeface="Albert Sans"/>
              </a:rPr>
              <a:t>declanșatoare</a:t>
            </a:r>
            <a:r>
              <a:rPr lang="en-US" sz="1800" spc="-100" dirty="0">
                <a:latin typeface="Albert Sans"/>
              </a:rPr>
              <a:t> ale </a:t>
            </a:r>
            <a:r>
              <a:rPr lang="en-US" sz="1800" spc="-100" dirty="0" err="1">
                <a:latin typeface="Albert Sans"/>
              </a:rPr>
              <a:t>bazei</a:t>
            </a:r>
            <a:r>
              <a:rPr lang="en-US" sz="1800" spc="-100" dirty="0">
                <a:latin typeface="Albert Sans"/>
              </a:rPr>
              <a:t> de date care sunt </a:t>
            </a:r>
            <a:r>
              <a:rPr lang="en-US" sz="1800" spc="-100" dirty="0" err="1">
                <a:latin typeface="Albert Sans"/>
              </a:rPr>
              <a:t>lansate</a:t>
            </a:r>
            <a:r>
              <a:rPr lang="en-US" sz="1800" spc="-100" dirty="0">
                <a:latin typeface="Albert Sans"/>
              </a:rPr>
              <a:t> </a:t>
            </a:r>
            <a:r>
              <a:rPr lang="en-US" sz="1800" spc="-100" dirty="0" err="1">
                <a:latin typeface="Albert Sans"/>
              </a:rPr>
              <a:t>în</a:t>
            </a:r>
            <a:r>
              <a:rPr lang="en-US" sz="1800" spc="-100" dirty="0">
                <a:latin typeface="Albert Sans"/>
              </a:rPr>
              <a:t> </a:t>
            </a:r>
            <a:r>
              <a:rPr lang="en-US" sz="1800" spc="-100" dirty="0" err="1">
                <a:latin typeface="Albert Sans"/>
              </a:rPr>
              <a:t>executare</a:t>
            </a:r>
            <a:r>
              <a:rPr lang="en-US" sz="1800" spc="-100" dirty="0">
                <a:latin typeface="Albert Sans"/>
              </a:rPr>
              <a:t> </a:t>
            </a:r>
            <a:r>
              <a:rPr lang="en-US" sz="1800" spc="-100" dirty="0" err="1">
                <a:latin typeface="Albert Sans"/>
              </a:rPr>
              <a:t>când</a:t>
            </a:r>
            <a:r>
              <a:rPr lang="en-US" sz="1800" spc="-100" dirty="0">
                <a:latin typeface="Albert Sans"/>
              </a:rPr>
              <a:t> apar diverse </a:t>
            </a:r>
            <a:r>
              <a:rPr lang="en-US" sz="1800" spc="-100" dirty="0" err="1">
                <a:latin typeface="Albert Sans"/>
              </a:rPr>
              <a:t>evenimente</a:t>
            </a:r>
            <a:r>
              <a:rPr lang="en-US" sz="1800" spc="-100" dirty="0">
                <a:latin typeface="Albert Sans"/>
              </a:rPr>
              <a:t> </a:t>
            </a:r>
            <a:r>
              <a:rPr lang="en-US" sz="1800" spc="-100" dirty="0" err="1">
                <a:latin typeface="Albert Sans"/>
              </a:rPr>
              <a:t>asupra</a:t>
            </a:r>
            <a:r>
              <a:rPr lang="en-US" sz="1800" spc="-100" dirty="0">
                <a:latin typeface="Albert Sans"/>
              </a:rPr>
              <a:t> </a:t>
            </a:r>
            <a:r>
              <a:rPr lang="en-US" sz="1800" spc="-100" dirty="0" err="1">
                <a:latin typeface="Albert Sans"/>
              </a:rPr>
              <a:t>datelor</a:t>
            </a:r>
            <a:r>
              <a:rPr lang="en-US" sz="1800" spc="-100" dirty="0">
                <a:latin typeface="Albert Sans"/>
              </a:rPr>
              <a:t> (ex. La insert, update, delete) </a:t>
            </a:r>
            <a:r>
              <a:rPr lang="en-US" sz="1800" spc="-100" dirty="0" err="1">
                <a:latin typeface="Albert Sans"/>
              </a:rPr>
              <a:t>sau</a:t>
            </a:r>
            <a:r>
              <a:rPr lang="en-US" sz="1800" spc="-100" dirty="0">
                <a:latin typeface="Albert Sans"/>
              </a:rPr>
              <a:t> la </a:t>
            </a:r>
            <a:r>
              <a:rPr lang="en-US" sz="1800" spc="-100" dirty="0" err="1">
                <a:latin typeface="Albert Sans"/>
              </a:rPr>
              <a:t>apariția</a:t>
            </a:r>
            <a:r>
              <a:rPr lang="en-US" sz="1800" spc="-100" dirty="0">
                <a:latin typeface="Albert Sans"/>
              </a:rPr>
              <a:t> </a:t>
            </a:r>
            <a:r>
              <a:rPr lang="en-US" sz="1800" spc="-100" dirty="0" err="1">
                <a:latin typeface="Albert Sans"/>
              </a:rPr>
              <a:t>unor</a:t>
            </a:r>
            <a:r>
              <a:rPr lang="en-US" sz="1800" spc="-100" dirty="0">
                <a:latin typeface="Albert Sans"/>
              </a:rPr>
              <a:t> </a:t>
            </a:r>
            <a:r>
              <a:rPr lang="en-US" sz="1800" spc="-100" dirty="0" err="1">
                <a:latin typeface="Albert Sans"/>
              </a:rPr>
              <a:t>evenimente</a:t>
            </a:r>
            <a:r>
              <a:rPr lang="en-US" sz="1800" spc="-100" dirty="0">
                <a:latin typeface="Albert Sans"/>
              </a:rPr>
              <a:t> de </a:t>
            </a:r>
            <a:r>
              <a:rPr lang="en-US" sz="1800" spc="-100" dirty="0" err="1">
                <a:latin typeface="Albert Sans"/>
              </a:rPr>
              <a:t>sistem</a:t>
            </a:r>
            <a:r>
              <a:rPr lang="en-US" sz="1800" spc="-100" dirty="0">
                <a:latin typeface="Albert Sans"/>
              </a:rPr>
              <a:t>.</a:t>
            </a:r>
          </a:p>
          <a:p>
            <a:pPr algn="just">
              <a:buNone/>
            </a:pPr>
            <a:r>
              <a:rPr lang="en-US" sz="1800" spc="-100" dirty="0">
                <a:latin typeface="Albert Sans"/>
              </a:rPr>
              <a:t>	</a:t>
            </a:r>
            <a:r>
              <a:rPr lang="en-US" sz="1800" spc="-100" dirty="0" err="1">
                <a:latin typeface="Albert Sans"/>
              </a:rPr>
              <a:t>Orice</a:t>
            </a:r>
            <a:r>
              <a:rPr lang="en-US" sz="1800" spc="-100" dirty="0">
                <a:latin typeface="Albert Sans"/>
              </a:rPr>
              <a:t> </a:t>
            </a:r>
            <a:r>
              <a:rPr lang="en-US" sz="1800" spc="-100" dirty="0" err="1">
                <a:latin typeface="Albert Sans"/>
              </a:rPr>
              <a:t>declanșator</a:t>
            </a:r>
            <a:r>
              <a:rPr lang="en-US" sz="1800" spc="-100" dirty="0">
                <a:latin typeface="Albert Sans"/>
              </a:rPr>
              <a:t> </a:t>
            </a:r>
            <a:r>
              <a:rPr lang="en-US" sz="1800" spc="-100" dirty="0" err="1">
                <a:latin typeface="Albert Sans"/>
              </a:rPr>
              <a:t>poate</a:t>
            </a:r>
            <a:r>
              <a:rPr lang="en-US" sz="1800" spc="-100" dirty="0">
                <a:latin typeface="Albert Sans"/>
              </a:rPr>
              <a:t> </a:t>
            </a:r>
            <a:r>
              <a:rPr lang="en-US" sz="1800" spc="-100" dirty="0" err="1">
                <a:latin typeface="Albert Sans"/>
              </a:rPr>
              <a:t>avea</a:t>
            </a:r>
            <a:r>
              <a:rPr lang="en-US" sz="1800" spc="-100" dirty="0">
                <a:latin typeface="Albert Sans"/>
              </a:rPr>
              <a:t> </a:t>
            </a:r>
            <a:r>
              <a:rPr lang="en-US" sz="1800" spc="-100" dirty="0" err="1">
                <a:latin typeface="Albert Sans"/>
              </a:rPr>
              <a:t>rol</a:t>
            </a:r>
            <a:r>
              <a:rPr lang="en-US" sz="1800" spc="-100" dirty="0">
                <a:latin typeface="Albert Sans"/>
              </a:rPr>
              <a:t> de </a:t>
            </a:r>
            <a:r>
              <a:rPr lang="en-US" sz="1800" spc="-100" dirty="0" err="1">
                <a:latin typeface="Albert Sans"/>
              </a:rPr>
              <a:t>validare</a:t>
            </a:r>
            <a:r>
              <a:rPr lang="en-US" sz="1800" spc="-100" dirty="0">
                <a:latin typeface="Albert Sans"/>
              </a:rPr>
              <a:t> a </a:t>
            </a:r>
            <a:r>
              <a:rPr lang="en-US" sz="1800" spc="-100" dirty="0" err="1">
                <a:latin typeface="Albert Sans"/>
              </a:rPr>
              <a:t>unei</a:t>
            </a:r>
            <a:r>
              <a:rPr lang="en-US" sz="1800" spc="-100" dirty="0">
                <a:latin typeface="Albert Sans"/>
              </a:rPr>
              <a:t> </a:t>
            </a:r>
            <a:r>
              <a:rPr lang="en-US" sz="1800" spc="-100" dirty="0" err="1">
                <a:latin typeface="Albert Sans"/>
              </a:rPr>
              <a:t>operații</a:t>
            </a:r>
            <a:r>
              <a:rPr lang="en-US" sz="1800" spc="-100" dirty="0">
                <a:latin typeface="Albert Sans"/>
              </a:rPr>
              <a:t>, </a:t>
            </a:r>
            <a:r>
              <a:rPr lang="en-US" sz="1800" spc="-100" dirty="0" err="1">
                <a:latin typeface="Albert Sans"/>
              </a:rPr>
              <a:t>poate</a:t>
            </a:r>
            <a:r>
              <a:rPr lang="en-US" sz="1800" spc="-100" dirty="0">
                <a:latin typeface="Albert Sans"/>
              </a:rPr>
              <a:t> </a:t>
            </a:r>
            <a:r>
              <a:rPr lang="en-US" sz="1800" spc="-100" dirty="0" err="1">
                <a:latin typeface="Albert Sans"/>
              </a:rPr>
              <a:t>realiza</a:t>
            </a:r>
            <a:r>
              <a:rPr lang="en-US" sz="1800" spc="-100" dirty="0">
                <a:latin typeface="Albert Sans"/>
              </a:rPr>
              <a:t> </a:t>
            </a:r>
            <a:r>
              <a:rPr lang="en-US" sz="1800" spc="-100" dirty="0" err="1">
                <a:latin typeface="Albert Sans"/>
              </a:rPr>
              <a:t>diferite</a:t>
            </a:r>
            <a:r>
              <a:rPr lang="en-US" sz="1800" spc="-100" dirty="0">
                <a:latin typeface="Albert Sans"/>
              </a:rPr>
              <a:t> </a:t>
            </a:r>
            <a:r>
              <a:rPr lang="en-US" sz="1800" spc="-100" dirty="0" err="1">
                <a:latin typeface="Albert Sans"/>
              </a:rPr>
              <a:t>operații</a:t>
            </a:r>
            <a:r>
              <a:rPr lang="en-US" sz="1800" spc="-100" dirty="0">
                <a:latin typeface="Albert Sans"/>
              </a:rPr>
              <a:t> </a:t>
            </a:r>
            <a:r>
              <a:rPr lang="en-US" sz="1800" spc="-100" dirty="0" err="1">
                <a:latin typeface="Albert Sans"/>
              </a:rPr>
              <a:t>suplimentare</a:t>
            </a:r>
            <a:r>
              <a:rPr lang="en-US" sz="1800" spc="-100" dirty="0">
                <a:latin typeface="Albert Sans"/>
              </a:rPr>
              <a:t> (ex. </a:t>
            </a:r>
            <a:r>
              <a:rPr lang="en-US" sz="1800" spc="-100" dirty="0" err="1">
                <a:latin typeface="Albert Sans"/>
              </a:rPr>
              <a:t>diferite</a:t>
            </a:r>
            <a:r>
              <a:rPr lang="en-US" sz="1800" spc="-100" dirty="0">
                <a:latin typeface="Albert Sans"/>
              </a:rPr>
              <a:t> </a:t>
            </a:r>
            <a:r>
              <a:rPr lang="en-US" sz="1800" spc="-100" dirty="0" err="1">
                <a:latin typeface="Albert Sans"/>
              </a:rPr>
              <a:t>calcule</a:t>
            </a:r>
            <a:r>
              <a:rPr lang="en-US" sz="1800" spc="-100" dirty="0">
                <a:latin typeface="Albert Sans"/>
              </a:rPr>
              <a:t>), </a:t>
            </a:r>
            <a:r>
              <a:rPr lang="en-US" sz="1800" spc="-100" dirty="0" err="1">
                <a:latin typeface="Albert Sans"/>
              </a:rPr>
              <a:t>caz</a:t>
            </a:r>
            <a:r>
              <a:rPr lang="en-US" sz="1800" spc="-100" dirty="0">
                <a:latin typeface="Albert Sans"/>
              </a:rPr>
              <a:t> </a:t>
            </a:r>
            <a:r>
              <a:rPr lang="en-US" sz="1800" spc="-100" dirty="0" err="1">
                <a:latin typeface="Albert Sans"/>
              </a:rPr>
              <a:t>în</a:t>
            </a:r>
            <a:r>
              <a:rPr lang="en-US" sz="1800" spc="-100" dirty="0">
                <a:latin typeface="Albert Sans"/>
              </a:rPr>
              <a:t> care </a:t>
            </a:r>
            <a:r>
              <a:rPr lang="en-US" sz="1800" spc="-100" dirty="0" err="1">
                <a:latin typeface="Albert Sans"/>
              </a:rPr>
              <a:t>vom</a:t>
            </a:r>
            <a:r>
              <a:rPr lang="en-US" sz="1800" spc="-100" dirty="0">
                <a:latin typeface="Albert Sans"/>
              </a:rPr>
              <a:t> </a:t>
            </a:r>
            <a:r>
              <a:rPr lang="en-US" sz="1800" spc="-100" dirty="0" err="1">
                <a:latin typeface="Albert Sans"/>
              </a:rPr>
              <a:t>spune</a:t>
            </a:r>
            <a:r>
              <a:rPr lang="en-US" sz="1800" spc="-100" dirty="0">
                <a:latin typeface="Albert Sans"/>
              </a:rPr>
              <a:t> </a:t>
            </a:r>
            <a:r>
              <a:rPr lang="en-US" sz="1800" spc="-100" dirty="0" err="1">
                <a:latin typeface="Albert Sans"/>
              </a:rPr>
              <a:t>că</a:t>
            </a:r>
            <a:r>
              <a:rPr lang="en-US" sz="1800" spc="-100" dirty="0">
                <a:latin typeface="Albert Sans"/>
              </a:rPr>
              <a:t> </a:t>
            </a:r>
            <a:r>
              <a:rPr lang="en-US" sz="1800" spc="-100" dirty="0" err="1">
                <a:latin typeface="Albert Sans"/>
              </a:rPr>
              <a:t>este</a:t>
            </a:r>
            <a:r>
              <a:rPr lang="en-US" sz="1800" spc="-100" dirty="0">
                <a:latin typeface="Albert Sans"/>
              </a:rPr>
              <a:t> </a:t>
            </a:r>
            <a:r>
              <a:rPr lang="en-US" sz="1800" spc="-100" dirty="0" err="1">
                <a:latin typeface="Albert Sans"/>
              </a:rPr>
              <a:t>vorba</a:t>
            </a:r>
            <a:r>
              <a:rPr lang="en-US" sz="1800" spc="-100" dirty="0">
                <a:latin typeface="Albert Sans"/>
              </a:rPr>
              <a:t> de un </a:t>
            </a:r>
            <a:r>
              <a:rPr lang="en-US" sz="1800" spc="-100" dirty="0" err="1">
                <a:latin typeface="Albert Sans"/>
              </a:rPr>
              <a:t>declanșator</a:t>
            </a:r>
            <a:r>
              <a:rPr lang="en-US" sz="1800" spc="-100" dirty="0">
                <a:latin typeface="Albert Sans"/>
              </a:rPr>
              <a:t> de </a:t>
            </a:r>
            <a:r>
              <a:rPr lang="en-US" sz="1800" spc="-100" dirty="0" err="1">
                <a:latin typeface="Albert Sans"/>
              </a:rPr>
              <a:t>acțiune</a:t>
            </a:r>
            <a:r>
              <a:rPr lang="en-US" sz="1800" spc="-100" dirty="0">
                <a:latin typeface="Albert Sans"/>
              </a:rPr>
              <a:t>.</a:t>
            </a:r>
          </a:p>
          <a:p>
            <a:pPr algn="just">
              <a:buNone/>
            </a:pPr>
            <a:endParaRPr lang="en-US" sz="1800" spc="-100" dirty="0">
              <a:latin typeface="Albert Sans"/>
            </a:endParaRPr>
          </a:p>
        </p:txBody>
      </p:sp>
    </p:spTree>
    <p:extLst>
      <p:ext uri="{BB962C8B-B14F-4D97-AF65-F5344CB8AC3E}">
        <p14:creationId xmlns:p14="http://schemas.microsoft.com/office/powerpoint/2010/main" val="412231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39"/>
          <p:cNvSpPr txBox="1">
            <a:spLocks noGrp="1"/>
          </p:cNvSpPr>
          <p:nvPr>
            <p:ph type="title"/>
          </p:nvPr>
        </p:nvSpPr>
        <p:spPr>
          <a:xfrm>
            <a:off x="1212826" y="1312083"/>
            <a:ext cx="7329900" cy="572700"/>
          </a:xfrm>
          <a:prstGeom prst="rect">
            <a:avLst/>
          </a:prstGeom>
        </p:spPr>
        <p:txBody>
          <a:bodyPr spcFirstLastPara="1" wrap="square" lIns="91425" tIns="91425" rIns="91425" bIns="91425" anchor="t" anchorCtr="0">
            <a:noAutofit/>
          </a:bodyPr>
          <a:lstStyle/>
          <a:p>
            <a:pPr lvl="0"/>
            <a:r>
              <a:rPr lang="ro-RO" dirty="0"/>
              <a:t>Reguli procedurale</a:t>
            </a:r>
            <a:endParaRPr lang="ro-RO" b="1" dirty="0">
              <a:effectLst>
                <a:outerShdw blurRad="38100" dist="38100" dir="2700000" algn="tl">
                  <a:srgbClr val="000000">
                    <a:alpha val="43137"/>
                  </a:srgbClr>
                </a:outerShdw>
              </a:effectLst>
            </a:endParaRPr>
          </a:p>
        </p:txBody>
      </p:sp>
      <p:sp>
        <p:nvSpPr>
          <p:cNvPr id="18" name="Google Shape;1819;p49"/>
          <p:cNvSpPr txBox="1">
            <a:spLocks/>
          </p:cNvSpPr>
          <p:nvPr/>
        </p:nvSpPr>
        <p:spPr>
          <a:xfrm>
            <a:off x="1157964" y="1005116"/>
            <a:ext cx="7719336" cy="175933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None/>
            </a:pPr>
            <a:endParaRPr lang="en-US" sz="1800" b="1" spc="-100" dirty="0"/>
          </a:p>
        </p:txBody>
      </p:sp>
      <p:sp>
        <p:nvSpPr>
          <p:cNvPr id="2" name="Content Placeholder 2">
            <a:extLst>
              <a:ext uri="{FF2B5EF4-FFF2-40B4-BE49-F238E27FC236}">
                <a16:creationId xmlns:a16="http://schemas.microsoft.com/office/drawing/2014/main" id="{FCBB5E23-CDE0-635E-2A97-2DA27BFF2F30}"/>
              </a:ext>
            </a:extLst>
          </p:cNvPr>
          <p:cNvSpPr txBox="1">
            <a:spLocks/>
          </p:cNvSpPr>
          <p:nvPr/>
        </p:nvSpPr>
        <p:spPr>
          <a:xfrm>
            <a:off x="1212826" y="2046592"/>
            <a:ext cx="11338560" cy="4572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r>
              <a:rPr lang="ro-RO" sz="1700" dirty="0">
                <a:latin typeface="Albert Sans"/>
              </a:rPr>
              <a:t>Comenzile pot fi procesate între orele 08.00-22.00 de luni până sâmbătă.</a:t>
            </a:r>
          </a:p>
          <a:p>
            <a:pPr algn="just"/>
            <a:r>
              <a:rPr lang="ro-RO" sz="1700" dirty="0">
                <a:latin typeface="Albert Sans"/>
              </a:rPr>
              <a:t>Clienţii primesc confirmarea comezii telefonic sau prin mail.</a:t>
            </a:r>
          </a:p>
          <a:p>
            <a:pPr algn="just"/>
            <a:r>
              <a:rPr lang="ro-RO" sz="1700" dirty="0">
                <a:latin typeface="Albert Sans"/>
              </a:rPr>
              <a:t>Orice client care comandă de mai mult de 150 de lei nu plăteşte costul livrării.</a:t>
            </a:r>
          </a:p>
          <a:p>
            <a:pPr algn="just"/>
            <a:r>
              <a:rPr lang="ro-RO" sz="1700" dirty="0">
                <a:latin typeface="Albert Sans"/>
              </a:rPr>
              <a:t>Costurile produselor sunt in lei.</a:t>
            </a:r>
            <a:endParaRPr lang="en-US" sz="1700" dirty="0">
              <a:latin typeface="Albert Sans"/>
            </a:endParaRPr>
          </a:p>
          <a:p>
            <a:pPr algn="just"/>
            <a:r>
              <a:rPr lang="en-US" sz="1700" dirty="0">
                <a:latin typeface="Albert Sans"/>
              </a:rPr>
              <a:t>Un </a:t>
            </a:r>
            <a:r>
              <a:rPr lang="en-US" sz="1700" dirty="0" err="1">
                <a:latin typeface="Albert Sans"/>
              </a:rPr>
              <a:t>produs</a:t>
            </a:r>
            <a:r>
              <a:rPr lang="en-US" sz="1700" dirty="0">
                <a:latin typeface="Albert Sans"/>
              </a:rPr>
              <a:t> </a:t>
            </a:r>
            <a:r>
              <a:rPr lang="en-US" sz="1700" dirty="0" err="1">
                <a:latin typeface="Albert Sans"/>
              </a:rPr>
              <a:t>poate</a:t>
            </a:r>
            <a:r>
              <a:rPr lang="en-US" sz="1700" dirty="0">
                <a:latin typeface="Albert Sans"/>
              </a:rPr>
              <a:t> fi </a:t>
            </a:r>
            <a:r>
              <a:rPr lang="en-US" sz="1700" dirty="0" err="1">
                <a:latin typeface="Albert Sans"/>
              </a:rPr>
              <a:t>distribuit</a:t>
            </a:r>
            <a:r>
              <a:rPr lang="en-US" sz="1700" dirty="0">
                <a:latin typeface="Albert Sans"/>
              </a:rPr>
              <a:t> de maxim 5 </a:t>
            </a:r>
            <a:r>
              <a:rPr lang="en-US" sz="1700" dirty="0" err="1">
                <a:latin typeface="Albert Sans"/>
              </a:rPr>
              <a:t>furnizori</a:t>
            </a:r>
            <a:r>
              <a:rPr lang="en-US" sz="1700" dirty="0">
                <a:latin typeface="Albert Sans"/>
              </a:rPr>
              <a:t>.</a:t>
            </a:r>
          </a:p>
          <a:p>
            <a:pPr algn="just"/>
            <a:r>
              <a:rPr lang="en-US" sz="1700" dirty="0">
                <a:latin typeface="Albert Sans"/>
              </a:rPr>
              <a:t>Pre</a:t>
            </a:r>
            <a:r>
              <a:rPr lang="ro-RO" sz="1700" dirty="0">
                <a:latin typeface="Albert Sans"/>
              </a:rPr>
              <a:t>țului de bază al unui produs îi este adaugat </a:t>
            </a:r>
            <a:r>
              <a:rPr lang="en-US" sz="1700" dirty="0">
                <a:latin typeface="Albert Sans"/>
              </a:rPr>
              <a:t>“</a:t>
            </a:r>
            <a:r>
              <a:rPr lang="en-US" sz="1700" dirty="0" err="1">
                <a:latin typeface="Albert Sans"/>
              </a:rPr>
              <a:t>adaos</a:t>
            </a:r>
            <a:r>
              <a:rPr lang="en-US" sz="1700" dirty="0">
                <a:latin typeface="Albert Sans"/>
              </a:rPr>
              <a:t>”</a:t>
            </a:r>
            <a:r>
              <a:rPr lang="ro-RO" sz="1700" dirty="0">
                <a:latin typeface="Albert Sans"/>
              </a:rPr>
              <a:t> în funcție de formaul media.</a:t>
            </a:r>
          </a:p>
          <a:p>
            <a:pPr algn="just"/>
            <a:endParaRPr lang="ro-RO" sz="1700" dirty="0">
              <a:latin typeface="Albert Sans"/>
            </a:endParaRPr>
          </a:p>
          <a:p>
            <a:pPr algn="just"/>
            <a:endParaRPr lang="en-US" sz="1700" dirty="0">
              <a:latin typeface="Albert Sans"/>
            </a:endParaRPr>
          </a:p>
        </p:txBody>
      </p:sp>
    </p:spTree>
    <p:extLst>
      <p:ext uri="{BB962C8B-B14F-4D97-AF65-F5344CB8AC3E}">
        <p14:creationId xmlns:p14="http://schemas.microsoft.com/office/powerpoint/2010/main" val="1065460867"/>
      </p:ext>
    </p:extLst>
  </p:cSld>
  <p:clrMapOvr>
    <a:masterClrMapping/>
  </p:clrMapOvr>
</p:sld>
</file>

<file path=ppt/theme/theme1.xml><?xml version="1.0" encoding="utf-8"?>
<a:theme xmlns:a="http://schemas.openxmlformats.org/drawingml/2006/main" name="Music Record Pitch Deck by Slidesgo">
  <a:themeElements>
    <a:clrScheme name="Simple Light">
      <a:dk1>
        <a:srgbClr val="102830"/>
      </a:dk1>
      <a:lt1>
        <a:srgbClr val="FF6464"/>
      </a:lt1>
      <a:dk2>
        <a:srgbClr val="FFF7E2"/>
      </a:dk2>
      <a:lt2>
        <a:srgbClr val="F6E09F"/>
      </a:lt2>
      <a:accent1>
        <a:srgbClr val="BF3F3F"/>
      </a:accent1>
      <a:accent2>
        <a:srgbClr val="CCCCCC"/>
      </a:accent2>
      <a:accent3>
        <a:srgbClr val="FFFFFF"/>
      </a:accent3>
      <a:accent4>
        <a:srgbClr val="FFFFFF"/>
      </a:accent4>
      <a:accent5>
        <a:srgbClr val="FFFFFF"/>
      </a:accent5>
      <a:accent6>
        <a:srgbClr val="FFFFFF"/>
      </a:accent6>
      <a:hlink>
        <a:srgbClr val="10283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1759</TotalTime>
  <Words>3001</Words>
  <Application>Microsoft Office PowerPoint</Application>
  <PresentationFormat>On-screen Show (16:9)</PresentationFormat>
  <Paragraphs>440</Paragraphs>
  <Slides>60</Slides>
  <Notes>60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Albert Sans</vt:lpstr>
      <vt:lpstr>Anaheim</vt:lpstr>
      <vt:lpstr>Anton</vt:lpstr>
      <vt:lpstr>Arial</vt:lpstr>
      <vt:lpstr>Bebas Neue</vt:lpstr>
      <vt:lpstr>Cascadia Code</vt:lpstr>
      <vt:lpstr>Georgia</vt:lpstr>
      <vt:lpstr>Nunito Light</vt:lpstr>
      <vt:lpstr>PT Sans</vt:lpstr>
      <vt:lpstr>Wingdings 2</vt:lpstr>
      <vt:lpstr>Music Record Pitch Deck by Slidesgo</vt:lpstr>
      <vt:lpstr>LUCRARE PENTRU SUȚINEREA EXAMENULUI DE COMPETENȚE PROFESIONALE</vt:lpstr>
      <vt:lpstr>Cuprins</vt:lpstr>
      <vt:lpstr>Argument</vt:lpstr>
      <vt:lpstr>Descrierea afacerii</vt:lpstr>
      <vt:lpstr>Necesitatea formării unei baze de date</vt:lpstr>
      <vt:lpstr>Reguli structurale</vt:lpstr>
      <vt:lpstr>Reguli de integritate</vt:lpstr>
      <vt:lpstr>Reguli procedurale</vt:lpstr>
      <vt:lpstr>Reguli procedurale</vt:lpstr>
      <vt:lpstr>Normalizarea bazelor de date</vt:lpstr>
      <vt:lpstr>Normalizarea bazelor de date</vt:lpstr>
      <vt:lpstr>Normalizarea bazelor de date</vt:lpstr>
      <vt:lpstr>Prezentarea entităților</vt:lpstr>
      <vt:lpstr>Prezentarea entităților</vt:lpstr>
      <vt:lpstr>ENTITATI </vt:lpstr>
      <vt:lpstr>ERD-ISH</vt:lpstr>
      <vt:lpstr>ERD inițial</vt:lpstr>
      <vt:lpstr>Rezolvarea relațiilor many-to-many</vt:lpstr>
      <vt:lpstr>PowerPoint Presentation</vt:lpstr>
      <vt:lpstr>PowerPoint Presentation</vt:lpstr>
      <vt:lpstr>PowerPoint Presentation</vt:lpstr>
      <vt:lpstr>PowerPoint Presentation</vt:lpstr>
      <vt:lpstr>ERD FINAL</vt:lpstr>
      <vt:lpstr>Modelarea entităților</vt:lpstr>
      <vt:lpstr>Modelarea entităților</vt:lpstr>
      <vt:lpstr>TABELE  ORACLE</vt:lpstr>
      <vt:lpstr>PowerPoint Presentation</vt:lpstr>
      <vt:lpstr>Tabela Artisti </vt:lpstr>
      <vt:lpstr>Tabela Functii </vt:lpstr>
      <vt:lpstr>Tabela Clienti </vt:lpstr>
      <vt:lpstr>Tabela Case De Discuri </vt:lpstr>
      <vt:lpstr>Tabela Furnizori </vt:lpstr>
      <vt:lpstr>Tabela Stocuri</vt:lpstr>
      <vt:lpstr>Tabela Liste Melodii</vt:lpstr>
      <vt:lpstr>Tabela Angajati</vt:lpstr>
      <vt:lpstr>Tabela Comenzi</vt:lpstr>
      <vt:lpstr>Tabela Descrieri</vt:lpstr>
      <vt:lpstr>Tabela Albume</vt:lpstr>
      <vt:lpstr>Tabela Genuri Muzicale</vt:lpstr>
      <vt:lpstr>Tabela Formaturi Media</vt:lpstr>
      <vt:lpstr> DATE DIN TABELE  ORACLE</vt:lpstr>
      <vt:lpstr>Tabela Artisti </vt:lpstr>
      <vt:lpstr>TABELA ALBUME</vt:lpstr>
      <vt:lpstr>TABELA LISTE DE MELODII</vt:lpstr>
      <vt:lpstr>TABELA LISTE DE MELODII</vt:lpstr>
      <vt:lpstr>TABELA FORMATURI MEDIA</vt:lpstr>
      <vt:lpstr>TABELA FORMATURI MEDIA</vt:lpstr>
      <vt:lpstr>TABELA ANGAJATI</vt:lpstr>
      <vt:lpstr>TABELA ANGAJATI</vt:lpstr>
      <vt:lpstr>TABELA GENURI MUZICALE</vt:lpstr>
      <vt:lpstr>TABELA GENURI MUZICALE</vt:lpstr>
      <vt:lpstr>TABELA COMENZI</vt:lpstr>
      <vt:lpstr>TABELA COMENZI</vt:lpstr>
      <vt:lpstr>TABELA STOCURI</vt:lpstr>
      <vt:lpstr>TABELA STOCURI</vt:lpstr>
      <vt:lpstr>TABELA CASE DE DISCURI </vt:lpstr>
      <vt:lpstr>TABELA FURNIZORI  </vt:lpstr>
      <vt:lpstr>TABELA FUNCTII</vt:lpstr>
      <vt:lpstr>Concluzie</vt:lpstr>
      <vt:lpstr>Bibliografie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LUCRARE PENTRU SUȚINEREA EXAMENULUI DE COMPETENȚE PROFESIONALE</dc:title>
  <cp:lastModifiedBy>Rachieru Gabriel</cp:lastModifiedBy>
  <cp:revision>12</cp:revision>
  <dcterms:modified xsi:type="dcterms:W3CDTF">2024-04-13T08:41:47Z</dcterms:modified>
</cp:coreProperties>
</file>