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9" r:id="rId1"/>
    <p:sldMasterId id="2147483690" r:id="rId2"/>
  </p:sldMasterIdLst>
  <p:notesMasterIdLst>
    <p:notesMasterId r:id="rId11"/>
  </p:notesMasterIdLst>
  <p:sldIdLst>
    <p:sldId id="350" r:id="rId3"/>
    <p:sldId id="348" r:id="rId4"/>
    <p:sldId id="349" r:id="rId5"/>
    <p:sldId id="346" r:id="rId6"/>
    <p:sldId id="347" r:id="rId7"/>
    <p:sldId id="351" r:id="rId8"/>
    <p:sldId id="352" r:id="rId9"/>
    <p:sldId id="30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4E1"/>
    <a:srgbClr val="CD7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93" autoAdjust="0"/>
    <p:restoredTop sz="86441" autoAdjust="0"/>
  </p:normalViewPr>
  <p:slideViewPr>
    <p:cSldViewPr snapToGrid="0">
      <p:cViewPr>
        <p:scale>
          <a:sx n="113" d="100"/>
          <a:sy n="113" d="100"/>
        </p:scale>
        <p:origin x="124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FA2CC-75C3-4E43-A6E4-8BB4AFC2C756}" type="datetimeFigureOut">
              <a:rPr lang="en-US" smtClean="0"/>
              <a:t>7/20/2023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161351-45AB-40CD-AF62-AF3DF6687339}" type="slidenum">
              <a:rPr lang="en-US" smtClean="0"/>
              <a:t>‹#›</a:t>
            </a:fld>
            <a:endParaRPr lang="en-US"/>
          </a:p>
        </p:txBody>
      </p:sp>
    </p:spTree>
    <p:extLst>
      <p:ext uri="{BB962C8B-B14F-4D97-AF65-F5344CB8AC3E}">
        <p14:creationId xmlns:p14="http://schemas.microsoft.com/office/powerpoint/2010/main" val="272307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59161351-45AB-40CD-AF62-AF3DF6687339}" type="slidenum">
              <a:rPr lang="en-US" smtClean="0"/>
              <a:t>1</a:t>
            </a:fld>
            <a:endParaRPr lang="en-US"/>
          </a:p>
        </p:txBody>
      </p:sp>
    </p:spTree>
    <p:extLst>
      <p:ext uri="{BB962C8B-B14F-4D97-AF65-F5344CB8AC3E}">
        <p14:creationId xmlns:p14="http://schemas.microsoft.com/office/powerpoint/2010/main" val="3222745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מדברים על מה זה </a:t>
            </a:r>
            <a:r>
              <a:rPr lang="he-IL" dirty="0" err="1"/>
              <a:t>רזנט</a:t>
            </a:r>
            <a:r>
              <a:rPr lang="he-IL" dirty="0"/>
              <a:t> – ארכיטקטורה שבאה לתת מענה עבור </a:t>
            </a:r>
            <a:r>
              <a:rPr lang="en-US" dirty="0"/>
              <a:t>vanishing problem </a:t>
            </a:r>
            <a:r>
              <a:rPr lang="he-IL" dirty="0"/>
              <a:t> - בתהליך </a:t>
            </a:r>
            <a:r>
              <a:rPr lang="en-US" dirty="0"/>
              <a:t>backprop </a:t>
            </a:r>
            <a:r>
              <a:rPr lang="he-IL" dirty="0"/>
              <a:t> בגלל שיש המון שכבות נוצרת בעיה </a:t>
            </a:r>
            <a:r>
              <a:rPr lang="he-IL" dirty="0" err="1"/>
              <a:t>שהגרדיאנטים</a:t>
            </a:r>
            <a:r>
              <a:rPr lang="he-IL" dirty="0"/>
              <a:t> כמעט ולא מתעדכנים (ככל שהולכים אחורה מכפילים ביותר מכפילים וכך ההתקדמות בעצם איטית מאוד – המשקלים מתעדכנים לפי </a:t>
            </a:r>
            <a:r>
              <a:rPr lang="he-IL" dirty="0" err="1"/>
              <a:t>הגרדיאנטים</a:t>
            </a:r>
            <a:r>
              <a:rPr lang="he-IL" dirty="0"/>
              <a:t>, </a:t>
            </a:r>
            <a:r>
              <a:rPr lang="he-IL" dirty="0" err="1"/>
              <a:t>הגרדיאנטים</a:t>
            </a:r>
            <a:r>
              <a:rPr lang="he-IL" dirty="0"/>
              <a:t> מאוד קטנים ולכן המשקלים כמעט ולא מתעדכנים )</a:t>
            </a:r>
            <a:r>
              <a:rPr lang="en-US" dirty="0"/>
              <a:t> </a:t>
            </a:r>
            <a:endParaRPr lang="he-IL" dirty="0"/>
          </a:p>
          <a:p>
            <a:pPr algn="r" rtl="1"/>
            <a:endParaRPr lang="he-IL" dirty="0"/>
          </a:p>
          <a:p>
            <a:pPr algn="r" rtl="1"/>
            <a:r>
              <a:rPr lang="he-IL" dirty="0" err="1"/>
              <a:t>רזנט</a:t>
            </a:r>
            <a:r>
              <a:rPr lang="he-IL" dirty="0"/>
              <a:t> פתרון : מדלג על חלק מהשכבות ומקשר בין שכבות לאחר דילוג של חלק מהשכבות </a:t>
            </a:r>
            <a:endParaRPr lang="en-US" dirty="0"/>
          </a:p>
        </p:txBody>
      </p:sp>
      <p:sp>
        <p:nvSpPr>
          <p:cNvPr id="4" name="Slide Number Placeholder 3"/>
          <p:cNvSpPr>
            <a:spLocks noGrp="1"/>
          </p:cNvSpPr>
          <p:nvPr>
            <p:ph type="sldNum" sz="quarter" idx="5"/>
          </p:nvPr>
        </p:nvSpPr>
        <p:spPr/>
        <p:txBody>
          <a:bodyPr/>
          <a:lstStyle/>
          <a:p>
            <a:fld id="{59161351-45AB-40CD-AF62-AF3DF6687339}" type="slidenum">
              <a:rPr lang="en-US" smtClean="0"/>
              <a:t>2</a:t>
            </a:fld>
            <a:endParaRPr lang="en-US"/>
          </a:p>
        </p:txBody>
      </p:sp>
    </p:spTree>
    <p:extLst>
      <p:ext uri="{BB962C8B-B14F-4D97-AF65-F5344CB8AC3E}">
        <p14:creationId xmlns:p14="http://schemas.microsoft.com/office/powerpoint/2010/main" val="3208119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59161351-45AB-40CD-AF62-AF3DF6687339}" type="slidenum">
              <a:rPr lang="en-US" smtClean="0"/>
              <a:t>3</a:t>
            </a:fld>
            <a:endParaRPr lang="en-US"/>
          </a:p>
        </p:txBody>
      </p:sp>
    </p:spTree>
    <p:extLst>
      <p:ext uri="{BB962C8B-B14F-4D97-AF65-F5344CB8AC3E}">
        <p14:creationId xmlns:p14="http://schemas.microsoft.com/office/powerpoint/2010/main" val="364667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59161351-45AB-40CD-AF62-AF3DF6687339}" type="slidenum">
              <a:rPr lang="en-US" smtClean="0"/>
              <a:t>4</a:t>
            </a:fld>
            <a:endParaRPr lang="en-US"/>
          </a:p>
        </p:txBody>
      </p:sp>
    </p:spTree>
    <p:extLst>
      <p:ext uri="{BB962C8B-B14F-4D97-AF65-F5344CB8AC3E}">
        <p14:creationId xmlns:p14="http://schemas.microsoft.com/office/powerpoint/2010/main" val="2162659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59161351-45AB-40CD-AF62-AF3DF6687339}" type="slidenum">
              <a:rPr lang="en-US" smtClean="0"/>
              <a:t>5</a:t>
            </a:fld>
            <a:endParaRPr lang="en-US"/>
          </a:p>
        </p:txBody>
      </p:sp>
    </p:spTree>
    <p:extLst>
      <p:ext uri="{BB962C8B-B14F-4D97-AF65-F5344CB8AC3E}">
        <p14:creationId xmlns:p14="http://schemas.microsoft.com/office/powerpoint/2010/main" val="1972487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59161351-45AB-40CD-AF62-AF3DF6687339}" type="slidenum">
              <a:rPr lang="en-US" smtClean="0"/>
              <a:t>6</a:t>
            </a:fld>
            <a:endParaRPr lang="en-US"/>
          </a:p>
        </p:txBody>
      </p:sp>
    </p:spTree>
    <p:extLst>
      <p:ext uri="{BB962C8B-B14F-4D97-AF65-F5344CB8AC3E}">
        <p14:creationId xmlns:p14="http://schemas.microsoft.com/office/powerpoint/2010/main" val="2753261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59161351-45AB-40CD-AF62-AF3DF6687339}" type="slidenum">
              <a:rPr lang="en-US" smtClean="0"/>
              <a:t>7</a:t>
            </a:fld>
            <a:endParaRPr lang="en-US"/>
          </a:p>
        </p:txBody>
      </p:sp>
    </p:spTree>
    <p:extLst>
      <p:ext uri="{BB962C8B-B14F-4D97-AF65-F5344CB8AC3E}">
        <p14:creationId xmlns:p14="http://schemas.microsoft.com/office/powerpoint/2010/main" val="1980190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932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F86B7CEF-5909-0B4B-B6C6-D6B00B85DBF6}"/>
              </a:ext>
            </a:extLst>
          </p:cNvPr>
          <p:cNvSpPr/>
          <p:nvPr userDrawn="1"/>
        </p:nvSpPr>
        <p:spPr>
          <a:xfrm>
            <a:off x="508001" y="1179828"/>
            <a:ext cx="3313431" cy="3313431"/>
          </a:xfrm>
          <a:custGeom>
            <a:avLst/>
            <a:gdLst/>
            <a:ahLst/>
            <a:cxnLst>
              <a:cxn ang="0">
                <a:pos x="wd2" y="hd2"/>
              </a:cxn>
              <a:cxn ang="5400000">
                <a:pos x="wd2" y="hd2"/>
              </a:cxn>
              <a:cxn ang="10800000">
                <a:pos x="wd2" y="hd2"/>
              </a:cxn>
              <a:cxn ang="16200000">
                <a:pos x="wd2" y="hd2"/>
              </a:cxn>
            </a:cxnLst>
            <a:rect l="0" t="0" r="r" b="b"/>
            <a:pathLst>
              <a:path w="21600" h="21600" extrusionOk="0">
                <a:moveTo>
                  <a:pt x="13561" y="356"/>
                </a:moveTo>
                <a:lnTo>
                  <a:pt x="356" y="13561"/>
                </a:lnTo>
                <a:cubicBezTo>
                  <a:pt x="339" y="13503"/>
                  <a:pt x="323" y="13437"/>
                  <a:pt x="306" y="13371"/>
                </a:cubicBezTo>
                <a:lnTo>
                  <a:pt x="13371" y="315"/>
                </a:lnTo>
                <a:cubicBezTo>
                  <a:pt x="13437" y="331"/>
                  <a:pt x="13495" y="348"/>
                  <a:pt x="13561" y="356"/>
                </a:cubicBezTo>
                <a:close/>
                <a:moveTo>
                  <a:pt x="8767" y="199"/>
                </a:moveTo>
                <a:lnTo>
                  <a:pt x="190" y="8776"/>
                </a:lnTo>
                <a:cubicBezTo>
                  <a:pt x="174" y="8867"/>
                  <a:pt x="157" y="8966"/>
                  <a:pt x="141" y="9066"/>
                </a:cubicBezTo>
                <a:lnTo>
                  <a:pt x="9049" y="157"/>
                </a:lnTo>
                <a:cubicBezTo>
                  <a:pt x="8958" y="157"/>
                  <a:pt x="8859" y="174"/>
                  <a:pt x="8767" y="199"/>
                </a:cubicBezTo>
                <a:close/>
                <a:moveTo>
                  <a:pt x="17825" y="2600"/>
                </a:moveTo>
                <a:lnTo>
                  <a:pt x="2600" y="17825"/>
                </a:lnTo>
                <a:cubicBezTo>
                  <a:pt x="2633" y="17866"/>
                  <a:pt x="2674" y="17908"/>
                  <a:pt x="2707" y="17949"/>
                </a:cubicBezTo>
                <a:lnTo>
                  <a:pt x="17949" y="2716"/>
                </a:lnTo>
                <a:cubicBezTo>
                  <a:pt x="17908" y="2674"/>
                  <a:pt x="17866" y="2641"/>
                  <a:pt x="17825" y="2600"/>
                </a:cubicBezTo>
                <a:close/>
                <a:moveTo>
                  <a:pt x="21070" y="7451"/>
                </a:moveTo>
                <a:lnTo>
                  <a:pt x="7451" y="21070"/>
                </a:lnTo>
                <a:cubicBezTo>
                  <a:pt x="7509" y="21087"/>
                  <a:pt x="7567" y="21103"/>
                  <a:pt x="7633" y="21128"/>
                </a:cubicBezTo>
                <a:lnTo>
                  <a:pt x="21128" y="7633"/>
                </a:lnTo>
                <a:cubicBezTo>
                  <a:pt x="21103" y="7567"/>
                  <a:pt x="21087" y="7509"/>
                  <a:pt x="21070" y="7451"/>
                </a:cubicBezTo>
                <a:close/>
                <a:moveTo>
                  <a:pt x="20698" y="6474"/>
                </a:moveTo>
                <a:lnTo>
                  <a:pt x="6474" y="20698"/>
                </a:lnTo>
                <a:cubicBezTo>
                  <a:pt x="6524" y="20722"/>
                  <a:pt x="6582" y="20747"/>
                  <a:pt x="6640" y="20764"/>
                </a:cubicBezTo>
                <a:lnTo>
                  <a:pt x="20772" y="6632"/>
                </a:lnTo>
                <a:cubicBezTo>
                  <a:pt x="20739" y="6582"/>
                  <a:pt x="20722" y="6532"/>
                  <a:pt x="20698" y="6474"/>
                </a:cubicBezTo>
                <a:close/>
                <a:moveTo>
                  <a:pt x="20888" y="6954"/>
                </a:moveTo>
                <a:lnTo>
                  <a:pt x="6946" y="20896"/>
                </a:lnTo>
                <a:cubicBezTo>
                  <a:pt x="7004" y="20913"/>
                  <a:pt x="7054" y="20938"/>
                  <a:pt x="7120" y="20963"/>
                </a:cubicBezTo>
                <a:lnTo>
                  <a:pt x="20954" y="7128"/>
                </a:lnTo>
                <a:cubicBezTo>
                  <a:pt x="20929" y="7070"/>
                  <a:pt x="20913" y="7012"/>
                  <a:pt x="20888" y="6954"/>
                </a:cubicBezTo>
                <a:close/>
                <a:moveTo>
                  <a:pt x="21352" y="8519"/>
                </a:moveTo>
                <a:lnTo>
                  <a:pt x="8511" y="21360"/>
                </a:lnTo>
                <a:cubicBezTo>
                  <a:pt x="8569" y="21376"/>
                  <a:pt x="8635" y="21385"/>
                  <a:pt x="8710" y="21401"/>
                </a:cubicBezTo>
                <a:lnTo>
                  <a:pt x="21401" y="8710"/>
                </a:lnTo>
                <a:cubicBezTo>
                  <a:pt x="21385" y="8643"/>
                  <a:pt x="21368" y="8577"/>
                  <a:pt x="21352" y="8519"/>
                </a:cubicBezTo>
                <a:close/>
                <a:moveTo>
                  <a:pt x="6872" y="737"/>
                </a:moveTo>
                <a:lnTo>
                  <a:pt x="737" y="6872"/>
                </a:lnTo>
                <a:cubicBezTo>
                  <a:pt x="687" y="6996"/>
                  <a:pt x="646" y="7120"/>
                  <a:pt x="596" y="7244"/>
                </a:cubicBezTo>
                <a:lnTo>
                  <a:pt x="7244" y="596"/>
                </a:lnTo>
                <a:cubicBezTo>
                  <a:pt x="7120" y="646"/>
                  <a:pt x="6996" y="687"/>
                  <a:pt x="6872" y="737"/>
                </a:cubicBezTo>
                <a:close/>
                <a:moveTo>
                  <a:pt x="19456" y="4346"/>
                </a:moveTo>
                <a:lnTo>
                  <a:pt x="4338" y="19464"/>
                </a:lnTo>
                <a:cubicBezTo>
                  <a:pt x="4380" y="19497"/>
                  <a:pt x="4429" y="19530"/>
                  <a:pt x="4471" y="19563"/>
                </a:cubicBezTo>
                <a:lnTo>
                  <a:pt x="19547" y="4487"/>
                </a:lnTo>
                <a:cubicBezTo>
                  <a:pt x="19522" y="4438"/>
                  <a:pt x="19489" y="4388"/>
                  <a:pt x="19456" y="4346"/>
                </a:cubicBezTo>
                <a:close/>
                <a:moveTo>
                  <a:pt x="5605" y="1333"/>
                </a:moveTo>
                <a:lnTo>
                  <a:pt x="1325" y="5613"/>
                </a:lnTo>
                <a:cubicBezTo>
                  <a:pt x="1234" y="5770"/>
                  <a:pt x="1151" y="5936"/>
                  <a:pt x="1076" y="6102"/>
                </a:cubicBezTo>
                <a:lnTo>
                  <a:pt x="6093" y="1085"/>
                </a:lnTo>
                <a:cubicBezTo>
                  <a:pt x="5928" y="1159"/>
                  <a:pt x="5762" y="1242"/>
                  <a:pt x="5605" y="1333"/>
                </a:cubicBezTo>
                <a:close/>
                <a:moveTo>
                  <a:pt x="21459" y="9082"/>
                </a:moveTo>
                <a:lnTo>
                  <a:pt x="9074" y="21468"/>
                </a:lnTo>
                <a:cubicBezTo>
                  <a:pt x="9140" y="21476"/>
                  <a:pt x="9206" y="21484"/>
                  <a:pt x="9281" y="21501"/>
                </a:cubicBezTo>
                <a:lnTo>
                  <a:pt x="21492" y="9289"/>
                </a:lnTo>
                <a:cubicBezTo>
                  <a:pt x="21484" y="9223"/>
                  <a:pt x="21468" y="9148"/>
                  <a:pt x="21459" y="9082"/>
                </a:cubicBezTo>
                <a:close/>
                <a:moveTo>
                  <a:pt x="21219" y="7973"/>
                </a:moveTo>
                <a:lnTo>
                  <a:pt x="7964" y="21227"/>
                </a:lnTo>
                <a:cubicBezTo>
                  <a:pt x="8022" y="21244"/>
                  <a:pt x="8089" y="21261"/>
                  <a:pt x="8155" y="21277"/>
                </a:cubicBezTo>
                <a:lnTo>
                  <a:pt x="21269" y="8163"/>
                </a:lnTo>
                <a:cubicBezTo>
                  <a:pt x="21252" y="8097"/>
                  <a:pt x="21236" y="8031"/>
                  <a:pt x="21219" y="7973"/>
                </a:cubicBezTo>
                <a:close/>
                <a:moveTo>
                  <a:pt x="9562" y="75"/>
                </a:moveTo>
                <a:lnTo>
                  <a:pt x="75" y="9562"/>
                </a:lnTo>
                <a:cubicBezTo>
                  <a:pt x="66" y="9653"/>
                  <a:pt x="58" y="9736"/>
                  <a:pt x="50" y="9827"/>
                </a:cubicBezTo>
                <a:lnTo>
                  <a:pt x="9827" y="50"/>
                </a:lnTo>
                <a:cubicBezTo>
                  <a:pt x="9736" y="58"/>
                  <a:pt x="9645" y="66"/>
                  <a:pt x="9562" y="75"/>
                </a:cubicBezTo>
                <a:close/>
                <a:moveTo>
                  <a:pt x="18181" y="2923"/>
                </a:moveTo>
                <a:lnTo>
                  <a:pt x="2914" y="18189"/>
                </a:lnTo>
                <a:cubicBezTo>
                  <a:pt x="2956" y="18230"/>
                  <a:pt x="2989" y="18272"/>
                  <a:pt x="3030" y="18313"/>
                </a:cubicBezTo>
                <a:lnTo>
                  <a:pt x="18305" y="3038"/>
                </a:lnTo>
                <a:cubicBezTo>
                  <a:pt x="18264" y="2997"/>
                  <a:pt x="18222" y="2964"/>
                  <a:pt x="18181" y="2923"/>
                </a:cubicBezTo>
                <a:close/>
                <a:moveTo>
                  <a:pt x="20002" y="5150"/>
                </a:moveTo>
                <a:lnTo>
                  <a:pt x="5141" y="20010"/>
                </a:lnTo>
                <a:cubicBezTo>
                  <a:pt x="5191" y="20044"/>
                  <a:pt x="5241" y="20068"/>
                  <a:pt x="5290" y="20101"/>
                </a:cubicBezTo>
                <a:lnTo>
                  <a:pt x="20093" y="5299"/>
                </a:lnTo>
                <a:cubicBezTo>
                  <a:pt x="20060" y="5249"/>
                  <a:pt x="20027" y="5199"/>
                  <a:pt x="20002" y="5150"/>
                </a:cubicBezTo>
                <a:close/>
                <a:moveTo>
                  <a:pt x="19737" y="4744"/>
                </a:moveTo>
                <a:lnTo>
                  <a:pt x="4736" y="19745"/>
                </a:lnTo>
                <a:cubicBezTo>
                  <a:pt x="4785" y="19779"/>
                  <a:pt x="4827" y="19812"/>
                  <a:pt x="4876" y="19837"/>
                </a:cubicBezTo>
                <a:lnTo>
                  <a:pt x="19828" y="4885"/>
                </a:lnTo>
                <a:cubicBezTo>
                  <a:pt x="19795" y="4835"/>
                  <a:pt x="19770" y="4785"/>
                  <a:pt x="19737" y="4744"/>
                </a:cubicBezTo>
                <a:close/>
                <a:moveTo>
                  <a:pt x="12236" y="99"/>
                </a:moveTo>
                <a:lnTo>
                  <a:pt x="91" y="12236"/>
                </a:lnTo>
                <a:cubicBezTo>
                  <a:pt x="99" y="12303"/>
                  <a:pt x="108" y="12369"/>
                  <a:pt x="124" y="12443"/>
                </a:cubicBezTo>
                <a:lnTo>
                  <a:pt x="12443" y="124"/>
                </a:lnTo>
                <a:cubicBezTo>
                  <a:pt x="12369" y="116"/>
                  <a:pt x="12303" y="108"/>
                  <a:pt x="12236" y="99"/>
                </a:cubicBezTo>
                <a:close/>
                <a:moveTo>
                  <a:pt x="21542" y="9678"/>
                </a:moveTo>
                <a:lnTo>
                  <a:pt x="9678" y="21542"/>
                </a:lnTo>
                <a:cubicBezTo>
                  <a:pt x="9753" y="21550"/>
                  <a:pt x="9827" y="21559"/>
                  <a:pt x="9893" y="21559"/>
                </a:cubicBezTo>
                <a:lnTo>
                  <a:pt x="21559" y="9893"/>
                </a:lnTo>
                <a:cubicBezTo>
                  <a:pt x="21550" y="9827"/>
                  <a:pt x="21550" y="9753"/>
                  <a:pt x="21542" y="9678"/>
                </a:cubicBezTo>
                <a:close/>
                <a:moveTo>
                  <a:pt x="19158" y="3966"/>
                </a:moveTo>
                <a:lnTo>
                  <a:pt x="3957" y="19166"/>
                </a:lnTo>
                <a:cubicBezTo>
                  <a:pt x="3999" y="19199"/>
                  <a:pt x="4040" y="19240"/>
                  <a:pt x="4090" y="19274"/>
                </a:cubicBezTo>
                <a:lnTo>
                  <a:pt x="19265" y="4098"/>
                </a:lnTo>
                <a:cubicBezTo>
                  <a:pt x="19232" y="4057"/>
                  <a:pt x="19191" y="4007"/>
                  <a:pt x="19158" y="3966"/>
                </a:cubicBezTo>
                <a:close/>
                <a:moveTo>
                  <a:pt x="11624" y="33"/>
                </a:moveTo>
                <a:lnTo>
                  <a:pt x="33" y="11624"/>
                </a:lnTo>
                <a:cubicBezTo>
                  <a:pt x="41" y="11698"/>
                  <a:pt x="41" y="11765"/>
                  <a:pt x="50" y="11839"/>
                </a:cubicBezTo>
                <a:lnTo>
                  <a:pt x="11839" y="50"/>
                </a:lnTo>
                <a:cubicBezTo>
                  <a:pt x="11765" y="50"/>
                  <a:pt x="11698" y="41"/>
                  <a:pt x="11624" y="33"/>
                </a:cubicBezTo>
                <a:close/>
                <a:moveTo>
                  <a:pt x="10978" y="8"/>
                </a:moveTo>
                <a:lnTo>
                  <a:pt x="0" y="10986"/>
                </a:lnTo>
                <a:cubicBezTo>
                  <a:pt x="0" y="11061"/>
                  <a:pt x="0" y="11144"/>
                  <a:pt x="8" y="11218"/>
                </a:cubicBezTo>
                <a:lnTo>
                  <a:pt x="11210" y="17"/>
                </a:lnTo>
                <a:cubicBezTo>
                  <a:pt x="11135" y="8"/>
                  <a:pt x="11061" y="8"/>
                  <a:pt x="10978" y="8"/>
                </a:cubicBezTo>
                <a:close/>
                <a:moveTo>
                  <a:pt x="10291" y="17"/>
                </a:moveTo>
                <a:lnTo>
                  <a:pt x="8" y="10299"/>
                </a:lnTo>
                <a:cubicBezTo>
                  <a:pt x="8" y="10382"/>
                  <a:pt x="0" y="10456"/>
                  <a:pt x="0" y="10539"/>
                </a:cubicBezTo>
                <a:lnTo>
                  <a:pt x="10539" y="0"/>
                </a:lnTo>
                <a:cubicBezTo>
                  <a:pt x="10456" y="8"/>
                  <a:pt x="10374" y="8"/>
                  <a:pt x="10291" y="17"/>
                </a:cubicBezTo>
                <a:close/>
                <a:moveTo>
                  <a:pt x="18851" y="3601"/>
                </a:moveTo>
                <a:lnTo>
                  <a:pt x="3601" y="18851"/>
                </a:lnTo>
                <a:cubicBezTo>
                  <a:pt x="3643" y="18884"/>
                  <a:pt x="3684" y="18926"/>
                  <a:pt x="3726" y="18959"/>
                </a:cubicBezTo>
                <a:lnTo>
                  <a:pt x="18959" y="3726"/>
                </a:lnTo>
                <a:cubicBezTo>
                  <a:pt x="18918" y="3684"/>
                  <a:pt x="18884" y="3643"/>
                  <a:pt x="18851" y="3601"/>
                </a:cubicBezTo>
                <a:close/>
                <a:moveTo>
                  <a:pt x="20482" y="6019"/>
                </a:moveTo>
                <a:lnTo>
                  <a:pt x="6011" y="20491"/>
                </a:lnTo>
                <a:cubicBezTo>
                  <a:pt x="6060" y="20515"/>
                  <a:pt x="6110" y="20540"/>
                  <a:pt x="6168" y="20565"/>
                </a:cubicBezTo>
                <a:lnTo>
                  <a:pt x="20557" y="6176"/>
                </a:lnTo>
                <a:cubicBezTo>
                  <a:pt x="20532" y="6118"/>
                  <a:pt x="20507" y="6069"/>
                  <a:pt x="20482" y="6019"/>
                </a:cubicBezTo>
                <a:close/>
                <a:moveTo>
                  <a:pt x="12816" y="190"/>
                </a:moveTo>
                <a:lnTo>
                  <a:pt x="190" y="12816"/>
                </a:lnTo>
                <a:cubicBezTo>
                  <a:pt x="199" y="12882"/>
                  <a:pt x="215" y="12948"/>
                  <a:pt x="232" y="13015"/>
                </a:cubicBezTo>
                <a:lnTo>
                  <a:pt x="13015" y="232"/>
                </a:lnTo>
                <a:cubicBezTo>
                  <a:pt x="12948" y="215"/>
                  <a:pt x="12882" y="207"/>
                  <a:pt x="12816" y="190"/>
                </a:cubicBezTo>
                <a:close/>
                <a:moveTo>
                  <a:pt x="20251" y="5572"/>
                </a:moveTo>
                <a:lnTo>
                  <a:pt x="5572" y="20251"/>
                </a:lnTo>
                <a:cubicBezTo>
                  <a:pt x="5621" y="20275"/>
                  <a:pt x="5671" y="20308"/>
                  <a:pt x="5721" y="20333"/>
                </a:cubicBezTo>
                <a:lnTo>
                  <a:pt x="20333" y="5721"/>
                </a:lnTo>
                <a:cubicBezTo>
                  <a:pt x="20308" y="5679"/>
                  <a:pt x="20275" y="5621"/>
                  <a:pt x="20251" y="5572"/>
                </a:cubicBezTo>
                <a:close/>
                <a:moveTo>
                  <a:pt x="18520" y="3254"/>
                </a:moveTo>
                <a:lnTo>
                  <a:pt x="3245" y="18528"/>
                </a:lnTo>
                <a:cubicBezTo>
                  <a:pt x="3287" y="18570"/>
                  <a:pt x="3328" y="18603"/>
                  <a:pt x="3370" y="18644"/>
                </a:cubicBezTo>
                <a:lnTo>
                  <a:pt x="18636" y="3378"/>
                </a:lnTo>
                <a:cubicBezTo>
                  <a:pt x="18595" y="3336"/>
                  <a:pt x="18562" y="3295"/>
                  <a:pt x="18520" y="3254"/>
                </a:cubicBezTo>
                <a:close/>
                <a:moveTo>
                  <a:pt x="7882" y="397"/>
                </a:moveTo>
                <a:lnTo>
                  <a:pt x="389" y="7890"/>
                </a:lnTo>
                <a:cubicBezTo>
                  <a:pt x="356" y="7998"/>
                  <a:pt x="331" y="8097"/>
                  <a:pt x="306" y="8213"/>
                </a:cubicBezTo>
                <a:lnTo>
                  <a:pt x="8205" y="315"/>
                </a:lnTo>
                <a:cubicBezTo>
                  <a:pt x="8097" y="348"/>
                  <a:pt x="7989" y="373"/>
                  <a:pt x="7882" y="397"/>
                </a:cubicBezTo>
                <a:close/>
                <a:moveTo>
                  <a:pt x="13594" y="21236"/>
                </a:moveTo>
                <a:lnTo>
                  <a:pt x="21236" y="13594"/>
                </a:lnTo>
                <a:cubicBezTo>
                  <a:pt x="21261" y="13487"/>
                  <a:pt x="21294" y="13387"/>
                  <a:pt x="21319" y="13280"/>
                </a:cubicBezTo>
                <a:lnTo>
                  <a:pt x="13280" y="21319"/>
                </a:lnTo>
                <a:cubicBezTo>
                  <a:pt x="13379" y="21294"/>
                  <a:pt x="13487" y="21269"/>
                  <a:pt x="13594" y="21236"/>
                </a:cubicBezTo>
                <a:close/>
                <a:moveTo>
                  <a:pt x="15813" y="1242"/>
                </a:moveTo>
                <a:lnTo>
                  <a:pt x="1225" y="15830"/>
                </a:lnTo>
                <a:cubicBezTo>
                  <a:pt x="1250" y="15879"/>
                  <a:pt x="1283" y="15929"/>
                  <a:pt x="1308" y="15987"/>
                </a:cubicBezTo>
                <a:lnTo>
                  <a:pt x="15962" y="1333"/>
                </a:lnTo>
                <a:cubicBezTo>
                  <a:pt x="15921" y="1292"/>
                  <a:pt x="15871" y="1267"/>
                  <a:pt x="15813" y="1242"/>
                </a:cubicBezTo>
                <a:close/>
                <a:moveTo>
                  <a:pt x="14406" y="621"/>
                </a:moveTo>
                <a:lnTo>
                  <a:pt x="613" y="14414"/>
                </a:lnTo>
                <a:cubicBezTo>
                  <a:pt x="637" y="14472"/>
                  <a:pt x="654" y="14530"/>
                  <a:pt x="679" y="14588"/>
                </a:cubicBezTo>
                <a:lnTo>
                  <a:pt x="14579" y="687"/>
                </a:lnTo>
                <a:cubicBezTo>
                  <a:pt x="14521" y="662"/>
                  <a:pt x="14463" y="646"/>
                  <a:pt x="14406" y="621"/>
                </a:cubicBezTo>
                <a:close/>
                <a:moveTo>
                  <a:pt x="17071" y="2012"/>
                </a:moveTo>
                <a:lnTo>
                  <a:pt x="2004" y="17080"/>
                </a:lnTo>
                <a:cubicBezTo>
                  <a:pt x="2037" y="17129"/>
                  <a:pt x="2070" y="17171"/>
                  <a:pt x="2103" y="17212"/>
                </a:cubicBezTo>
                <a:lnTo>
                  <a:pt x="17204" y="2111"/>
                </a:lnTo>
                <a:cubicBezTo>
                  <a:pt x="17162" y="2078"/>
                  <a:pt x="17113" y="2045"/>
                  <a:pt x="17071" y="2012"/>
                </a:cubicBezTo>
                <a:close/>
                <a:moveTo>
                  <a:pt x="13900" y="455"/>
                </a:moveTo>
                <a:lnTo>
                  <a:pt x="447" y="13909"/>
                </a:lnTo>
                <a:cubicBezTo>
                  <a:pt x="464" y="13967"/>
                  <a:pt x="480" y="14033"/>
                  <a:pt x="505" y="14091"/>
                </a:cubicBezTo>
                <a:lnTo>
                  <a:pt x="14083" y="513"/>
                </a:lnTo>
                <a:cubicBezTo>
                  <a:pt x="14025" y="497"/>
                  <a:pt x="13958" y="472"/>
                  <a:pt x="13900" y="455"/>
                </a:cubicBezTo>
                <a:close/>
                <a:moveTo>
                  <a:pt x="12725" y="21434"/>
                </a:moveTo>
                <a:lnTo>
                  <a:pt x="21426" y="12733"/>
                </a:lnTo>
                <a:cubicBezTo>
                  <a:pt x="21443" y="12642"/>
                  <a:pt x="21459" y="12543"/>
                  <a:pt x="21476" y="12452"/>
                </a:cubicBezTo>
                <a:lnTo>
                  <a:pt x="12443" y="21484"/>
                </a:lnTo>
                <a:cubicBezTo>
                  <a:pt x="12534" y="21468"/>
                  <a:pt x="12626" y="21451"/>
                  <a:pt x="12725" y="21434"/>
                </a:cubicBezTo>
                <a:close/>
                <a:moveTo>
                  <a:pt x="17452" y="2302"/>
                </a:moveTo>
                <a:lnTo>
                  <a:pt x="2293" y="17460"/>
                </a:lnTo>
                <a:cubicBezTo>
                  <a:pt x="2326" y="17502"/>
                  <a:pt x="2360" y="17552"/>
                  <a:pt x="2401" y="17593"/>
                </a:cubicBezTo>
                <a:lnTo>
                  <a:pt x="17593" y="2401"/>
                </a:lnTo>
                <a:cubicBezTo>
                  <a:pt x="17543" y="2368"/>
                  <a:pt x="17502" y="2335"/>
                  <a:pt x="17452" y="2302"/>
                </a:cubicBezTo>
                <a:close/>
                <a:moveTo>
                  <a:pt x="16252" y="1482"/>
                </a:moveTo>
                <a:lnTo>
                  <a:pt x="1474" y="16260"/>
                </a:lnTo>
                <a:cubicBezTo>
                  <a:pt x="1507" y="16310"/>
                  <a:pt x="1532" y="16359"/>
                  <a:pt x="1565" y="16409"/>
                </a:cubicBezTo>
                <a:lnTo>
                  <a:pt x="16401" y="1565"/>
                </a:lnTo>
                <a:cubicBezTo>
                  <a:pt x="16351" y="1540"/>
                  <a:pt x="16301" y="1507"/>
                  <a:pt x="16252" y="1482"/>
                </a:cubicBezTo>
                <a:close/>
                <a:moveTo>
                  <a:pt x="15366" y="1018"/>
                </a:moveTo>
                <a:lnTo>
                  <a:pt x="1010" y="15374"/>
                </a:lnTo>
                <a:cubicBezTo>
                  <a:pt x="1035" y="15424"/>
                  <a:pt x="1060" y="15482"/>
                  <a:pt x="1085" y="15531"/>
                </a:cubicBezTo>
                <a:lnTo>
                  <a:pt x="15523" y="1093"/>
                </a:lnTo>
                <a:cubicBezTo>
                  <a:pt x="15474" y="1068"/>
                  <a:pt x="15416" y="1043"/>
                  <a:pt x="15366" y="1018"/>
                </a:cubicBezTo>
                <a:close/>
                <a:moveTo>
                  <a:pt x="15805" y="20375"/>
                </a:moveTo>
                <a:lnTo>
                  <a:pt x="20375" y="15805"/>
                </a:lnTo>
                <a:cubicBezTo>
                  <a:pt x="20457" y="15656"/>
                  <a:pt x="20532" y="15498"/>
                  <a:pt x="20607" y="15341"/>
                </a:cubicBezTo>
                <a:lnTo>
                  <a:pt x="15341" y="20607"/>
                </a:lnTo>
                <a:cubicBezTo>
                  <a:pt x="15490" y="20532"/>
                  <a:pt x="15647" y="20458"/>
                  <a:pt x="15805" y="20375"/>
                </a:cubicBezTo>
                <a:close/>
                <a:moveTo>
                  <a:pt x="14579" y="20921"/>
                </a:moveTo>
                <a:lnTo>
                  <a:pt x="20913" y="14588"/>
                </a:lnTo>
                <a:cubicBezTo>
                  <a:pt x="20954" y="14472"/>
                  <a:pt x="21004" y="14348"/>
                  <a:pt x="21045" y="14223"/>
                </a:cubicBezTo>
                <a:lnTo>
                  <a:pt x="14223" y="21045"/>
                </a:lnTo>
                <a:cubicBezTo>
                  <a:pt x="14339" y="21012"/>
                  <a:pt x="14463" y="20963"/>
                  <a:pt x="14579" y="20921"/>
                </a:cubicBezTo>
                <a:close/>
                <a:moveTo>
                  <a:pt x="14894" y="811"/>
                </a:moveTo>
                <a:lnTo>
                  <a:pt x="803" y="14902"/>
                </a:lnTo>
                <a:cubicBezTo>
                  <a:pt x="828" y="14960"/>
                  <a:pt x="853" y="15010"/>
                  <a:pt x="869" y="15068"/>
                </a:cubicBezTo>
                <a:lnTo>
                  <a:pt x="15060" y="878"/>
                </a:lnTo>
                <a:cubicBezTo>
                  <a:pt x="15010" y="853"/>
                  <a:pt x="14952" y="836"/>
                  <a:pt x="14894" y="811"/>
                </a:cubicBezTo>
                <a:close/>
                <a:moveTo>
                  <a:pt x="16666" y="1739"/>
                </a:moveTo>
                <a:lnTo>
                  <a:pt x="1730" y="16674"/>
                </a:lnTo>
                <a:cubicBezTo>
                  <a:pt x="1763" y="16724"/>
                  <a:pt x="1797" y="16765"/>
                  <a:pt x="1821" y="16815"/>
                </a:cubicBezTo>
                <a:lnTo>
                  <a:pt x="16806" y="1830"/>
                </a:lnTo>
                <a:cubicBezTo>
                  <a:pt x="16765" y="1797"/>
                  <a:pt x="16715" y="1763"/>
                  <a:pt x="16666" y="1739"/>
                </a:cubicBezTo>
                <a:close/>
                <a:moveTo>
                  <a:pt x="18023" y="18835"/>
                </a:moveTo>
                <a:lnTo>
                  <a:pt x="18835" y="18023"/>
                </a:lnTo>
                <a:cubicBezTo>
                  <a:pt x="19149" y="17676"/>
                  <a:pt x="19439" y="17303"/>
                  <a:pt x="19704" y="16914"/>
                </a:cubicBezTo>
                <a:lnTo>
                  <a:pt x="16906" y="19712"/>
                </a:lnTo>
                <a:cubicBezTo>
                  <a:pt x="17295" y="19439"/>
                  <a:pt x="17667" y="19149"/>
                  <a:pt x="18023" y="18835"/>
                </a:cubicBezTo>
                <a:close/>
                <a:moveTo>
                  <a:pt x="2111" y="4388"/>
                </a:moveTo>
                <a:lnTo>
                  <a:pt x="4380" y="2119"/>
                </a:lnTo>
                <a:cubicBezTo>
                  <a:pt x="3519" y="2757"/>
                  <a:pt x="2749" y="3527"/>
                  <a:pt x="2111" y="4388"/>
                </a:cubicBezTo>
                <a:close/>
                <a:moveTo>
                  <a:pt x="21583" y="10307"/>
                </a:moveTo>
                <a:lnTo>
                  <a:pt x="10307" y="21592"/>
                </a:lnTo>
                <a:cubicBezTo>
                  <a:pt x="10382" y="21592"/>
                  <a:pt x="10456" y="21600"/>
                  <a:pt x="10531" y="21600"/>
                </a:cubicBezTo>
                <a:lnTo>
                  <a:pt x="21592" y="10539"/>
                </a:lnTo>
                <a:cubicBezTo>
                  <a:pt x="21592" y="10465"/>
                  <a:pt x="21592" y="10390"/>
                  <a:pt x="21583" y="10307"/>
                </a:cubicBezTo>
                <a:close/>
                <a:moveTo>
                  <a:pt x="11938" y="21542"/>
                </a:moveTo>
                <a:lnTo>
                  <a:pt x="21542" y="11938"/>
                </a:lnTo>
                <a:cubicBezTo>
                  <a:pt x="21550" y="11856"/>
                  <a:pt x="21559" y="11765"/>
                  <a:pt x="21567" y="11682"/>
                </a:cubicBezTo>
                <a:lnTo>
                  <a:pt x="11682" y="21567"/>
                </a:lnTo>
                <a:cubicBezTo>
                  <a:pt x="11765" y="21559"/>
                  <a:pt x="11847" y="21550"/>
                  <a:pt x="11938" y="21542"/>
                </a:cubicBezTo>
                <a:close/>
                <a:moveTo>
                  <a:pt x="10970" y="21600"/>
                </a:moveTo>
                <a:cubicBezTo>
                  <a:pt x="11044" y="21600"/>
                  <a:pt x="11127" y="21600"/>
                  <a:pt x="11210" y="21592"/>
                </a:cubicBezTo>
                <a:lnTo>
                  <a:pt x="21592" y="11210"/>
                </a:lnTo>
                <a:cubicBezTo>
                  <a:pt x="21592" y="11127"/>
                  <a:pt x="21600" y="11044"/>
                  <a:pt x="21600" y="10970"/>
                </a:cubicBezTo>
                <a:lnTo>
                  <a:pt x="10970" y="2160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6F27B3BC-FE4A-0843-A4DA-F3D29A337BC8}"/>
              </a:ext>
            </a:extLst>
          </p:cNvPr>
          <p:cNvSpPr/>
          <p:nvPr userDrawn="1"/>
        </p:nvSpPr>
        <p:spPr>
          <a:xfrm>
            <a:off x="2222501" y="3554728"/>
            <a:ext cx="791210" cy="158242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9673" y="0"/>
                  <a:pt x="0" y="4837"/>
                  <a:pt x="0" y="10800"/>
                </a:cubicBezTo>
                <a:cubicBezTo>
                  <a:pt x="0" y="16763"/>
                  <a:pt x="9673" y="21600"/>
                  <a:pt x="21600" y="21600"/>
                </a:cubicBezTo>
                <a:lnTo>
                  <a:pt x="21600" y="0"/>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E277F768-2EAC-EC46-9C5F-BCB849E8C8BB}"/>
              </a:ext>
            </a:extLst>
          </p:cNvPr>
          <p:cNvSpPr/>
          <p:nvPr/>
        </p:nvSpPr>
        <p:spPr>
          <a:xfrm>
            <a:off x="4864101" y="1230628"/>
            <a:ext cx="3248662" cy="33553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687"/>
                </a:lnTo>
                <a:cubicBezTo>
                  <a:pt x="21541" y="441"/>
                  <a:pt x="21473" y="221"/>
                  <a:pt x="21414" y="0"/>
                </a:cubicBezTo>
                <a:lnTo>
                  <a:pt x="1191" y="19581"/>
                </a:lnTo>
                <a:cubicBezTo>
                  <a:pt x="836" y="20284"/>
                  <a:pt x="439" y="20954"/>
                  <a:pt x="0" y="21600"/>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6D045088-2497-A54A-A037-8364DEDD63D0}"/>
              </a:ext>
            </a:extLst>
          </p:cNvPr>
          <p:cNvSpPr/>
          <p:nvPr/>
        </p:nvSpPr>
        <p:spPr>
          <a:xfrm>
            <a:off x="5207001" y="-13971"/>
            <a:ext cx="1954531" cy="1921511"/>
          </a:xfrm>
          <a:custGeom>
            <a:avLst/>
            <a:gdLst/>
            <a:ahLst/>
            <a:cxnLst>
              <a:cxn ang="0">
                <a:pos x="wd2" y="hd2"/>
              </a:cxn>
              <a:cxn ang="5400000">
                <a:pos x="wd2" y="hd2"/>
              </a:cxn>
              <a:cxn ang="10800000">
                <a:pos x="wd2" y="hd2"/>
              </a:cxn>
              <a:cxn ang="16200000">
                <a:pos x="wd2" y="hd2"/>
              </a:cxn>
            </a:cxnLst>
            <a:rect l="0" t="0" r="r" b="b"/>
            <a:pathLst>
              <a:path w="21600" h="21600" extrusionOk="0">
                <a:moveTo>
                  <a:pt x="20112" y="0"/>
                </a:moveTo>
                <a:lnTo>
                  <a:pt x="0" y="20458"/>
                </a:lnTo>
                <a:cubicBezTo>
                  <a:pt x="126" y="20829"/>
                  <a:pt x="239" y="21215"/>
                  <a:pt x="365" y="21600"/>
                </a:cubicBezTo>
                <a:lnTo>
                  <a:pt x="21600" y="0"/>
                </a:lnTo>
                <a:lnTo>
                  <a:pt x="20112" y="0"/>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B4B4A6A7-8347-624F-AB42-BE6F25BDE1B5}"/>
              </a:ext>
            </a:extLst>
          </p:cNvPr>
          <p:cNvSpPr/>
          <p:nvPr/>
        </p:nvSpPr>
        <p:spPr>
          <a:xfrm>
            <a:off x="5105400" y="-13971"/>
            <a:ext cx="1678941" cy="1638300"/>
          </a:xfrm>
          <a:custGeom>
            <a:avLst/>
            <a:gdLst/>
            <a:ahLst/>
            <a:cxnLst>
              <a:cxn ang="0">
                <a:pos x="wd2" y="hd2"/>
              </a:cxn>
              <a:cxn ang="5400000">
                <a:pos x="wd2" y="hd2"/>
              </a:cxn>
              <a:cxn ang="10800000">
                <a:pos x="wd2" y="hd2"/>
              </a:cxn>
              <a:cxn ang="16200000">
                <a:pos x="wd2" y="hd2"/>
              </a:cxn>
            </a:cxnLst>
            <a:rect l="0" t="0" r="r" b="b"/>
            <a:pathLst>
              <a:path w="21600" h="21600" extrusionOk="0">
                <a:moveTo>
                  <a:pt x="0" y="20361"/>
                </a:moveTo>
                <a:cubicBezTo>
                  <a:pt x="180" y="20780"/>
                  <a:pt x="359" y="21181"/>
                  <a:pt x="523" y="21600"/>
                </a:cubicBezTo>
                <a:lnTo>
                  <a:pt x="21600" y="0"/>
                </a:lnTo>
                <a:lnTo>
                  <a:pt x="19884" y="0"/>
                </a:lnTo>
                <a:lnTo>
                  <a:pt x="0" y="20361"/>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7332CA91-5D2B-D74C-8D3F-95E81BD59818}"/>
              </a:ext>
            </a:extLst>
          </p:cNvPr>
          <p:cNvSpPr/>
          <p:nvPr/>
        </p:nvSpPr>
        <p:spPr>
          <a:xfrm>
            <a:off x="5219700" y="938529"/>
            <a:ext cx="2809240" cy="29108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754"/>
                </a:lnTo>
                <a:cubicBezTo>
                  <a:pt x="21512" y="490"/>
                  <a:pt x="21434" y="236"/>
                  <a:pt x="21356" y="0"/>
                </a:cubicBezTo>
                <a:lnTo>
                  <a:pt x="439" y="20186"/>
                </a:lnTo>
                <a:cubicBezTo>
                  <a:pt x="312" y="20658"/>
                  <a:pt x="166" y="21129"/>
                  <a:pt x="0" y="21600"/>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CF21B415-AEAA-3644-9C55-925A2B92D9A6}"/>
              </a:ext>
            </a:extLst>
          </p:cNvPr>
          <p:cNvSpPr/>
          <p:nvPr/>
        </p:nvSpPr>
        <p:spPr>
          <a:xfrm>
            <a:off x="4292600" y="-13972"/>
            <a:ext cx="574042" cy="504192"/>
          </a:xfrm>
          <a:custGeom>
            <a:avLst/>
            <a:gdLst/>
            <a:ahLst/>
            <a:cxnLst>
              <a:cxn ang="0">
                <a:pos x="wd2" y="hd2"/>
              </a:cxn>
              <a:cxn ang="5400000">
                <a:pos x="wd2" y="hd2"/>
              </a:cxn>
              <a:cxn ang="10800000">
                <a:pos x="wd2" y="hd2"/>
              </a:cxn>
              <a:cxn ang="16200000">
                <a:pos x="wd2" y="hd2"/>
              </a:cxn>
            </a:cxnLst>
            <a:rect l="0" t="0" r="r" b="b"/>
            <a:pathLst>
              <a:path w="21600" h="21600" extrusionOk="0">
                <a:moveTo>
                  <a:pt x="0" y="18880"/>
                </a:moveTo>
                <a:cubicBezTo>
                  <a:pt x="908" y="19750"/>
                  <a:pt x="1768" y="20675"/>
                  <a:pt x="2628" y="21600"/>
                </a:cubicBezTo>
                <a:lnTo>
                  <a:pt x="21600" y="0"/>
                </a:lnTo>
                <a:lnTo>
                  <a:pt x="16582" y="0"/>
                </a:lnTo>
                <a:lnTo>
                  <a:pt x="0" y="18880"/>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4572FD35-895C-4045-AA0B-15D845502976}"/>
              </a:ext>
            </a:extLst>
          </p:cNvPr>
          <p:cNvSpPr/>
          <p:nvPr/>
        </p:nvSpPr>
        <p:spPr>
          <a:xfrm>
            <a:off x="5346700" y="646429"/>
            <a:ext cx="2590800" cy="2689859"/>
          </a:xfrm>
          <a:custGeom>
            <a:avLst/>
            <a:gdLst/>
            <a:ahLst/>
            <a:cxnLst>
              <a:cxn ang="0">
                <a:pos x="wd2" y="hd2"/>
              </a:cxn>
              <a:cxn ang="5400000">
                <a:pos x="wd2" y="hd2"/>
              </a:cxn>
              <a:cxn ang="10800000">
                <a:pos x="wd2" y="hd2"/>
              </a:cxn>
              <a:cxn ang="16200000">
                <a:pos x="wd2" y="hd2"/>
              </a:cxn>
            </a:cxnLst>
            <a:rect l="0" t="0" r="r" b="b"/>
            <a:pathLst>
              <a:path w="21600" h="21600" extrusionOk="0">
                <a:moveTo>
                  <a:pt x="21600" y="785"/>
                </a:moveTo>
                <a:cubicBezTo>
                  <a:pt x="21494" y="510"/>
                  <a:pt x="21399" y="245"/>
                  <a:pt x="21304" y="0"/>
                </a:cubicBezTo>
                <a:lnTo>
                  <a:pt x="169" y="20356"/>
                </a:lnTo>
                <a:cubicBezTo>
                  <a:pt x="127" y="20764"/>
                  <a:pt x="64" y="21182"/>
                  <a:pt x="0" y="21600"/>
                </a:cubicBezTo>
                <a:lnTo>
                  <a:pt x="21600" y="785"/>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25" name="Shape">
            <a:extLst>
              <a:ext uri="{FF2B5EF4-FFF2-40B4-BE49-F238E27FC236}">
                <a16:creationId xmlns:a16="http://schemas.microsoft.com/office/drawing/2014/main" id="{C6B27A01-4070-3B44-BEAB-8A06F34C320A}"/>
              </a:ext>
            </a:extLst>
          </p:cNvPr>
          <p:cNvSpPr/>
          <p:nvPr/>
        </p:nvSpPr>
        <p:spPr>
          <a:xfrm>
            <a:off x="4660901" y="-13971"/>
            <a:ext cx="965200" cy="906781"/>
          </a:xfrm>
          <a:custGeom>
            <a:avLst/>
            <a:gdLst/>
            <a:ahLst/>
            <a:cxnLst>
              <a:cxn ang="0">
                <a:pos x="wd2" y="hd2"/>
              </a:cxn>
              <a:cxn ang="5400000">
                <a:pos x="wd2" y="hd2"/>
              </a:cxn>
              <a:cxn ang="10800000">
                <a:pos x="wd2" y="hd2"/>
              </a:cxn>
              <a:cxn ang="16200000">
                <a:pos x="wd2" y="hd2"/>
              </a:cxn>
            </a:cxnLst>
            <a:rect l="0" t="0" r="r" b="b"/>
            <a:pathLst>
              <a:path w="21600" h="21600" extrusionOk="0">
                <a:moveTo>
                  <a:pt x="0" y="19815"/>
                </a:moveTo>
                <a:cubicBezTo>
                  <a:pt x="426" y="20390"/>
                  <a:pt x="881" y="20995"/>
                  <a:pt x="1307" y="21600"/>
                </a:cubicBezTo>
                <a:lnTo>
                  <a:pt x="21600" y="0"/>
                </a:lnTo>
                <a:lnTo>
                  <a:pt x="18616" y="0"/>
                </a:lnTo>
                <a:lnTo>
                  <a:pt x="0" y="19815"/>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26" name="Shape">
            <a:extLst>
              <a:ext uri="{FF2B5EF4-FFF2-40B4-BE49-F238E27FC236}">
                <a16:creationId xmlns:a16="http://schemas.microsoft.com/office/drawing/2014/main" id="{A8F24A94-DC01-154E-B3FD-4D02D574353C}"/>
              </a:ext>
            </a:extLst>
          </p:cNvPr>
          <p:cNvSpPr/>
          <p:nvPr/>
        </p:nvSpPr>
        <p:spPr>
          <a:xfrm>
            <a:off x="4978400" y="-13971"/>
            <a:ext cx="1422402" cy="1375412"/>
          </a:xfrm>
          <a:custGeom>
            <a:avLst/>
            <a:gdLst/>
            <a:ahLst/>
            <a:cxnLst>
              <a:cxn ang="0">
                <a:pos x="wd2" y="hd2"/>
              </a:cxn>
              <a:cxn ang="5400000">
                <a:pos x="wd2" y="hd2"/>
              </a:cxn>
              <a:cxn ang="10800000">
                <a:pos x="wd2" y="hd2"/>
              </a:cxn>
              <a:cxn ang="16200000">
                <a:pos x="wd2" y="hd2"/>
              </a:cxn>
            </a:cxnLst>
            <a:rect l="0" t="0" r="r" b="b"/>
            <a:pathLst>
              <a:path w="21600" h="21600" extrusionOk="0">
                <a:moveTo>
                  <a:pt x="0" y="20244"/>
                </a:moveTo>
                <a:cubicBezTo>
                  <a:pt x="251" y="20702"/>
                  <a:pt x="482" y="21161"/>
                  <a:pt x="714" y="21600"/>
                </a:cubicBezTo>
                <a:lnTo>
                  <a:pt x="21600" y="0"/>
                </a:lnTo>
                <a:lnTo>
                  <a:pt x="19575" y="0"/>
                </a:lnTo>
                <a:lnTo>
                  <a:pt x="0" y="20244"/>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27" name="Shape">
            <a:extLst>
              <a:ext uri="{FF2B5EF4-FFF2-40B4-BE49-F238E27FC236}">
                <a16:creationId xmlns:a16="http://schemas.microsoft.com/office/drawing/2014/main" id="{546B2570-9BE0-8649-BBEA-E26BBDAF111C}"/>
              </a:ext>
            </a:extLst>
          </p:cNvPr>
          <p:cNvSpPr/>
          <p:nvPr/>
        </p:nvSpPr>
        <p:spPr>
          <a:xfrm>
            <a:off x="4826001" y="-13971"/>
            <a:ext cx="1184911" cy="1131570"/>
          </a:xfrm>
          <a:custGeom>
            <a:avLst/>
            <a:gdLst/>
            <a:ahLst/>
            <a:cxnLst>
              <a:cxn ang="0">
                <a:pos x="wd2" y="hd2"/>
              </a:cxn>
              <a:cxn ang="5400000">
                <a:pos x="wd2" y="hd2"/>
              </a:cxn>
              <a:cxn ang="10800000">
                <a:pos x="wd2" y="hd2"/>
              </a:cxn>
              <a:cxn ang="16200000">
                <a:pos x="wd2" y="hd2"/>
              </a:cxn>
            </a:cxnLst>
            <a:rect l="0" t="0" r="r" b="b"/>
            <a:pathLst>
              <a:path w="21600" h="21600" extrusionOk="0">
                <a:moveTo>
                  <a:pt x="0" y="20073"/>
                </a:moveTo>
                <a:cubicBezTo>
                  <a:pt x="347" y="20606"/>
                  <a:pt x="671" y="21115"/>
                  <a:pt x="972" y="21600"/>
                </a:cubicBezTo>
                <a:lnTo>
                  <a:pt x="21600" y="0"/>
                </a:lnTo>
                <a:lnTo>
                  <a:pt x="19169" y="0"/>
                </a:lnTo>
                <a:lnTo>
                  <a:pt x="0" y="20073"/>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28" name="Shape">
            <a:extLst>
              <a:ext uri="{FF2B5EF4-FFF2-40B4-BE49-F238E27FC236}">
                <a16:creationId xmlns:a16="http://schemas.microsoft.com/office/drawing/2014/main" id="{8B942ED2-7316-C349-8939-7A6FDD9E8D62}"/>
              </a:ext>
            </a:extLst>
          </p:cNvPr>
          <p:cNvSpPr/>
          <p:nvPr/>
        </p:nvSpPr>
        <p:spPr>
          <a:xfrm>
            <a:off x="5143501" y="3770629"/>
            <a:ext cx="3079750" cy="3079750"/>
          </a:xfrm>
          <a:custGeom>
            <a:avLst/>
            <a:gdLst/>
            <a:ahLst/>
            <a:cxnLst>
              <a:cxn ang="0">
                <a:pos x="wd2" y="hd2"/>
              </a:cxn>
              <a:cxn ang="5400000">
                <a:pos x="wd2" y="hd2"/>
              </a:cxn>
              <a:cxn ang="10800000">
                <a:pos x="wd2" y="hd2"/>
              </a:cxn>
              <a:cxn ang="16200000">
                <a:pos x="wd2" y="hd2"/>
              </a:cxn>
            </a:cxnLst>
            <a:rect l="0" t="0" r="r" b="b"/>
            <a:pathLst>
              <a:path w="21600" h="21600" extrusionOk="0">
                <a:moveTo>
                  <a:pt x="21413" y="1122"/>
                </a:moveTo>
                <a:cubicBezTo>
                  <a:pt x="21484" y="748"/>
                  <a:pt x="21547" y="374"/>
                  <a:pt x="21600" y="0"/>
                </a:cubicBezTo>
                <a:lnTo>
                  <a:pt x="0" y="21600"/>
                </a:lnTo>
                <a:lnTo>
                  <a:pt x="935" y="21600"/>
                </a:lnTo>
                <a:lnTo>
                  <a:pt x="21413" y="1122"/>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29" name="Shape">
            <a:extLst>
              <a:ext uri="{FF2B5EF4-FFF2-40B4-BE49-F238E27FC236}">
                <a16:creationId xmlns:a16="http://schemas.microsoft.com/office/drawing/2014/main" id="{E11A7997-6897-4642-A7F7-49A03678D1AE}"/>
              </a:ext>
            </a:extLst>
          </p:cNvPr>
          <p:cNvSpPr/>
          <p:nvPr/>
        </p:nvSpPr>
        <p:spPr>
          <a:xfrm>
            <a:off x="6299200" y="5421628"/>
            <a:ext cx="1433831" cy="1433832"/>
          </a:xfrm>
          <a:custGeom>
            <a:avLst/>
            <a:gdLst/>
            <a:ahLst/>
            <a:cxnLst>
              <a:cxn ang="0">
                <a:pos x="wd2" y="hd2"/>
              </a:cxn>
              <a:cxn ang="5400000">
                <a:pos x="wd2" y="hd2"/>
              </a:cxn>
              <a:cxn ang="10800000">
                <a:pos x="wd2" y="hd2"/>
              </a:cxn>
              <a:cxn ang="16200000">
                <a:pos x="wd2" y="hd2"/>
              </a:cxn>
            </a:cxnLst>
            <a:rect l="0" t="0" r="r" b="b"/>
            <a:pathLst>
              <a:path w="21600" h="21600" extrusionOk="0">
                <a:moveTo>
                  <a:pt x="19629" y="3979"/>
                </a:moveTo>
                <a:cubicBezTo>
                  <a:pt x="20318" y="2678"/>
                  <a:pt x="20969" y="1339"/>
                  <a:pt x="21600" y="0"/>
                </a:cubicBezTo>
                <a:lnTo>
                  <a:pt x="0" y="21600"/>
                </a:lnTo>
                <a:lnTo>
                  <a:pt x="2009" y="21600"/>
                </a:lnTo>
                <a:lnTo>
                  <a:pt x="19629" y="3979"/>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30" name="Shape">
            <a:extLst>
              <a:ext uri="{FF2B5EF4-FFF2-40B4-BE49-F238E27FC236}">
                <a16:creationId xmlns:a16="http://schemas.microsoft.com/office/drawing/2014/main" id="{48472EA7-E3B2-7544-9897-0D256716A88C}"/>
              </a:ext>
            </a:extLst>
          </p:cNvPr>
          <p:cNvSpPr/>
          <p:nvPr/>
        </p:nvSpPr>
        <p:spPr>
          <a:xfrm>
            <a:off x="5537200" y="4253228"/>
            <a:ext cx="2604772" cy="2604772"/>
          </a:xfrm>
          <a:custGeom>
            <a:avLst/>
            <a:gdLst/>
            <a:ahLst/>
            <a:cxnLst>
              <a:cxn ang="0">
                <a:pos x="wd2" y="hd2"/>
              </a:cxn>
              <a:cxn ang="5400000">
                <a:pos x="wd2" y="hd2"/>
              </a:cxn>
              <a:cxn ang="10800000">
                <a:pos x="wd2" y="hd2"/>
              </a:cxn>
              <a:cxn ang="16200000">
                <a:pos x="wd2" y="hd2"/>
              </a:cxn>
            </a:cxnLst>
            <a:rect l="0" t="0" r="r" b="b"/>
            <a:pathLst>
              <a:path w="21600" h="21600" extrusionOk="0">
                <a:moveTo>
                  <a:pt x="21231" y="1485"/>
                </a:moveTo>
                <a:cubicBezTo>
                  <a:pt x="21368" y="990"/>
                  <a:pt x="21484" y="495"/>
                  <a:pt x="21600" y="0"/>
                </a:cubicBezTo>
                <a:lnTo>
                  <a:pt x="0" y="21600"/>
                </a:lnTo>
                <a:lnTo>
                  <a:pt x="1106" y="21600"/>
                </a:lnTo>
                <a:lnTo>
                  <a:pt x="21231" y="1485"/>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31" name="Shape">
            <a:extLst>
              <a:ext uri="{FF2B5EF4-FFF2-40B4-BE49-F238E27FC236}">
                <a16:creationId xmlns:a16="http://schemas.microsoft.com/office/drawing/2014/main" id="{0D72A348-665E-7A43-8394-176D335F7FFC}"/>
              </a:ext>
            </a:extLst>
          </p:cNvPr>
          <p:cNvSpPr/>
          <p:nvPr/>
        </p:nvSpPr>
        <p:spPr>
          <a:xfrm>
            <a:off x="5359400" y="125729"/>
            <a:ext cx="2353312" cy="2429509"/>
          </a:xfrm>
          <a:custGeom>
            <a:avLst/>
            <a:gdLst/>
            <a:ahLst/>
            <a:cxnLst>
              <a:cxn ang="0">
                <a:pos x="wd2" y="hd2"/>
              </a:cxn>
              <a:cxn ang="5400000">
                <a:pos x="wd2" y="hd2"/>
              </a:cxn>
              <a:cxn ang="10800000">
                <a:pos x="wd2" y="hd2"/>
              </a:cxn>
              <a:cxn ang="16200000">
                <a:pos x="wd2" y="hd2"/>
              </a:cxn>
            </a:cxnLst>
            <a:rect l="0" t="0" r="r" b="b"/>
            <a:pathLst>
              <a:path w="21600" h="21600" extrusionOk="0">
                <a:moveTo>
                  <a:pt x="0" y="20527"/>
                </a:moveTo>
                <a:cubicBezTo>
                  <a:pt x="47" y="20889"/>
                  <a:pt x="93" y="21250"/>
                  <a:pt x="128" y="21600"/>
                </a:cubicBezTo>
                <a:lnTo>
                  <a:pt x="21600" y="802"/>
                </a:lnTo>
                <a:cubicBezTo>
                  <a:pt x="21460" y="519"/>
                  <a:pt x="21332" y="260"/>
                  <a:pt x="21204" y="0"/>
                </a:cubicBezTo>
                <a:lnTo>
                  <a:pt x="0" y="20527"/>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32" name="Shape">
            <a:extLst>
              <a:ext uri="{FF2B5EF4-FFF2-40B4-BE49-F238E27FC236}">
                <a16:creationId xmlns:a16="http://schemas.microsoft.com/office/drawing/2014/main" id="{9844B554-D854-224D-A3F8-128578FDAD21}"/>
              </a:ext>
            </a:extLst>
          </p:cNvPr>
          <p:cNvSpPr/>
          <p:nvPr/>
        </p:nvSpPr>
        <p:spPr>
          <a:xfrm>
            <a:off x="4762501" y="3338828"/>
            <a:ext cx="3514090" cy="351409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820" y="21600"/>
                </a:lnTo>
                <a:lnTo>
                  <a:pt x="21514" y="906"/>
                </a:lnTo>
                <a:cubicBezTo>
                  <a:pt x="21545" y="609"/>
                  <a:pt x="21577" y="304"/>
                  <a:pt x="21600" y="0"/>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33" name="Shape">
            <a:extLst>
              <a:ext uri="{FF2B5EF4-FFF2-40B4-BE49-F238E27FC236}">
                <a16:creationId xmlns:a16="http://schemas.microsoft.com/office/drawing/2014/main" id="{91BBD5EF-1BA4-CC4A-AFA1-D2ED6A7EF1DA}"/>
              </a:ext>
            </a:extLst>
          </p:cNvPr>
          <p:cNvSpPr/>
          <p:nvPr/>
        </p:nvSpPr>
        <p:spPr>
          <a:xfrm>
            <a:off x="4076701" y="-13971"/>
            <a:ext cx="402591" cy="326390"/>
          </a:xfrm>
          <a:custGeom>
            <a:avLst/>
            <a:gdLst/>
            <a:ahLst/>
            <a:cxnLst>
              <a:cxn ang="0">
                <a:pos x="wd2" y="hd2"/>
              </a:cxn>
              <a:cxn ang="5400000">
                <a:pos x="wd2" y="hd2"/>
              </a:cxn>
              <a:cxn ang="10800000">
                <a:pos x="wd2" y="hd2"/>
              </a:cxn>
              <a:cxn ang="16200000">
                <a:pos x="wd2" y="hd2"/>
              </a:cxn>
            </a:cxnLst>
            <a:rect l="0" t="0" r="r" b="b"/>
            <a:pathLst>
              <a:path w="21600" h="21600" extrusionOk="0">
                <a:moveTo>
                  <a:pt x="0" y="17734"/>
                </a:moveTo>
                <a:cubicBezTo>
                  <a:pt x="1431" y="18995"/>
                  <a:pt x="2794" y="20339"/>
                  <a:pt x="4088" y="21600"/>
                </a:cubicBezTo>
                <a:lnTo>
                  <a:pt x="21600" y="0"/>
                </a:lnTo>
                <a:lnTo>
                  <a:pt x="14445" y="0"/>
                </a:lnTo>
                <a:lnTo>
                  <a:pt x="0" y="17734"/>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34" name="Shape">
            <a:extLst>
              <a:ext uri="{FF2B5EF4-FFF2-40B4-BE49-F238E27FC236}">
                <a16:creationId xmlns:a16="http://schemas.microsoft.com/office/drawing/2014/main" id="{F4539244-6EDB-D542-8313-A59D387B5E10}"/>
              </a:ext>
            </a:extLst>
          </p:cNvPr>
          <p:cNvSpPr/>
          <p:nvPr/>
        </p:nvSpPr>
        <p:spPr>
          <a:xfrm>
            <a:off x="5918201" y="4786629"/>
            <a:ext cx="2070100" cy="2070100"/>
          </a:xfrm>
          <a:custGeom>
            <a:avLst/>
            <a:gdLst/>
            <a:ahLst/>
            <a:cxnLst>
              <a:cxn ang="0">
                <a:pos x="wd2" y="hd2"/>
              </a:cxn>
              <a:cxn ang="5400000">
                <a:pos x="wd2" y="hd2"/>
              </a:cxn>
              <a:cxn ang="10800000">
                <a:pos x="wd2" y="hd2"/>
              </a:cxn>
              <a:cxn ang="16200000">
                <a:pos x="wd2" y="hd2"/>
              </a:cxn>
            </a:cxnLst>
            <a:rect l="0" t="0" r="r" b="b"/>
            <a:pathLst>
              <a:path w="21600" h="21600" extrusionOk="0">
                <a:moveTo>
                  <a:pt x="20831" y="2160"/>
                </a:moveTo>
                <a:cubicBezTo>
                  <a:pt x="21096" y="1444"/>
                  <a:pt x="21348" y="729"/>
                  <a:pt x="21600" y="0"/>
                </a:cubicBezTo>
                <a:lnTo>
                  <a:pt x="0" y="21600"/>
                </a:lnTo>
                <a:lnTo>
                  <a:pt x="1391" y="21600"/>
                </a:lnTo>
                <a:lnTo>
                  <a:pt x="20831" y="2160"/>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35" name="Shape">
            <a:extLst>
              <a:ext uri="{FF2B5EF4-FFF2-40B4-BE49-F238E27FC236}">
                <a16:creationId xmlns:a16="http://schemas.microsoft.com/office/drawing/2014/main" id="{456D68B9-3A87-154A-B20D-F88C10EB501C}"/>
              </a:ext>
            </a:extLst>
          </p:cNvPr>
          <p:cNvSpPr/>
          <p:nvPr/>
        </p:nvSpPr>
        <p:spPr>
          <a:xfrm>
            <a:off x="6680200" y="6310628"/>
            <a:ext cx="541021" cy="5410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4918" y="21600"/>
                </a:lnTo>
                <a:cubicBezTo>
                  <a:pt x="10851" y="14704"/>
                  <a:pt x="16428" y="7504"/>
                  <a:pt x="21600" y="0"/>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36" name="Shape">
            <a:extLst>
              <a:ext uri="{FF2B5EF4-FFF2-40B4-BE49-F238E27FC236}">
                <a16:creationId xmlns:a16="http://schemas.microsoft.com/office/drawing/2014/main" id="{9F29586C-1D4B-784C-A0A4-F9A7BC379CBA}"/>
              </a:ext>
            </a:extLst>
          </p:cNvPr>
          <p:cNvSpPr/>
          <p:nvPr/>
        </p:nvSpPr>
        <p:spPr>
          <a:xfrm>
            <a:off x="5384801" y="379729"/>
            <a:ext cx="2444749" cy="2540000"/>
          </a:xfrm>
          <a:custGeom>
            <a:avLst/>
            <a:gdLst/>
            <a:ahLst/>
            <a:cxnLst>
              <a:cxn ang="0">
                <a:pos x="wd2" y="hd2"/>
              </a:cxn>
              <a:cxn ang="5400000">
                <a:pos x="wd2" y="hd2"/>
              </a:cxn>
              <a:cxn ang="10800000">
                <a:pos x="wd2" y="hd2"/>
              </a:cxn>
              <a:cxn ang="16200000">
                <a:pos x="wd2" y="hd2"/>
              </a:cxn>
            </a:cxnLst>
            <a:rect l="0" t="0" r="r" b="b"/>
            <a:pathLst>
              <a:path w="21600" h="21600" extrusionOk="0">
                <a:moveTo>
                  <a:pt x="21600" y="799"/>
                </a:moveTo>
                <a:cubicBezTo>
                  <a:pt x="21477" y="518"/>
                  <a:pt x="21364" y="248"/>
                  <a:pt x="21252" y="0"/>
                </a:cubicBezTo>
                <a:lnTo>
                  <a:pt x="0" y="20455"/>
                </a:lnTo>
                <a:lnTo>
                  <a:pt x="0" y="20509"/>
                </a:lnTo>
                <a:cubicBezTo>
                  <a:pt x="0" y="20639"/>
                  <a:pt x="11" y="20768"/>
                  <a:pt x="11" y="20909"/>
                </a:cubicBezTo>
                <a:cubicBezTo>
                  <a:pt x="11" y="21136"/>
                  <a:pt x="11" y="21362"/>
                  <a:pt x="0" y="21600"/>
                </a:cubicBezTo>
                <a:lnTo>
                  <a:pt x="21600" y="799"/>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37" name="Shape">
            <a:extLst>
              <a:ext uri="{FF2B5EF4-FFF2-40B4-BE49-F238E27FC236}">
                <a16:creationId xmlns:a16="http://schemas.microsoft.com/office/drawing/2014/main" id="{AA4077CB-08F1-914B-BE55-615138DBFC40}"/>
              </a:ext>
            </a:extLst>
          </p:cNvPr>
          <p:cNvSpPr/>
          <p:nvPr/>
        </p:nvSpPr>
        <p:spPr>
          <a:xfrm>
            <a:off x="4381500" y="2932428"/>
            <a:ext cx="3916682" cy="3916682"/>
          </a:xfrm>
          <a:custGeom>
            <a:avLst/>
            <a:gdLst/>
            <a:ahLst/>
            <a:cxnLst>
              <a:cxn ang="0">
                <a:pos x="wd2" y="hd2"/>
              </a:cxn>
              <a:cxn ang="5400000">
                <a:pos x="wd2" y="hd2"/>
              </a:cxn>
              <a:cxn ang="10800000">
                <a:pos x="wd2" y="hd2"/>
              </a:cxn>
              <a:cxn ang="16200000">
                <a:pos x="wd2" y="hd2"/>
              </a:cxn>
            </a:cxnLst>
            <a:rect l="0" t="0" r="r" b="b"/>
            <a:pathLst>
              <a:path w="21600" h="21600" extrusionOk="0">
                <a:moveTo>
                  <a:pt x="742" y="21600"/>
                </a:moveTo>
                <a:lnTo>
                  <a:pt x="21579" y="763"/>
                </a:lnTo>
                <a:cubicBezTo>
                  <a:pt x="21586" y="497"/>
                  <a:pt x="21593" y="245"/>
                  <a:pt x="21600" y="0"/>
                </a:cubicBezTo>
                <a:lnTo>
                  <a:pt x="0" y="21600"/>
                </a:lnTo>
                <a:lnTo>
                  <a:pt x="742" y="21600"/>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38" name="Shape">
            <a:extLst>
              <a:ext uri="{FF2B5EF4-FFF2-40B4-BE49-F238E27FC236}">
                <a16:creationId xmlns:a16="http://schemas.microsoft.com/office/drawing/2014/main" id="{982834BD-0A27-EF4B-B7FB-3AC0A7A73125}"/>
              </a:ext>
            </a:extLst>
          </p:cNvPr>
          <p:cNvSpPr/>
          <p:nvPr/>
        </p:nvSpPr>
        <p:spPr>
          <a:xfrm>
            <a:off x="4483100" y="-13972"/>
            <a:ext cx="762001" cy="697232"/>
          </a:xfrm>
          <a:custGeom>
            <a:avLst/>
            <a:gdLst/>
            <a:ahLst/>
            <a:cxnLst>
              <a:cxn ang="0">
                <a:pos x="wd2" y="hd2"/>
              </a:cxn>
              <a:cxn ang="5400000">
                <a:pos x="wd2" y="hd2"/>
              </a:cxn>
              <a:cxn ang="10800000">
                <a:pos x="wd2" y="hd2"/>
              </a:cxn>
              <a:cxn ang="16200000">
                <a:pos x="wd2" y="hd2"/>
              </a:cxn>
            </a:cxnLst>
            <a:rect l="0" t="0" r="r" b="b"/>
            <a:pathLst>
              <a:path w="21600" h="21600" extrusionOk="0">
                <a:moveTo>
                  <a:pt x="0" y="19436"/>
                </a:moveTo>
                <a:cubicBezTo>
                  <a:pt x="612" y="20105"/>
                  <a:pt x="1188" y="20852"/>
                  <a:pt x="1836" y="21600"/>
                </a:cubicBezTo>
                <a:lnTo>
                  <a:pt x="21600" y="0"/>
                </a:lnTo>
                <a:lnTo>
                  <a:pt x="17820" y="0"/>
                </a:lnTo>
                <a:lnTo>
                  <a:pt x="0" y="19436"/>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39" name="Shape">
            <a:extLst>
              <a:ext uri="{FF2B5EF4-FFF2-40B4-BE49-F238E27FC236}">
                <a16:creationId xmlns:a16="http://schemas.microsoft.com/office/drawing/2014/main" id="{A5314D3C-4918-3C4B-BC84-98737DDDD10B}"/>
              </a:ext>
            </a:extLst>
          </p:cNvPr>
          <p:cNvSpPr/>
          <p:nvPr/>
        </p:nvSpPr>
        <p:spPr>
          <a:xfrm>
            <a:off x="2844801" y="1535429"/>
            <a:ext cx="5335271" cy="5312409"/>
          </a:xfrm>
          <a:custGeom>
            <a:avLst/>
            <a:gdLst/>
            <a:ahLst/>
            <a:cxnLst>
              <a:cxn ang="0">
                <a:pos x="wd2" y="hd2"/>
              </a:cxn>
              <a:cxn ang="5400000">
                <a:pos x="wd2" y="hd2"/>
              </a:cxn>
              <a:cxn ang="10800000">
                <a:pos x="wd2" y="hd2"/>
              </a:cxn>
              <a:cxn ang="16200000">
                <a:pos x="wd2" y="hd2"/>
              </a:cxn>
            </a:cxnLst>
            <a:rect l="0" t="0" r="r" b="b"/>
            <a:pathLst>
              <a:path w="21600" h="21600" extrusionOk="0">
                <a:moveTo>
                  <a:pt x="21600" y="454"/>
                </a:moveTo>
                <a:cubicBezTo>
                  <a:pt x="21569" y="294"/>
                  <a:pt x="21538" y="145"/>
                  <a:pt x="21507" y="0"/>
                </a:cubicBezTo>
                <a:lnTo>
                  <a:pt x="0" y="21600"/>
                </a:lnTo>
                <a:lnTo>
                  <a:pt x="540" y="21600"/>
                </a:lnTo>
                <a:lnTo>
                  <a:pt x="21600" y="454"/>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40" name="Shape">
            <a:extLst>
              <a:ext uri="{FF2B5EF4-FFF2-40B4-BE49-F238E27FC236}">
                <a16:creationId xmlns:a16="http://schemas.microsoft.com/office/drawing/2014/main" id="{24624F3C-CDB8-6E4E-9BDE-FD003F4CDFA9}"/>
              </a:ext>
            </a:extLst>
          </p:cNvPr>
          <p:cNvSpPr/>
          <p:nvPr/>
        </p:nvSpPr>
        <p:spPr>
          <a:xfrm>
            <a:off x="1320800" y="6056629"/>
            <a:ext cx="927102" cy="7937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564" y="35"/>
                  <a:pt x="19588" y="35"/>
                  <a:pt x="18612" y="0"/>
                </a:cubicBezTo>
                <a:lnTo>
                  <a:pt x="18493" y="0"/>
                </a:lnTo>
                <a:lnTo>
                  <a:pt x="0" y="21600"/>
                </a:lnTo>
                <a:lnTo>
                  <a:pt x="3107" y="21600"/>
                </a:lnTo>
                <a:lnTo>
                  <a:pt x="21600" y="0"/>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41" name="Shape">
            <a:extLst>
              <a:ext uri="{FF2B5EF4-FFF2-40B4-BE49-F238E27FC236}">
                <a16:creationId xmlns:a16="http://schemas.microsoft.com/office/drawing/2014/main" id="{CA455176-2F87-DF44-917D-EDD00FEBAE4B}"/>
              </a:ext>
            </a:extLst>
          </p:cNvPr>
          <p:cNvSpPr/>
          <p:nvPr/>
        </p:nvSpPr>
        <p:spPr>
          <a:xfrm>
            <a:off x="3657601" y="-13972"/>
            <a:ext cx="60961" cy="215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500" y="6353"/>
                  <a:pt x="9450" y="13977"/>
                  <a:pt x="13950" y="21600"/>
                </a:cubicBezTo>
                <a:lnTo>
                  <a:pt x="21600" y="0"/>
                </a:lnTo>
                <a:lnTo>
                  <a:pt x="0" y="0"/>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42" name="Shape">
            <a:extLst>
              <a:ext uri="{FF2B5EF4-FFF2-40B4-BE49-F238E27FC236}">
                <a16:creationId xmlns:a16="http://schemas.microsoft.com/office/drawing/2014/main" id="{578CF550-3E87-484D-ADE9-2EFBA3BB575B}"/>
              </a:ext>
            </a:extLst>
          </p:cNvPr>
          <p:cNvSpPr/>
          <p:nvPr/>
        </p:nvSpPr>
        <p:spPr>
          <a:xfrm>
            <a:off x="2082800" y="5891528"/>
            <a:ext cx="1088391" cy="9550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340" y="488"/>
                  <a:pt x="19080" y="919"/>
                  <a:pt x="17819" y="1293"/>
                </a:cubicBezTo>
                <a:lnTo>
                  <a:pt x="0" y="21600"/>
                </a:lnTo>
                <a:lnTo>
                  <a:pt x="2646" y="21600"/>
                </a:lnTo>
                <a:lnTo>
                  <a:pt x="21600" y="0"/>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43" name="Shape">
            <a:extLst>
              <a:ext uri="{FF2B5EF4-FFF2-40B4-BE49-F238E27FC236}">
                <a16:creationId xmlns:a16="http://schemas.microsoft.com/office/drawing/2014/main" id="{38F6CF32-5ABC-3B40-8E04-EFF7F9D17DEF}"/>
              </a:ext>
            </a:extLst>
          </p:cNvPr>
          <p:cNvSpPr/>
          <p:nvPr/>
        </p:nvSpPr>
        <p:spPr>
          <a:xfrm>
            <a:off x="1701801" y="6018528"/>
            <a:ext cx="966470" cy="8318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465" y="198"/>
                  <a:pt x="19301" y="396"/>
                  <a:pt x="18137" y="528"/>
                </a:cubicBezTo>
                <a:lnTo>
                  <a:pt x="0" y="21600"/>
                </a:lnTo>
                <a:lnTo>
                  <a:pt x="2980" y="21600"/>
                </a:lnTo>
                <a:lnTo>
                  <a:pt x="21600" y="0"/>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44" name="Shape">
            <a:extLst>
              <a:ext uri="{FF2B5EF4-FFF2-40B4-BE49-F238E27FC236}">
                <a16:creationId xmlns:a16="http://schemas.microsoft.com/office/drawing/2014/main" id="{66512638-414C-AE40-B925-A43179DE9060}"/>
              </a:ext>
            </a:extLst>
          </p:cNvPr>
          <p:cNvSpPr/>
          <p:nvPr/>
        </p:nvSpPr>
        <p:spPr>
          <a:xfrm>
            <a:off x="2463801" y="5535928"/>
            <a:ext cx="1445261" cy="13106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101" y="1088"/>
                  <a:pt x="18525" y="2072"/>
                  <a:pt x="16912" y="2951"/>
                </a:cubicBezTo>
                <a:lnTo>
                  <a:pt x="0" y="21600"/>
                </a:lnTo>
                <a:lnTo>
                  <a:pt x="1993" y="21600"/>
                </a:lnTo>
                <a:lnTo>
                  <a:pt x="21600" y="0"/>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45" name="Shape">
            <a:extLst>
              <a:ext uri="{FF2B5EF4-FFF2-40B4-BE49-F238E27FC236}">
                <a16:creationId xmlns:a16="http://schemas.microsoft.com/office/drawing/2014/main" id="{0BD5BEEC-AFC0-FE44-B624-25EA039C7497}"/>
              </a:ext>
            </a:extLst>
          </p:cNvPr>
          <p:cNvSpPr/>
          <p:nvPr/>
        </p:nvSpPr>
        <p:spPr>
          <a:xfrm>
            <a:off x="4000501" y="2551429"/>
            <a:ext cx="4298950" cy="4293871"/>
          </a:xfrm>
          <a:custGeom>
            <a:avLst/>
            <a:gdLst/>
            <a:ahLst/>
            <a:cxnLst>
              <a:cxn ang="0">
                <a:pos x="wd2" y="hd2"/>
              </a:cxn>
              <a:cxn ang="5400000">
                <a:pos x="wd2" y="hd2"/>
              </a:cxn>
              <a:cxn ang="10800000">
                <a:pos x="wd2" y="hd2"/>
              </a:cxn>
              <a:cxn ang="16200000">
                <a:pos x="wd2" y="hd2"/>
              </a:cxn>
            </a:cxnLst>
            <a:rect l="0" t="0" r="r" b="b"/>
            <a:pathLst>
              <a:path w="21600" h="21600" extrusionOk="0">
                <a:moveTo>
                  <a:pt x="21600" y="652"/>
                </a:moveTo>
                <a:cubicBezTo>
                  <a:pt x="21594" y="441"/>
                  <a:pt x="21587" y="224"/>
                  <a:pt x="21574" y="0"/>
                </a:cubicBezTo>
                <a:lnTo>
                  <a:pt x="0" y="21600"/>
                </a:lnTo>
                <a:lnTo>
                  <a:pt x="670" y="21600"/>
                </a:lnTo>
                <a:lnTo>
                  <a:pt x="21600" y="652"/>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46" name="Shape">
            <a:extLst>
              <a:ext uri="{FF2B5EF4-FFF2-40B4-BE49-F238E27FC236}">
                <a16:creationId xmlns:a16="http://schemas.microsoft.com/office/drawing/2014/main" id="{D2BB4E5C-1218-B342-9B59-17793B20C664}"/>
              </a:ext>
            </a:extLst>
          </p:cNvPr>
          <p:cNvSpPr/>
          <p:nvPr/>
        </p:nvSpPr>
        <p:spPr>
          <a:xfrm>
            <a:off x="3225801" y="1865629"/>
            <a:ext cx="5007612" cy="4989830"/>
          </a:xfrm>
          <a:custGeom>
            <a:avLst/>
            <a:gdLst/>
            <a:ahLst/>
            <a:cxnLst>
              <a:cxn ang="0">
                <a:pos x="wd2" y="hd2"/>
              </a:cxn>
              <a:cxn ang="5400000">
                <a:pos x="wd2" y="hd2"/>
              </a:cxn>
              <a:cxn ang="10800000">
                <a:pos x="wd2" y="hd2"/>
              </a:cxn>
              <a:cxn ang="16200000">
                <a:pos x="wd2" y="hd2"/>
              </a:cxn>
            </a:cxnLst>
            <a:rect l="0" t="0" r="r" b="b"/>
            <a:pathLst>
              <a:path w="21600" h="21600" extrusionOk="0">
                <a:moveTo>
                  <a:pt x="21600" y="506"/>
                </a:moveTo>
                <a:cubicBezTo>
                  <a:pt x="21578" y="330"/>
                  <a:pt x="21551" y="165"/>
                  <a:pt x="21523" y="0"/>
                </a:cubicBezTo>
                <a:lnTo>
                  <a:pt x="0" y="21600"/>
                </a:lnTo>
                <a:lnTo>
                  <a:pt x="575" y="21600"/>
                </a:lnTo>
                <a:lnTo>
                  <a:pt x="21600" y="506"/>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47" name="Shape">
            <a:extLst>
              <a:ext uri="{FF2B5EF4-FFF2-40B4-BE49-F238E27FC236}">
                <a16:creationId xmlns:a16="http://schemas.microsoft.com/office/drawing/2014/main" id="{D1DFD8B8-1EFA-F845-B567-DA54104EF624}"/>
              </a:ext>
            </a:extLst>
          </p:cNvPr>
          <p:cNvSpPr/>
          <p:nvPr/>
        </p:nvSpPr>
        <p:spPr>
          <a:xfrm>
            <a:off x="5295901" y="-13972"/>
            <a:ext cx="2251711" cy="2227581"/>
          </a:xfrm>
          <a:custGeom>
            <a:avLst/>
            <a:gdLst/>
            <a:ahLst/>
            <a:cxnLst>
              <a:cxn ang="0">
                <a:pos x="wd2" y="hd2"/>
              </a:cxn>
              <a:cxn ang="5400000">
                <a:pos x="wd2" y="hd2"/>
              </a:cxn>
              <a:cxn ang="10800000">
                <a:pos x="wd2" y="hd2"/>
              </a:cxn>
              <a:cxn ang="16200000">
                <a:pos x="wd2" y="hd2"/>
              </a:cxn>
            </a:cxnLst>
            <a:rect l="0" t="0" r="r" b="b"/>
            <a:pathLst>
              <a:path w="21600" h="21600" extrusionOk="0">
                <a:moveTo>
                  <a:pt x="0" y="20529"/>
                </a:moveTo>
                <a:cubicBezTo>
                  <a:pt x="85" y="20886"/>
                  <a:pt x="158" y="21243"/>
                  <a:pt x="231" y="21600"/>
                </a:cubicBezTo>
                <a:lnTo>
                  <a:pt x="21600" y="0"/>
                </a:lnTo>
                <a:lnTo>
                  <a:pt x="20321" y="0"/>
                </a:lnTo>
                <a:lnTo>
                  <a:pt x="0" y="20529"/>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48" name="Shape">
            <a:extLst>
              <a:ext uri="{FF2B5EF4-FFF2-40B4-BE49-F238E27FC236}">
                <a16:creationId xmlns:a16="http://schemas.microsoft.com/office/drawing/2014/main" id="{4E86A0DA-98B1-BA43-96BD-CBCD3C4A1166}"/>
              </a:ext>
            </a:extLst>
          </p:cNvPr>
          <p:cNvSpPr/>
          <p:nvPr/>
        </p:nvSpPr>
        <p:spPr>
          <a:xfrm>
            <a:off x="3619501" y="2195828"/>
            <a:ext cx="4662171" cy="4650740"/>
          </a:xfrm>
          <a:custGeom>
            <a:avLst/>
            <a:gdLst/>
            <a:ahLst/>
            <a:cxnLst>
              <a:cxn ang="0">
                <a:pos x="wd2" y="hd2"/>
              </a:cxn>
              <a:cxn ang="5400000">
                <a:pos x="wd2" y="hd2"/>
              </a:cxn>
              <a:cxn ang="10800000">
                <a:pos x="wd2" y="hd2"/>
              </a:cxn>
              <a:cxn ang="16200000">
                <a:pos x="wd2" y="hd2"/>
              </a:cxn>
            </a:cxnLst>
            <a:rect l="0" t="0" r="r" b="b"/>
            <a:pathLst>
              <a:path w="21600" h="21600" extrusionOk="0">
                <a:moveTo>
                  <a:pt x="21600" y="566"/>
                </a:moveTo>
                <a:cubicBezTo>
                  <a:pt x="21582" y="383"/>
                  <a:pt x="21565" y="189"/>
                  <a:pt x="21547" y="0"/>
                </a:cubicBezTo>
                <a:lnTo>
                  <a:pt x="0" y="21600"/>
                </a:lnTo>
                <a:lnTo>
                  <a:pt x="618" y="21600"/>
                </a:lnTo>
                <a:lnTo>
                  <a:pt x="21600" y="566"/>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49" name="Shape">
            <a:extLst>
              <a:ext uri="{FF2B5EF4-FFF2-40B4-BE49-F238E27FC236}">
                <a16:creationId xmlns:a16="http://schemas.microsoft.com/office/drawing/2014/main" id="{A2C6137D-4539-EF49-99F9-06B6C58881A3}"/>
              </a:ext>
            </a:extLst>
          </p:cNvPr>
          <p:cNvSpPr/>
          <p:nvPr/>
        </p:nvSpPr>
        <p:spPr>
          <a:xfrm>
            <a:off x="0" y="5777229"/>
            <a:ext cx="944882" cy="984250"/>
          </a:xfrm>
          <a:custGeom>
            <a:avLst/>
            <a:gdLst/>
            <a:ahLst/>
            <a:cxnLst>
              <a:cxn ang="0">
                <a:pos x="wd2" y="hd2"/>
              </a:cxn>
              <a:cxn ang="5400000">
                <a:pos x="wd2" y="hd2"/>
              </a:cxn>
              <a:cxn ang="10800000">
                <a:pos x="wd2" y="hd2"/>
              </a:cxn>
              <a:cxn ang="16200000">
                <a:pos x="wd2" y="hd2"/>
              </a:cxn>
            </a:cxnLst>
            <a:rect l="0" t="0" r="r" b="b"/>
            <a:pathLst>
              <a:path w="21600" h="21600" extrusionOk="0">
                <a:moveTo>
                  <a:pt x="21600" y="892"/>
                </a:moveTo>
                <a:cubicBezTo>
                  <a:pt x="20874" y="613"/>
                  <a:pt x="20177" y="307"/>
                  <a:pt x="19452" y="0"/>
                </a:cubicBezTo>
                <a:lnTo>
                  <a:pt x="0" y="18674"/>
                </a:lnTo>
                <a:lnTo>
                  <a:pt x="0" y="21600"/>
                </a:lnTo>
                <a:lnTo>
                  <a:pt x="21600" y="892"/>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50" name="Shape">
            <a:extLst>
              <a:ext uri="{FF2B5EF4-FFF2-40B4-BE49-F238E27FC236}">
                <a16:creationId xmlns:a16="http://schemas.microsoft.com/office/drawing/2014/main" id="{1F85784F-5A34-D24A-9E72-15A193BA7E68}"/>
              </a:ext>
            </a:extLst>
          </p:cNvPr>
          <p:cNvSpPr/>
          <p:nvPr/>
        </p:nvSpPr>
        <p:spPr>
          <a:xfrm>
            <a:off x="1" y="5510529"/>
            <a:ext cx="438150" cy="491491"/>
          </a:xfrm>
          <a:custGeom>
            <a:avLst/>
            <a:gdLst/>
            <a:ahLst/>
            <a:cxnLst>
              <a:cxn ang="0">
                <a:pos x="wd2" y="hd2"/>
              </a:cxn>
              <a:cxn ang="5400000">
                <a:pos x="wd2" y="hd2"/>
              </a:cxn>
              <a:cxn ang="10800000">
                <a:pos x="wd2" y="hd2"/>
              </a:cxn>
              <a:cxn ang="16200000">
                <a:pos x="wd2" y="hd2"/>
              </a:cxn>
            </a:cxnLst>
            <a:rect l="0" t="0" r="r" b="b"/>
            <a:pathLst>
              <a:path w="21600" h="21600" extrusionOk="0">
                <a:moveTo>
                  <a:pt x="21600" y="2344"/>
                </a:moveTo>
                <a:cubicBezTo>
                  <a:pt x="20348" y="1619"/>
                  <a:pt x="19033" y="837"/>
                  <a:pt x="17656" y="0"/>
                </a:cubicBezTo>
                <a:lnTo>
                  <a:pt x="0" y="15740"/>
                </a:lnTo>
                <a:lnTo>
                  <a:pt x="0" y="21600"/>
                </a:lnTo>
                <a:lnTo>
                  <a:pt x="21600" y="2344"/>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51" name="Shape">
            <a:extLst>
              <a:ext uri="{FF2B5EF4-FFF2-40B4-BE49-F238E27FC236}">
                <a16:creationId xmlns:a16="http://schemas.microsoft.com/office/drawing/2014/main" id="{215A6098-F3FC-B144-99FB-6F7A918AD4DE}"/>
              </a:ext>
            </a:extLst>
          </p:cNvPr>
          <p:cNvSpPr/>
          <p:nvPr/>
        </p:nvSpPr>
        <p:spPr>
          <a:xfrm>
            <a:off x="0" y="5345428"/>
            <a:ext cx="212091" cy="270511"/>
          </a:xfrm>
          <a:custGeom>
            <a:avLst/>
            <a:gdLst/>
            <a:ahLst/>
            <a:cxnLst>
              <a:cxn ang="0">
                <a:pos x="wd2" y="hd2"/>
              </a:cxn>
              <a:cxn ang="5400000">
                <a:pos x="wd2" y="hd2"/>
              </a:cxn>
              <a:cxn ang="10800000">
                <a:pos x="wd2" y="hd2"/>
              </a:cxn>
              <a:cxn ang="16200000">
                <a:pos x="wd2" y="hd2"/>
              </a:cxn>
            </a:cxnLst>
            <a:rect l="0" t="0" r="r" b="b"/>
            <a:pathLst>
              <a:path w="21600" h="21600" extrusionOk="0">
                <a:moveTo>
                  <a:pt x="21600" y="4665"/>
                </a:moveTo>
                <a:cubicBezTo>
                  <a:pt x="18884" y="3042"/>
                  <a:pt x="16426" y="1521"/>
                  <a:pt x="13969" y="0"/>
                </a:cubicBezTo>
                <a:lnTo>
                  <a:pt x="0" y="10952"/>
                </a:lnTo>
                <a:lnTo>
                  <a:pt x="0" y="21600"/>
                </a:lnTo>
                <a:lnTo>
                  <a:pt x="21600" y="4665"/>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52" name="Shape">
            <a:extLst>
              <a:ext uri="{FF2B5EF4-FFF2-40B4-BE49-F238E27FC236}">
                <a16:creationId xmlns:a16="http://schemas.microsoft.com/office/drawing/2014/main" id="{16EFC671-EF64-FB4A-A46F-6DB2207A1600}"/>
              </a:ext>
            </a:extLst>
          </p:cNvPr>
          <p:cNvSpPr/>
          <p:nvPr/>
        </p:nvSpPr>
        <p:spPr>
          <a:xfrm>
            <a:off x="1" y="5231129"/>
            <a:ext cx="3811" cy="63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8638"/>
                </a:lnTo>
                <a:cubicBezTo>
                  <a:pt x="14401" y="4319"/>
                  <a:pt x="7201" y="0"/>
                  <a:pt x="0" y="0"/>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53" name="Shape">
            <a:extLst>
              <a:ext uri="{FF2B5EF4-FFF2-40B4-BE49-F238E27FC236}">
                <a16:creationId xmlns:a16="http://schemas.microsoft.com/office/drawing/2014/main" id="{AB6D97D3-631B-2944-865A-003C19C3A55D}"/>
              </a:ext>
            </a:extLst>
          </p:cNvPr>
          <p:cNvSpPr/>
          <p:nvPr/>
        </p:nvSpPr>
        <p:spPr>
          <a:xfrm>
            <a:off x="927100" y="6031228"/>
            <a:ext cx="941071" cy="820422"/>
          </a:xfrm>
          <a:custGeom>
            <a:avLst/>
            <a:gdLst/>
            <a:ahLst/>
            <a:cxnLst>
              <a:cxn ang="0">
                <a:pos x="wd2" y="hd2"/>
              </a:cxn>
              <a:cxn ang="5400000">
                <a:pos x="wd2" y="hd2"/>
              </a:cxn>
              <a:cxn ang="10800000">
                <a:pos x="wd2" y="hd2"/>
              </a:cxn>
              <a:cxn ang="16200000">
                <a:pos x="wd2" y="hd2"/>
              </a:cxn>
            </a:cxnLst>
            <a:rect l="0" t="0" r="r" b="b"/>
            <a:pathLst>
              <a:path w="21600" h="21600" extrusionOk="0">
                <a:moveTo>
                  <a:pt x="21600" y="368"/>
                </a:moveTo>
                <a:cubicBezTo>
                  <a:pt x="20696" y="267"/>
                  <a:pt x="19793" y="167"/>
                  <a:pt x="18831" y="0"/>
                </a:cubicBezTo>
                <a:lnTo>
                  <a:pt x="0" y="21600"/>
                </a:lnTo>
                <a:lnTo>
                  <a:pt x="3090" y="21600"/>
                </a:lnTo>
                <a:lnTo>
                  <a:pt x="21600" y="368"/>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54" name="Shape">
            <a:extLst>
              <a:ext uri="{FF2B5EF4-FFF2-40B4-BE49-F238E27FC236}">
                <a16:creationId xmlns:a16="http://schemas.microsoft.com/office/drawing/2014/main" id="{80BEE95F-C680-4040-99C2-EEBEE886B723}"/>
              </a:ext>
            </a:extLst>
          </p:cNvPr>
          <p:cNvSpPr/>
          <p:nvPr/>
        </p:nvSpPr>
        <p:spPr>
          <a:xfrm>
            <a:off x="1" y="5650229"/>
            <a:ext cx="681991" cy="728981"/>
          </a:xfrm>
          <a:custGeom>
            <a:avLst/>
            <a:gdLst/>
            <a:ahLst/>
            <a:cxnLst>
              <a:cxn ang="0">
                <a:pos x="wd2" y="hd2"/>
              </a:cxn>
              <a:cxn ang="5400000">
                <a:pos x="wd2" y="hd2"/>
              </a:cxn>
              <a:cxn ang="10800000">
                <a:pos x="wd2" y="hd2"/>
              </a:cxn>
              <a:cxn ang="16200000">
                <a:pos x="wd2" y="hd2"/>
              </a:cxn>
            </a:cxnLst>
            <a:rect l="0" t="0" r="r" b="b"/>
            <a:pathLst>
              <a:path w="21600" h="21600" extrusionOk="0">
                <a:moveTo>
                  <a:pt x="21600" y="1392"/>
                </a:moveTo>
                <a:cubicBezTo>
                  <a:pt x="20715" y="941"/>
                  <a:pt x="19790" y="489"/>
                  <a:pt x="18865" y="0"/>
                </a:cubicBezTo>
                <a:lnTo>
                  <a:pt x="0" y="17649"/>
                </a:lnTo>
                <a:lnTo>
                  <a:pt x="0" y="21600"/>
                </a:lnTo>
                <a:lnTo>
                  <a:pt x="21600" y="1392"/>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55" name="Shape">
            <a:extLst>
              <a:ext uri="{FF2B5EF4-FFF2-40B4-BE49-F238E27FC236}">
                <a16:creationId xmlns:a16="http://schemas.microsoft.com/office/drawing/2014/main" id="{222D9459-919A-434A-89F7-8EF81E9FC1AB}"/>
              </a:ext>
            </a:extLst>
          </p:cNvPr>
          <p:cNvSpPr/>
          <p:nvPr/>
        </p:nvSpPr>
        <p:spPr>
          <a:xfrm>
            <a:off x="165101" y="5891529"/>
            <a:ext cx="1065531" cy="963931"/>
          </a:xfrm>
          <a:custGeom>
            <a:avLst/>
            <a:gdLst/>
            <a:ahLst/>
            <a:cxnLst>
              <a:cxn ang="0">
                <a:pos x="wd2" y="hd2"/>
              </a:cxn>
              <a:cxn ang="5400000">
                <a:pos x="wd2" y="hd2"/>
              </a:cxn>
              <a:cxn ang="10800000">
                <a:pos x="wd2" y="hd2"/>
              </a:cxn>
              <a:cxn ang="16200000">
                <a:pos x="wd2" y="hd2"/>
              </a:cxn>
            </a:cxnLst>
            <a:rect l="0" t="0" r="r" b="b"/>
            <a:pathLst>
              <a:path w="21600" h="21600" extrusionOk="0">
                <a:moveTo>
                  <a:pt x="21600" y="740"/>
                </a:moveTo>
                <a:cubicBezTo>
                  <a:pt x="20905" y="512"/>
                  <a:pt x="20236" y="256"/>
                  <a:pt x="19540" y="0"/>
                </a:cubicBezTo>
                <a:lnTo>
                  <a:pt x="0" y="21600"/>
                </a:lnTo>
                <a:lnTo>
                  <a:pt x="2703" y="21600"/>
                </a:lnTo>
                <a:lnTo>
                  <a:pt x="21600" y="740"/>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56" name="Shape">
            <a:extLst>
              <a:ext uri="{FF2B5EF4-FFF2-40B4-BE49-F238E27FC236}">
                <a16:creationId xmlns:a16="http://schemas.microsoft.com/office/drawing/2014/main" id="{503F9D22-C57C-2D40-9A5B-674A0BF1E26D}"/>
              </a:ext>
            </a:extLst>
          </p:cNvPr>
          <p:cNvSpPr/>
          <p:nvPr/>
        </p:nvSpPr>
        <p:spPr>
          <a:xfrm>
            <a:off x="546100" y="5967728"/>
            <a:ext cx="989332" cy="878840"/>
          </a:xfrm>
          <a:custGeom>
            <a:avLst/>
            <a:gdLst/>
            <a:ahLst/>
            <a:cxnLst>
              <a:cxn ang="0">
                <a:pos x="wd2" y="hd2"/>
              </a:cxn>
              <a:cxn ang="5400000">
                <a:pos x="wd2" y="hd2"/>
              </a:cxn>
              <a:cxn ang="10800000">
                <a:pos x="wd2" y="hd2"/>
              </a:cxn>
              <a:cxn ang="16200000">
                <a:pos x="wd2" y="hd2"/>
              </a:cxn>
            </a:cxnLst>
            <a:rect l="0" t="0" r="r" b="b"/>
            <a:pathLst>
              <a:path w="21600" h="21600" extrusionOk="0">
                <a:moveTo>
                  <a:pt x="21600" y="593"/>
                </a:moveTo>
                <a:cubicBezTo>
                  <a:pt x="20796" y="406"/>
                  <a:pt x="19992" y="219"/>
                  <a:pt x="19188" y="0"/>
                </a:cubicBezTo>
                <a:lnTo>
                  <a:pt x="0" y="21600"/>
                </a:lnTo>
                <a:lnTo>
                  <a:pt x="2911" y="21600"/>
                </a:lnTo>
                <a:lnTo>
                  <a:pt x="21600" y="593"/>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57" name="Shape">
            <a:extLst>
              <a:ext uri="{FF2B5EF4-FFF2-40B4-BE49-F238E27FC236}">
                <a16:creationId xmlns:a16="http://schemas.microsoft.com/office/drawing/2014/main" id="{FA47D5C9-EE91-C942-8BEE-C5C665EE7C06}"/>
              </a:ext>
            </a:extLst>
          </p:cNvPr>
          <p:cNvSpPr/>
          <p:nvPr/>
        </p:nvSpPr>
        <p:spPr>
          <a:xfrm>
            <a:off x="3848100" y="-13971"/>
            <a:ext cx="246382" cy="165100"/>
          </a:xfrm>
          <a:custGeom>
            <a:avLst/>
            <a:gdLst/>
            <a:ahLst/>
            <a:cxnLst>
              <a:cxn ang="0">
                <a:pos x="wd2" y="hd2"/>
              </a:cxn>
              <a:cxn ang="5400000">
                <a:pos x="wd2" y="hd2"/>
              </a:cxn>
              <a:cxn ang="10800000">
                <a:pos x="wd2" y="hd2"/>
              </a:cxn>
              <a:cxn ang="16200000">
                <a:pos x="wd2" y="hd2"/>
              </a:cxn>
            </a:cxnLst>
            <a:rect l="0" t="0" r="r" b="b"/>
            <a:pathLst>
              <a:path w="21600" h="21600" extrusionOk="0">
                <a:moveTo>
                  <a:pt x="0" y="14788"/>
                </a:moveTo>
                <a:cubicBezTo>
                  <a:pt x="2561" y="17114"/>
                  <a:pt x="4899" y="19274"/>
                  <a:pt x="7126" y="21600"/>
                </a:cubicBezTo>
                <a:lnTo>
                  <a:pt x="21600" y="0"/>
                </a:lnTo>
                <a:lnTo>
                  <a:pt x="9909" y="0"/>
                </a:lnTo>
                <a:lnTo>
                  <a:pt x="0" y="14788"/>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58" name="Shape">
            <a:extLst>
              <a:ext uri="{FF2B5EF4-FFF2-40B4-BE49-F238E27FC236}">
                <a16:creationId xmlns:a16="http://schemas.microsoft.com/office/drawing/2014/main" id="{0765AECB-20C4-E44C-951F-A44810A7D2CC}"/>
              </a:ext>
            </a:extLst>
          </p:cNvPr>
          <p:cNvSpPr/>
          <p:nvPr/>
        </p:nvSpPr>
        <p:spPr>
          <a:xfrm>
            <a:off x="406400" y="5307328"/>
            <a:ext cx="7462521" cy="1146812"/>
          </a:xfrm>
          <a:custGeom>
            <a:avLst/>
            <a:gdLst/>
            <a:ahLst/>
            <a:cxnLst>
              <a:cxn ang="0">
                <a:pos x="wd2" y="hd2"/>
              </a:cxn>
              <a:cxn ang="5400000">
                <a:pos x="wd2" y="hd2"/>
              </a:cxn>
              <a:cxn ang="10800000">
                <a:pos x="wd2" y="hd2"/>
              </a:cxn>
              <a:cxn ang="16200000">
                <a:pos x="wd2" y="hd2"/>
              </a:cxn>
            </a:cxnLst>
            <a:rect l="0" t="0" r="r" b="b"/>
            <a:pathLst>
              <a:path w="21600" h="21600" extrusionOk="0">
                <a:moveTo>
                  <a:pt x="81" y="0"/>
                </a:moveTo>
                <a:lnTo>
                  <a:pt x="0" y="0"/>
                </a:lnTo>
                <a:lnTo>
                  <a:pt x="0" y="21600"/>
                </a:lnTo>
                <a:lnTo>
                  <a:pt x="11" y="21600"/>
                </a:lnTo>
                <a:lnTo>
                  <a:pt x="81" y="21600"/>
                </a:lnTo>
                <a:lnTo>
                  <a:pt x="21600" y="21600"/>
                </a:lnTo>
                <a:lnTo>
                  <a:pt x="21600" y="21074"/>
                </a:lnTo>
                <a:lnTo>
                  <a:pt x="81" y="21074"/>
                </a:lnTo>
                <a:close/>
              </a:path>
            </a:pathLst>
          </a:custGeom>
          <a:solidFill>
            <a:srgbClr val="484848"/>
          </a:solidFill>
          <a:ln w="12700">
            <a:miter lim="400000"/>
          </a:ln>
        </p:spPr>
        <p:txBody>
          <a:bodyPr lIns="38100" tIns="38100" rIns="38100" bIns="38100" anchor="ctr"/>
          <a:lstStyle/>
          <a:p>
            <a:pPr>
              <a:defRPr sz="3000">
                <a:solidFill>
                  <a:srgbClr val="FFFFFF"/>
                </a:solidFill>
              </a:defRPr>
            </a:pPr>
            <a:endParaRPr/>
          </a:p>
        </p:txBody>
      </p:sp>
      <p:sp>
        <p:nvSpPr>
          <p:cNvPr id="59" name="Rectangle">
            <a:extLst>
              <a:ext uri="{FF2B5EF4-FFF2-40B4-BE49-F238E27FC236}">
                <a16:creationId xmlns:a16="http://schemas.microsoft.com/office/drawing/2014/main" id="{5D487215-F366-F242-9B0E-75562439B7F2}"/>
              </a:ext>
            </a:extLst>
          </p:cNvPr>
          <p:cNvSpPr/>
          <p:nvPr userDrawn="1"/>
        </p:nvSpPr>
        <p:spPr>
          <a:xfrm>
            <a:off x="8623301" y="481329"/>
            <a:ext cx="27941" cy="3455671"/>
          </a:xfrm>
          <a:prstGeom prst="rect">
            <a:avLst/>
          </a:prstGeom>
          <a:solidFill>
            <a:srgbClr val="484848"/>
          </a:solidFill>
          <a:ln w="12700">
            <a:miter lim="400000"/>
          </a:ln>
        </p:spPr>
        <p:txBody>
          <a:bodyPr lIns="38100" tIns="38100" rIns="38100" bIns="38100" anchor="ctr"/>
          <a:lstStyle/>
          <a:p>
            <a:pPr>
              <a:defRPr sz="3000">
                <a:solidFill>
                  <a:srgbClr val="FFFFFF"/>
                </a:solidFill>
              </a:defRPr>
            </a:pPr>
            <a:endParaRPr/>
          </a:p>
        </p:txBody>
      </p:sp>
      <p:sp>
        <p:nvSpPr>
          <p:cNvPr id="18" name="Title 1">
            <a:extLst>
              <a:ext uri="{FF2B5EF4-FFF2-40B4-BE49-F238E27FC236}">
                <a16:creationId xmlns:a16="http://schemas.microsoft.com/office/drawing/2014/main" id="{938FEC7A-5B18-4B66-9EF5-0FC67C8D6310}"/>
              </a:ext>
            </a:extLst>
          </p:cNvPr>
          <p:cNvSpPr>
            <a:spLocks noGrp="1"/>
          </p:cNvSpPr>
          <p:nvPr userDrawn="1">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B29E4FEF-DBF0-48D1-B1B7-AC8CEFB7F10D}"/>
              </a:ext>
            </a:extLst>
          </p:cNvPr>
          <p:cNvSpPr>
            <a:spLocks noGrp="1"/>
          </p:cNvSpPr>
          <p:nvPr userDrawn="1">
            <p:ph type="subTitle" idx="1"/>
          </p:nvPr>
        </p:nvSpPr>
        <p:spPr>
          <a:xfrm>
            <a:off x="3159762" y="3602038"/>
            <a:ext cx="4841237" cy="1655762"/>
          </a:xfrm>
          <a:prstGeom prst="rect">
            <a:avLst/>
          </a:prstGeom>
        </p:spPr>
        <p:txBody>
          <a:bodyPr/>
          <a:lstStyle>
            <a:lvl1pPr marL="0" indent="0" algn="l">
              <a:buNone/>
              <a:defRPr sz="240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Date Placeholder 3">
            <a:extLst>
              <a:ext uri="{FF2B5EF4-FFF2-40B4-BE49-F238E27FC236}">
                <a16:creationId xmlns:a16="http://schemas.microsoft.com/office/drawing/2014/main" id="{9CD37997-F225-43D0-99F3-38A3F545A6B8}"/>
              </a:ext>
            </a:extLst>
          </p:cNvPr>
          <p:cNvSpPr>
            <a:spLocks noGrp="1"/>
          </p:cNvSpPr>
          <p:nvPr userDrawn="1">
            <p:ph type="dt" sz="half" idx="10"/>
          </p:nvPr>
        </p:nvSpPr>
        <p:spPr>
          <a:xfrm rot="5400000">
            <a:off x="7605990" y="4880928"/>
            <a:ext cx="2057400" cy="365125"/>
          </a:xfrm>
          <a:prstGeom prst="rect">
            <a:avLst/>
          </a:prstGeom>
        </p:spPr>
        <p:txBody>
          <a:bodyPr/>
          <a:lstStyle>
            <a:lvl1pPr>
              <a:defRPr b="1" spc="300">
                <a:solidFill>
                  <a:schemeClr val="tx1"/>
                </a:solidFill>
              </a:defRPr>
            </a:lvl1pPr>
          </a:lstStyle>
          <a:p>
            <a:r>
              <a:rPr lang="en-US"/>
              <a:t>Date</a:t>
            </a:r>
            <a:endParaRPr lang="en-US" dirty="0"/>
          </a:p>
        </p:txBody>
      </p:sp>
      <p:sp>
        <p:nvSpPr>
          <p:cNvPr id="23" name="Footer Placeholder 4">
            <a:extLst>
              <a:ext uri="{FF2B5EF4-FFF2-40B4-BE49-F238E27FC236}">
                <a16:creationId xmlns:a16="http://schemas.microsoft.com/office/drawing/2014/main" id="{3591AFD2-6F19-4349-B6C5-EA75918EBA6F}"/>
              </a:ext>
            </a:extLst>
          </p:cNvPr>
          <p:cNvSpPr>
            <a:spLocks noGrp="1"/>
          </p:cNvSpPr>
          <p:nvPr userDrawn="1">
            <p:ph type="ftr" sz="quarter" idx="11"/>
          </p:nvPr>
        </p:nvSpPr>
        <p:spPr>
          <a:xfrm rot="16200000">
            <a:off x="-1111386" y="3454716"/>
            <a:ext cx="3086100" cy="365125"/>
          </a:xfrm>
          <a:prstGeom prst="rect">
            <a:avLst/>
          </a:prstGeom>
        </p:spPr>
        <p:txBody>
          <a:bodyPr/>
          <a:lstStyle>
            <a:lvl1pPr algn="l">
              <a:defRPr sz="1400" b="1" spc="300">
                <a:solidFill>
                  <a:schemeClr val="tx1"/>
                </a:solidFill>
              </a:defRPr>
            </a:lvl1pPr>
          </a:lstStyle>
          <a:p>
            <a:r>
              <a:rPr lang="en-US" dirty="0"/>
              <a:t>Your Footer Here</a:t>
            </a:r>
          </a:p>
        </p:txBody>
      </p:sp>
      <p:sp>
        <p:nvSpPr>
          <p:cNvPr id="24" name="Slide Number Placeholder 5">
            <a:extLst>
              <a:ext uri="{FF2B5EF4-FFF2-40B4-BE49-F238E27FC236}">
                <a16:creationId xmlns:a16="http://schemas.microsoft.com/office/drawing/2014/main" id="{47EB3B26-5365-416B-8AE3-419320AA0831}"/>
              </a:ext>
            </a:extLst>
          </p:cNvPr>
          <p:cNvSpPr>
            <a:spLocks noGrp="1"/>
          </p:cNvSpPr>
          <p:nvPr userDrawn="1">
            <p:ph type="sldNum" sz="quarter" idx="12"/>
          </p:nvPr>
        </p:nvSpPr>
        <p:spPr>
          <a:xfrm>
            <a:off x="7934959" y="6247448"/>
            <a:ext cx="882293" cy="365125"/>
          </a:xfrm>
          <a:prstGeom prst="rect">
            <a:avLst/>
          </a:prstGeom>
        </p:spPr>
        <p:txBody>
          <a:bodyPr/>
          <a:lstStyle>
            <a:lvl1pPr>
              <a:defRPr b="1" spc="300">
                <a:solidFill>
                  <a:schemeClr val="tx1"/>
                </a:solidFill>
              </a:defRPr>
            </a:lvl1pPr>
          </a:lstStyle>
          <a:p>
            <a:fld id="{E1D938BB-204F-405F-99D0-29E0C28153FC}" type="slidenum">
              <a:rPr lang="en-US" smtClean="0"/>
              <a:pPr/>
              <a:t>‹#›</a:t>
            </a:fld>
            <a:endParaRPr lang="en-US"/>
          </a:p>
        </p:txBody>
      </p:sp>
    </p:spTree>
    <p:extLst>
      <p:ext uri="{BB962C8B-B14F-4D97-AF65-F5344CB8AC3E}">
        <p14:creationId xmlns:p14="http://schemas.microsoft.com/office/powerpoint/2010/main" val="556831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1A50F10-DCC9-EB4A-B503-19E3A48262C7}"/>
              </a:ext>
            </a:extLst>
          </p:cNvPr>
          <p:cNvGrpSpPr/>
          <p:nvPr userDrawn="1"/>
        </p:nvGrpSpPr>
        <p:grpSpPr>
          <a:xfrm>
            <a:off x="86541" y="0"/>
            <a:ext cx="1949451" cy="1765301"/>
            <a:chOff x="20497800" y="16065499"/>
            <a:chExt cx="1949451" cy="1765301"/>
          </a:xfrm>
          <a:solidFill>
            <a:schemeClr val="accent1"/>
          </a:solidFill>
        </p:grpSpPr>
        <p:sp>
          <p:nvSpPr>
            <p:cNvPr id="11" name="Shape">
              <a:extLst>
                <a:ext uri="{FF2B5EF4-FFF2-40B4-BE49-F238E27FC236}">
                  <a16:creationId xmlns:a16="http://schemas.microsoft.com/office/drawing/2014/main" id="{CF4D2D25-CB53-D043-936A-2CD30086B8F5}"/>
                </a:ext>
              </a:extLst>
            </p:cNvPr>
            <p:cNvSpPr/>
            <p:nvPr/>
          </p:nvSpPr>
          <p:spPr>
            <a:xfrm>
              <a:off x="20523199" y="16065500"/>
              <a:ext cx="207010" cy="199391"/>
            </a:xfrm>
            <a:custGeom>
              <a:avLst/>
              <a:gdLst/>
              <a:ahLst/>
              <a:cxnLst>
                <a:cxn ang="0">
                  <a:pos x="wd2" y="hd2"/>
                </a:cxn>
                <a:cxn ang="5400000">
                  <a:pos x="wd2" y="hd2"/>
                </a:cxn>
                <a:cxn ang="10800000">
                  <a:pos x="wd2" y="hd2"/>
                </a:cxn>
                <a:cxn ang="16200000">
                  <a:pos x="wd2" y="hd2"/>
                </a:cxn>
              </a:cxnLst>
              <a:rect l="0" t="0" r="r" b="b"/>
              <a:pathLst>
                <a:path w="21600" h="21600" extrusionOk="0">
                  <a:moveTo>
                    <a:pt x="0" y="17748"/>
                  </a:moveTo>
                  <a:cubicBezTo>
                    <a:pt x="265" y="18986"/>
                    <a:pt x="530" y="20362"/>
                    <a:pt x="795" y="21600"/>
                  </a:cubicBezTo>
                  <a:lnTo>
                    <a:pt x="21600" y="0"/>
                  </a:lnTo>
                  <a:lnTo>
                    <a:pt x="17094" y="0"/>
                  </a:lnTo>
                  <a:lnTo>
                    <a:pt x="0" y="17748"/>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2445A9BA-5466-B749-BFCB-73C30EC00894}"/>
                </a:ext>
              </a:extLst>
            </p:cNvPr>
            <p:cNvSpPr/>
            <p:nvPr/>
          </p:nvSpPr>
          <p:spPr>
            <a:xfrm>
              <a:off x="20497800" y="16065499"/>
              <a:ext cx="100331" cy="952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304" y="0"/>
                  </a:lnTo>
                  <a:lnTo>
                    <a:pt x="0" y="12960"/>
                  </a:lnTo>
                  <a:cubicBezTo>
                    <a:pt x="273" y="15840"/>
                    <a:pt x="820" y="18432"/>
                    <a:pt x="1094" y="21600"/>
                  </a:cubicBezTo>
                  <a:lnTo>
                    <a:pt x="21600"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9486C699-A87C-BB49-84BB-3A408615392C}"/>
                </a:ext>
              </a:extLst>
            </p:cNvPr>
            <p:cNvSpPr/>
            <p:nvPr/>
          </p:nvSpPr>
          <p:spPr>
            <a:xfrm>
              <a:off x="20713700" y="16065499"/>
              <a:ext cx="755650" cy="740411"/>
            </a:xfrm>
            <a:custGeom>
              <a:avLst/>
              <a:gdLst/>
              <a:ahLst/>
              <a:cxnLst>
                <a:cxn ang="0">
                  <a:pos x="wd2" y="hd2"/>
                </a:cxn>
                <a:cxn ang="5400000">
                  <a:pos x="wd2" y="hd2"/>
                </a:cxn>
                <a:cxn ang="10800000">
                  <a:pos x="wd2" y="hd2"/>
                </a:cxn>
                <a:cxn ang="16200000">
                  <a:pos x="wd2" y="hd2"/>
                </a:cxn>
              </a:cxnLst>
              <a:rect l="0" t="0" r="r" b="b"/>
              <a:pathLst>
                <a:path w="21600" h="21600" extrusionOk="0">
                  <a:moveTo>
                    <a:pt x="0" y="20785"/>
                  </a:moveTo>
                  <a:cubicBezTo>
                    <a:pt x="145" y="21044"/>
                    <a:pt x="290" y="21341"/>
                    <a:pt x="436" y="21600"/>
                  </a:cubicBezTo>
                  <a:lnTo>
                    <a:pt x="21600" y="0"/>
                  </a:lnTo>
                  <a:lnTo>
                    <a:pt x="20366" y="0"/>
                  </a:lnTo>
                  <a:lnTo>
                    <a:pt x="0" y="20785"/>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878B6054-EF15-3841-9C3D-6E40D775C4B9}"/>
                </a:ext>
              </a:extLst>
            </p:cNvPr>
            <p:cNvSpPr/>
            <p:nvPr/>
          </p:nvSpPr>
          <p:spPr>
            <a:xfrm>
              <a:off x="20637499" y="16065499"/>
              <a:ext cx="586742" cy="574042"/>
            </a:xfrm>
            <a:custGeom>
              <a:avLst/>
              <a:gdLst/>
              <a:ahLst/>
              <a:cxnLst>
                <a:cxn ang="0">
                  <a:pos x="wd2" y="hd2"/>
                </a:cxn>
                <a:cxn ang="5400000">
                  <a:pos x="wd2" y="hd2"/>
                </a:cxn>
                <a:cxn ang="10800000">
                  <a:pos x="wd2" y="hd2"/>
                </a:cxn>
                <a:cxn ang="16200000">
                  <a:pos x="wd2" y="hd2"/>
                </a:cxn>
              </a:cxnLst>
              <a:rect l="0" t="0" r="r" b="b"/>
              <a:pathLst>
                <a:path w="21600" h="21600" extrusionOk="0">
                  <a:moveTo>
                    <a:pt x="0" y="20453"/>
                  </a:moveTo>
                  <a:cubicBezTo>
                    <a:pt x="140" y="20835"/>
                    <a:pt x="327" y="21218"/>
                    <a:pt x="468" y="21600"/>
                  </a:cubicBezTo>
                  <a:lnTo>
                    <a:pt x="21600" y="0"/>
                  </a:lnTo>
                  <a:lnTo>
                    <a:pt x="20010" y="0"/>
                  </a:lnTo>
                  <a:lnTo>
                    <a:pt x="0" y="20453"/>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B0F50F97-540A-5A48-A60E-9F8A730584FF}"/>
                </a:ext>
              </a:extLst>
            </p:cNvPr>
            <p:cNvSpPr/>
            <p:nvPr/>
          </p:nvSpPr>
          <p:spPr>
            <a:xfrm>
              <a:off x="20599399" y="16065500"/>
              <a:ext cx="497843" cy="486410"/>
            </a:xfrm>
            <a:custGeom>
              <a:avLst/>
              <a:gdLst/>
              <a:ahLst/>
              <a:cxnLst>
                <a:cxn ang="0">
                  <a:pos x="wd2" y="hd2"/>
                </a:cxn>
                <a:cxn ang="5400000">
                  <a:pos x="wd2" y="hd2"/>
                </a:cxn>
                <a:cxn ang="10800000">
                  <a:pos x="wd2" y="hd2"/>
                </a:cxn>
                <a:cxn ang="16200000">
                  <a:pos x="wd2" y="hd2"/>
                </a:cxn>
              </a:cxnLst>
              <a:rect l="0" t="0" r="r" b="b"/>
              <a:pathLst>
                <a:path w="21600" h="21600" extrusionOk="0">
                  <a:moveTo>
                    <a:pt x="0" y="20190"/>
                  </a:moveTo>
                  <a:cubicBezTo>
                    <a:pt x="165" y="20641"/>
                    <a:pt x="331" y="21149"/>
                    <a:pt x="496" y="21600"/>
                  </a:cubicBezTo>
                  <a:lnTo>
                    <a:pt x="21600" y="0"/>
                  </a:lnTo>
                  <a:lnTo>
                    <a:pt x="19727" y="0"/>
                  </a:lnTo>
                  <a:lnTo>
                    <a:pt x="0" y="2019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514DC61C-6D1D-0F4C-9C7A-A6F9EFB35EF6}"/>
                </a:ext>
              </a:extLst>
            </p:cNvPr>
            <p:cNvSpPr/>
            <p:nvPr/>
          </p:nvSpPr>
          <p:spPr>
            <a:xfrm>
              <a:off x="20535899" y="16065500"/>
              <a:ext cx="308610" cy="299721"/>
            </a:xfrm>
            <a:custGeom>
              <a:avLst/>
              <a:gdLst/>
              <a:ahLst/>
              <a:cxnLst>
                <a:cxn ang="0">
                  <a:pos x="wd2" y="hd2"/>
                </a:cxn>
                <a:cxn ang="5400000">
                  <a:pos x="wd2" y="hd2"/>
                </a:cxn>
                <a:cxn ang="10800000">
                  <a:pos x="wd2" y="hd2"/>
                </a:cxn>
                <a:cxn ang="16200000">
                  <a:pos x="wd2" y="hd2"/>
                </a:cxn>
              </a:cxnLst>
              <a:rect l="0" t="0" r="r" b="b"/>
              <a:pathLst>
                <a:path w="21600" h="21600" extrusionOk="0">
                  <a:moveTo>
                    <a:pt x="0" y="19129"/>
                  </a:moveTo>
                  <a:cubicBezTo>
                    <a:pt x="178" y="19953"/>
                    <a:pt x="444" y="20776"/>
                    <a:pt x="622" y="21600"/>
                  </a:cubicBezTo>
                  <a:lnTo>
                    <a:pt x="21600" y="0"/>
                  </a:lnTo>
                  <a:lnTo>
                    <a:pt x="18578" y="0"/>
                  </a:lnTo>
                  <a:lnTo>
                    <a:pt x="0" y="19129"/>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C0E7206F-FFC7-A147-93F2-BD999246FAE4}"/>
                </a:ext>
              </a:extLst>
            </p:cNvPr>
            <p:cNvSpPr/>
            <p:nvPr/>
          </p:nvSpPr>
          <p:spPr>
            <a:xfrm>
              <a:off x="20561300" y="16065499"/>
              <a:ext cx="405131" cy="394971"/>
            </a:xfrm>
            <a:custGeom>
              <a:avLst/>
              <a:gdLst/>
              <a:ahLst/>
              <a:cxnLst>
                <a:cxn ang="0">
                  <a:pos x="wd2" y="hd2"/>
                </a:cxn>
                <a:cxn ang="5400000">
                  <a:pos x="wd2" y="hd2"/>
                </a:cxn>
                <a:cxn ang="10800000">
                  <a:pos x="wd2" y="hd2"/>
                </a:cxn>
                <a:cxn ang="16200000">
                  <a:pos x="wd2" y="hd2"/>
                </a:cxn>
              </a:cxnLst>
              <a:rect l="0" t="0" r="r" b="b"/>
              <a:pathLst>
                <a:path w="21600" h="21600" extrusionOk="0">
                  <a:moveTo>
                    <a:pt x="0" y="19794"/>
                  </a:moveTo>
                  <a:cubicBezTo>
                    <a:pt x="203" y="20419"/>
                    <a:pt x="339" y="20975"/>
                    <a:pt x="542" y="21600"/>
                  </a:cubicBezTo>
                  <a:lnTo>
                    <a:pt x="21600" y="0"/>
                  </a:lnTo>
                  <a:lnTo>
                    <a:pt x="19298" y="0"/>
                  </a:lnTo>
                  <a:lnTo>
                    <a:pt x="0" y="19794"/>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6DF7B7F9-3C64-A44D-BA9A-467607DA68EE}"/>
                </a:ext>
              </a:extLst>
            </p:cNvPr>
            <p:cNvSpPr/>
            <p:nvPr/>
          </p:nvSpPr>
          <p:spPr>
            <a:xfrm>
              <a:off x="20751800" y="16065500"/>
              <a:ext cx="834392" cy="817881"/>
            </a:xfrm>
            <a:custGeom>
              <a:avLst/>
              <a:gdLst/>
              <a:ahLst/>
              <a:cxnLst>
                <a:cxn ang="0">
                  <a:pos x="wd2" y="hd2"/>
                </a:cxn>
                <a:cxn ang="5400000">
                  <a:pos x="wd2" y="hd2"/>
                </a:cxn>
                <a:cxn ang="10800000">
                  <a:pos x="wd2" y="hd2"/>
                </a:cxn>
                <a:cxn ang="16200000">
                  <a:pos x="wd2" y="hd2"/>
                </a:cxn>
              </a:cxnLst>
              <a:rect l="0" t="0" r="r" b="b"/>
              <a:pathLst>
                <a:path w="21600" h="21600" extrusionOk="0">
                  <a:moveTo>
                    <a:pt x="0" y="20896"/>
                  </a:moveTo>
                  <a:cubicBezTo>
                    <a:pt x="132" y="21130"/>
                    <a:pt x="263" y="21365"/>
                    <a:pt x="427" y="21600"/>
                  </a:cubicBezTo>
                  <a:lnTo>
                    <a:pt x="21600" y="0"/>
                  </a:lnTo>
                  <a:lnTo>
                    <a:pt x="20482" y="0"/>
                  </a:lnTo>
                  <a:lnTo>
                    <a:pt x="0" y="20896"/>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AAD98B3F-EADF-164B-BEA8-058C9956FFB4}"/>
                </a:ext>
              </a:extLst>
            </p:cNvPr>
            <p:cNvSpPr/>
            <p:nvPr/>
          </p:nvSpPr>
          <p:spPr>
            <a:xfrm>
              <a:off x="21018499" y="16065499"/>
              <a:ext cx="1187452" cy="1165861"/>
            </a:xfrm>
            <a:custGeom>
              <a:avLst/>
              <a:gdLst/>
              <a:ahLst/>
              <a:cxnLst>
                <a:cxn ang="0">
                  <a:pos x="wd2" y="hd2"/>
                </a:cxn>
                <a:cxn ang="5400000">
                  <a:pos x="wd2" y="hd2"/>
                </a:cxn>
                <a:cxn ang="10800000">
                  <a:pos x="wd2" y="hd2"/>
                </a:cxn>
                <a:cxn ang="16200000">
                  <a:pos x="wd2" y="hd2"/>
                </a:cxn>
              </a:cxnLst>
              <a:rect l="0" t="0" r="r" b="b"/>
              <a:pathLst>
                <a:path w="21600" h="21600" extrusionOk="0">
                  <a:moveTo>
                    <a:pt x="0" y="21200"/>
                  </a:moveTo>
                  <a:cubicBezTo>
                    <a:pt x="116" y="21341"/>
                    <a:pt x="254" y="21482"/>
                    <a:pt x="393" y="21600"/>
                  </a:cubicBezTo>
                  <a:lnTo>
                    <a:pt x="21600" y="0"/>
                  </a:lnTo>
                  <a:lnTo>
                    <a:pt x="20815" y="0"/>
                  </a:lnTo>
                  <a:lnTo>
                    <a:pt x="0" y="2120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A12B5D37-99D6-0C4E-B44C-23B44EF572A9}"/>
                </a:ext>
              </a:extLst>
            </p:cNvPr>
            <p:cNvSpPr/>
            <p:nvPr/>
          </p:nvSpPr>
          <p:spPr>
            <a:xfrm>
              <a:off x="21081999" y="16065500"/>
              <a:ext cx="1249682" cy="1226820"/>
            </a:xfrm>
            <a:custGeom>
              <a:avLst/>
              <a:gdLst/>
              <a:ahLst/>
              <a:cxnLst>
                <a:cxn ang="0">
                  <a:pos x="wd2" y="hd2"/>
                </a:cxn>
                <a:cxn ang="5400000">
                  <a:pos x="wd2" y="hd2"/>
                </a:cxn>
                <a:cxn ang="10800000">
                  <a:pos x="wd2" y="hd2"/>
                </a:cxn>
                <a:cxn ang="16200000">
                  <a:pos x="wd2" y="hd2"/>
                </a:cxn>
              </a:cxnLst>
              <a:rect l="0" t="0" r="r" b="b"/>
              <a:pathLst>
                <a:path w="21600" h="21600" extrusionOk="0">
                  <a:moveTo>
                    <a:pt x="395" y="21600"/>
                  </a:moveTo>
                  <a:lnTo>
                    <a:pt x="21600" y="0"/>
                  </a:lnTo>
                  <a:lnTo>
                    <a:pt x="20854" y="0"/>
                  </a:lnTo>
                  <a:lnTo>
                    <a:pt x="0" y="21242"/>
                  </a:lnTo>
                  <a:cubicBezTo>
                    <a:pt x="154" y="21354"/>
                    <a:pt x="263" y="21466"/>
                    <a:pt x="395" y="21600"/>
                  </a:cubicBez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3" name="Shape">
              <a:extLst>
                <a:ext uri="{FF2B5EF4-FFF2-40B4-BE49-F238E27FC236}">
                  <a16:creationId xmlns:a16="http://schemas.microsoft.com/office/drawing/2014/main" id="{5C1392DD-F680-8940-9AF3-ED22BE61BE59}"/>
                </a:ext>
              </a:extLst>
            </p:cNvPr>
            <p:cNvSpPr/>
            <p:nvPr/>
          </p:nvSpPr>
          <p:spPr>
            <a:xfrm>
              <a:off x="20955000" y="16065500"/>
              <a:ext cx="1122681" cy="1102362"/>
            </a:xfrm>
            <a:custGeom>
              <a:avLst/>
              <a:gdLst/>
              <a:ahLst/>
              <a:cxnLst>
                <a:cxn ang="0">
                  <a:pos x="wd2" y="hd2"/>
                </a:cxn>
                <a:cxn ang="5400000">
                  <a:pos x="wd2" y="hd2"/>
                </a:cxn>
                <a:cxn ang="10800000">
                  <a:pos x="wd2" y="hd2"/>
                </a:cxn>
                <a:cxn ang="16200000">
                  <a:pos x="wd2" y="hd2"/>
                </a:cxn>
              </a:cxnLst>
              <a:rect l="0" t="0" r="r" b="b"/>
              <a:pathLst>
                <a:path w="21600" h="21600" extrusionOk="0">
                  <a:moveTo>
                    <a:pt x="0" y="21152"/>
                  </a:moveTo>
                  <a:cubicBezTo>
                    <a:pt x="122" y="21301"/>
                    <a:pt x="244" y="21451"/>
                    <a:pt x="391" y="21600"/>
                  </a:cubicBezTo>
                  <a:lnTo>
                    <a:pt x="21600" y="0"/>
                  </a:lnTo>
                  <a:lnTo>
                    <a:pt x="20769" y="0"/>
                  </a:lnTo>
                  <a:lnTo>
                    <a:pt x="0" y="21152"/>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4" name="Shape">
              <a:extLst>
                <a:ext uri="{FF2B5EF4-FFF2-40B4-BE49-F238E27FC236}">
                  <a16:creationId xmlns:a16="http://schemas.microsoft.com/office/drawing/2014/main" id="{1A69C76E-9D89-9343-8B89-51A41425BB45}"/>
                </a:ext>
              </a:extLst>
            </p:cNvPr>
            <p:cNvSpPr/>
            <p:nvPr/>
          </p:nvSpPr>
          <p:spPr>
            <a:xfrm>
              <a:off x="20802600" y="16065500"/>
              <a:ext cx="910592" cy="892811"/>
            </a:xfrm>
            <a:custGeom>
              <a:avLst/>
              <a:gdLst/>
              <a:ahLst/>
              <a:cxnLst>
                <a:cxn ang="0">
                  <a:pos x="wd2" y="hd2"/>
                </a:cxn>
                <a:cxn ang="5400000">
                  <a:pos x="wd2" y="hd2"/>
                </a:cxn>
                <a:cxn ang="10800000">
                  <a:pos x="wd2" y="hd2"/>
                </a:cxn>
                <a:cxn ang="16200000">
                  <a:pos x="wd2" y="hd2"/>
                </a:cxn>
              </a:cxnLst>
              <a:rect l="0" t="0" r="r" b="b"/>
              <a:pathLst>
                <a:path w="21600" h="21600" extrusionOk="0">
                  <a:moveTo>
                    <a:pt x="0" y="20985"/>
                  </a:moveTo>
                  <a:cubicBezTo>
                    <a:pt x="121" y="21201"/>
                    <a:pt x="271" y="21416"/>
                    <a:pt x="422" y="21600"/>
                  </a:cubicBezTo>
                  <a:lnTo>
                    <a:pt x="21600" y="0"/>
                  </a:lnTo>
                  <a:lnTo>
                    <a:pt x="20576" y="0"/>
                  </a:lnTo>
                  <a:lnTo>
                    <a:pt x="0" y="20985"/>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5" name="Shape">
              <a:extLst>
                <a:ext uri="{FF2B5EF4-FFF2-40B4-BE49-F238E27FC236}">
                  <a16:creationId xmlns:a16="http://schemas.microsoft.com/office/drawing/2014/main" id="{D7688248-6A56-ED4C-BBAD-C4F62FF06F43}"/>
                </a:ext>
              </a:extLst>
            </p:cNvPr>
            <p:cNvSpPr/>
            <p:nvPr/>
          </p:nvSpPr>
          <p:spPr>
            <a:xfrm>
              <a:off x="20853400" y="16065500"/>
              <a:ext cx="982981" cy="965200"/>
            </a:xfrm>
            <a:custGeom>
              <a:avLst/>
              <a:gdLst/>
              <a:ahLst/>
              <a:cxnLst>
                <a:cxn ang="0">
                  <a:pos x="wd2" y="hd2"/>
                </a:cxn>
                <a:cxn ang="5400000">
                  <a:pos x="wd2" y="hd2"/>
                </a:cxn>
                <a:cxn ang="10800000">
                  <a:pos x="wd2" y="hd2"/>
                </a:cxn>
                <a:cxn ang="16200000">
                  <a:pos x="wd2" y="hd2"/>
                </a:cxn>
              </a:cxnLst>
              <a:rect l="0" t="0" r="r" b="b"/>
              <a:pathLst>
                <a:path w="21600" h="21600" extrusionOk="0">
                  <a:moveTo>
                    <a:pt x="0" y="21032"/>
                  </a:moveTo>
                  <a:cubicBezTo>
                    <a:pt x="140" y="21231"/>
                    <a:pt x="251" y="21401"/>
                    <a:pt x="391" y="21600"/>
                  </a:cubicBezTo>
                  <a:lnTo>
                    <a:pt x="21600" y="0"/>
                  </a:lnTo>
                  <a:lnTo>
                    <a:pt x="20651" y="0"/>
                  </a:lnTo>
                  <a:lnTo>
                    <a:pt x="0" y="21032"/>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6" name="Shape">
              <a:extLst>
                <a:ext uri="{FF2B5EF4-FFF2-40B4-BE49-F238E27FC236}">
                  <a16:creationId xmlns:a16="http://schemas.microsoft.com/office/drawing/2014/main" id="{1FC1EF24-294A-CB45-B12E-406661CA2E01}"/>
                </a:ext>
              </a:extLst>
            </p:cNvPr>
            <p:cNvSpPr/>
            <p:nvPr/>
          </p:nvSpPr>
          <p:spPr>
            <a:xfrm>
              <a:off x="20904200" y="16065500"/>
              <a:ext cx="1054100" cy="1035050"/>
            </a:xfrm>
            <a:custGeom>
              <a:avLst/>
              <a:gdLst/>
              <a:ahLst/>
              <a:cxnLst>
                <a:cxn ang="0">
                  <a:pos x="wd2" y="hd2"/>
                </a:cxn>
                <a:cxn ang="5400000">
                  <a:pos x="wd2" y="hd2"/>
                </a:cxn>
                <a:cxn ang="10800000">
                  <a:pos x="wd2" y="hd2"/>
                </a:cxn>
                <a:cxn ang="16200000">
                  <a:pos x="wd2" y="hd2"/>
                </a:cxn>
              </a:cxnLst>
              <a:rect l="0" t="0" r="r" b="b"/>
              <a:pathLst>
                <a:path w="21600" h="21600" extrusionOk="0">
                  <a:moveTo>
                    <a:pt x="0" y="21096"/>
                  </a:moveTo>
                  <a:cubicBezTo>
                    <a:pt x="130" y="21255"/>
                    <a:pt x="260" y="21441"/>
                    <a:pt x="390" y="21600"/>
                  </a:cubicBezTo>
                  <a:lnTo>
                    <a:pt x="21600" y="0"/>
                  </a:lnTo>
                  <a:lnTo>
                    <a:pt x="20715" y="0"/>
                  </a:lnTo>
                  <a:lnTo>
                    <a:pt x="0" y="21096"/>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7" name="Shape">
              <a:extLst>
                <a:ext uri="{FF2B5EF4-FFF2-40B4-BE49-F238E27FC236}">
                  <a16:creationId xmlns:a16="http://schemas.microsoft.com/office/drawing/2014/main" id="{42E561A3-CCC7-944F-B920-8CDB14FBA2B4}"/>
                </a:ext>
              </a:extLst>
            </p:cNvPr>
            <p:cNvSpPr/>
            <p:nvPr/>
          </p:nvSpPr>
          <p:spPr>
            <a:xfrm>
              <a:off x="20675599" y="16065499"/>
              <a:ext cx="673102" cy="659131"/>
            </a:xfrm>
            <a:custGeom>
              <a:avLst/>
              <a:gdLst/>
              <a:ahLst/>
              <a:cxnLst>
                <a:cxn ang="0">
                  <a:pos x="wd2" y="hd2"/>
                </a:cxn>
                <a:cxn ang="5400000">
                  <a:pos x="wd2" y="hd2"/>
                </a:cxn>
                <a:cxn ang="10800000">
                  <a:pos x="wd2" y="hd2"/>
                </a:cxn>
                <a:cxn ang="16200000">
                  <a:pos x="wd2" y="hd2"/>
                </a:cxn>
              </a:cxnLst>
              <a:rect l="0" t="0" r="r" b="b"/>
              <a:pathLst>
                <a:path w="21600" h="21600" extrusionOk="0">
                  <a:moveTo>
                    <a:pt x="0" y="20643"/>
                  </a:moveTo>
                  <a:cubicBezTo>
                    <a:pt x="163" y="20976"/>
                    <a:pt x="285" y="21267"/>
                    <a:pt x="448" y="21600"/>
                  </a:cubicBezTo>
                  <a:lnTo>
                    <a:pt x="21600" y="0"/>
                  </a:lnTo>
                  <a:lnTo>
                    <a:pt x="20214" y="0"/>
                  </a:lnTo>
                  <a:lnTo>
                    <a:pt x="0" y="20643"/>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3" name="Shape">
              <a:extLst>
                <a:ext uri="{FF2B5EF4-FFF2-40B4-BE49-F238E27FC236}">
                  <a16:creationId xmlns:a16="http://schemas.microsoft.com/office/drawing/2014/main" id="{59EB66E8-43E8-C740-990C-D50F2AD1D6A0}"/>
                </a:ext>
              </a:extLst>
            </p:cNvPr>
            <p:cNvSpPr/>
            <p:nvPr/>
          </p:nvSpPr>
          <p:spPr>
            <a:xfrm>
              <a:off x="21348699" y="16395700"/>
              <a:ext cx="1092202" cy="11099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254"/>
                  </a:lnTo>
                  <a:cubicBezTo>
                    <a:pt x="176" y="21378"/>
                    <a:pt x="327" y="21476"/>
                    <a:pt x="502" y="21600"/>
                  </a:cubicBezTo>
                  <a:lnTo>
                    <a:pt x="21600" y="840"/>
                  </a:lnTo>
                  <a:lnTo>
                    <a:pt x="21600"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4" name="Shape">
              <a:extLst>
                <a:ext uri="{FF2B5EF4-FFF2-40B4-BE49-F238E27FC236}">
                  <a16:creationId xmlns:a16="http://schemas.microsoft.com/office/drawing/2014/main" id="{760FA99D-BEAE-6146-8A66-005413402E4B}"/>
                </a:ext>
              </a:extLst>
            </p:cNvPr>
            <p:cNvSpPr/>
            <p:nvPr/>
          </p:nvSpPr>
          <p:spPr>
            <a:xfrm>
              <a:off x="21424899" y="16522700"/>
              <a:ext cx="1018541" cy="10350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255"/>
                  </a:lnTo>
                  <a:cubicBezTo>
                    <a:pt x="189" y="21361"/>
                    <a:pt x="377" y="21494"/>
                    <a:pt x="566" y="21600"/>
                  </a:cubicBezTo>
                  <a:lnTo>
                    <a:pt x="21573" y="928"/>
                  </a:lnTo>
                  <a:lnTo>
                    <a:pt x="21573"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5" name="Shape">
              <a:extLst>
                <a:ext uri="{FF2B5EF4-FFF2-40B4-BE49-F238E27FC236}">
                  <a16:creationId xmlns:a16="http://schemas.microsoft.com/office/drawing/2014/main" id="{29B4F55B-7D1B-BC4E-BC75-FF400E89A258}"/>
                </a:ext>
              </a:extLst>
            </p:cNvPr>
            <p:cNvSpPr/>
            <p:nvPr/>
          </p:nvSpPr>
          <p:spPr>
            <a:xfrm>
              <a:off x="22250399" y="17627599"/>
              <a:ext cx="190501" cy="19431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176"/>
                  </a:lnTo>
                  <a:cubicBezTo>
                    <a:pt x="1584" y="21318"/>
                    <a:pt x="3024" y="21459"/>
                    <a:pt x="4464" y="21600"/>
                  </a:cubicBezTo>
                  <a:lnTo>
                    <a:pt x="21600" y="4800"/>
                  </a:lnTo>
                  <a:lnTo>
                    <a:pt x="21600"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6" name="Shape">
              <a:extLst>
                <a:ext uri="{FF2B5EF4-FFF2-40B4-BE49-F238E27FC236}">
                  <a16:creationId xmlns:a16="http://schemas.microsoft.com/office/drawing/2014/main" id="{7FB540C3-A9E1-4848-8B09-3E31A0812099}"/>
                </a:ext>
              </a:extLst>
            </p:cNvPr>
            <p:cNvSpPr/>
            <p:nvPr/>
          </p:nvSpPr>
          <p:spPr>
            <a:xfrm>
              <a:off x="21209000" y="16154399"/>
              <a:ext cx="1234442" cy="125349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272"/>
                  </a:lnTo>
                  <a:cubicBezTo>
                    <a:pt x="133" y="21381"/>
                    <a:pt x="267" y="21491"/>
                    <a:pt x="422" y="21600"/>
                  </a:cubicBezTo>
                  <a:lnTo>
                    <a:pt x="21600" y="744"/>
                  </a:lnTo>
                  <a:lnTo>
                    <a:pt x="21600"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7" name="Shape">
              <a:extLst>
                <a:ext uri="{FF2B5EF4-FFF2-40B4-BE49-F238E27FC236}">
                  <a16:creationId xmlns:a16="http://schemas.microsoft.com/office/drawing/2014/main" id="{DB7E1620-E538-F742-9D79-97DAA17BCADB}"/>
                </a:ext>
              </a:extLst>
            </p:cNvPr>
            <p:cNvSpPr/>
            <p:nvPr/>
          </p:nvSpPr>
          <p:spPr>
            <a:xfrm>
              <a:off x="21145499" y="16065499"/>
              <a:ext cx="1300481" cy="1286510"/>
            </a:xfrm>
            <a:custGeom>
              <a:avLst/>
              <a:gdLst/>
              <a:ahLst/>
              <a:cxnLst>
                <a:cxn ang="0">
                  <a:pos x="wd2" y="hd2"/>
                </a:cxn>
                <a:cxn ang="5400000">
                  <a:pos x="wd2" y="hd2"/>
                </a:cxn>
                <a:cxn ang="10800000">
                  <a:pos x="wd2" y="hd2"/>
                </a:cxn>
                <a:cxn ang="16200000">
                  <a:pos x="wd2" y="hd2"/>
                </a:cxn>
              </a:cxnLst>
              <a:rect l="0" t="0" r="r" b="b"/>
              <a:pathLst>
                <a:path w="21600" h="21600" extrusionOk="0">
                  <a:moveTo>
                    <a:pt x="21030" y="0"/>
                  </a:moveTo>
                  <a:lnTo>
                    <a:pt x="0" y="21259"/>
                  </a:lnTo>
                  <a:cubicBezTo>
                    <a:pt x="127" y="21365"/>
                    <a:pt x="253" y="21493"/>
                    <a:pt x="380" y="21600"/>
                  </a:cubicBezTo>
                  <a:lnTo>
                    <a:pt x="21600" y="149"/>
                  </a:lnTo>
                  <a:lnTo>
                    <a:pt x="21600" y="0"/>
                  </a:lnTo>
                  <a:lnTo>
                    <a:pt x="21030"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8" name="Shape">
              <a:extLst>
                <a:ext uri="{FF2B5EF4-FFF2-40B4-BE49-F238E27FC236}">
                  <a16:creationId xmlns:a16="http://schemas.microsoft.com/office/drawing/2014/main" id="{C13A4FFC-1A2E-FD4A-BD38-B915B1C2A4FD}"/>
                </a:ext>
              </a:extLst>
            </p:cNvPr>
            <p:cNvSpPr/>
            <p:nvPr/>
          </p:nvSpPr>
          <p:spPr>
            <a:xfrm>
              <a:off x="21577300" y="16776700"/>
              <a:ext cx="859792" cy="87375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255"/>
                  </a:lnTo>
                  <a:cubicBezTo>
                    <a:pt x="223" y="21380"/>
                    <a:pt x="479" y="21474"/>
                    <a:pt x="734" y="21600"/>
                  </a:cubicBezTo>
                  <a:lnTo>
                    <a:pt x="21600" y="1067"/>
                  </a:lnTo>
                  <a:lnTo>
                    <a:pt x="21600"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9" name="Shape">
              <a:extLst>
                <a:ext uri="{FF2B5EF4-FFF2-40B4-BE49-F238E27FC236}">
                  <a16:creationId xmlns:a16="http://schemas.microsoft.com/office/drawing/2014/main" id="{CA8460A0-C7EA-B14E-AA73-3EF50C91AB7E}"/>
                </a:ext>
              </a:extLst>
            </p:cNvPr>
            <p:cNvSpPr/>
            <p:nvPr/>
          </p:nvSpPr>
          <p:spPr>
            <a:xfrm>
              <a:off x="21272500" y="16281399"/>
              <a:ext cx="1164592" cy="11823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275"/>
                  </a:lnTo>
                  <a:cubicBezTo>
                    <a:pt x="141" y="21391"/>
                    <a:pt x="306" y="21507"/>
                    <a:pt x="448" y="21600"/>
                  </a:cubicBezTo>
                  <a:lnTo>
                    <a:pt x="21600" y="766"/>
                  </a:lnTo>
                  <a:lnTo>
                    <a:pt x="21600"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0" name="Shape">
              <a:extLst>
                <a:ext uri="{FF2B5EF4-FFF2-40B4-BE49-F238E27FC236}">
                  <a16:creationId xmlns:a16="http://schemas.microsoft.com/office/drawing/2014/main" id="{6FFB5E0C-A74B-8C4D-B912-A9C37F1C80FB}"/>
                </a:ext>
              </a:extLst>
            </p:cNvPr>
            <p:cNvSpPr/>
            <p:nvPr/>
          </p:nvSpPr>
          <p:spPr>
            <a:xfrm>
              <a:off x="21501099" y="16649699"/>
              <a:ext cx="939802" cy="9550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255"/>
                  </a:lnTo>
                  <a:cubicBezTo>
                    <a:pt x="204" y="21370"/>
                    <a:pt x="438" y="21485"/>
                    <a:pt x="642" y="21600"/>
                  </a:cubicBezTo>
                  <a:lnTo>
                    <a:pt x="21600" y="977"/>
                  </a:lnTo>
                  <a:lnTo>
                    <a:pt x="21600"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1" name="Shape">
              <a:extLst>
                <a:ext uri="{FF2B5EF4-FFF2-40B4-BE49-F238E27FC236}">
                  <a16:creationId xmlns:a16="http://schemas.microsoft.com/office/drawing/2014/main" id="{05845F24-2A5B-C74F-BAE9-640D4007ECBF}"/>
                </a:ext>
              </a:extLst>
            </p:cNvPr>
            <p:cNvSpPr/>
            <p:nvPr/>
          </p:nvSpPr>
          <p:spPr>
            <a:xfrm>
              <a:off x="22148800" y="17513300"/>
              <a:ext cx="298450" cy="30353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238"/>
                  </a:lnTo>
                  <a:cubicBezTo>
                    <a:pt x="919" y="21419"/>
                    <a:pt x="1746" y="21510"/>
                    <a:pt x="2666" y="21600"/>
                  </a:cubicBezTo>
                  <a:lnTo>
                    <a:pt x="21600" y="2982"/>
                  </a:lnTo>
                  <a:lnTo>
                    <a:pt x="21600"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2" name="Shape">
              <a:extLst>
                <a:ext uri="{FF2B5EF4-FFF2-40B4-BE49-F238E27FC236}">
                  <a16:creationId xmlns:a16="http://schemas.microsoft.com/office/drawing/2014/main" id="{3DBF6486-E07B-A445-A72B-E3B6399A2A0F}"/>
                </a:ext>
              </a:extLst>
            </p:cNvPr>
            <p:cNvSpPr/>
            <p:nvPr/>
          </p:nvSpPr>
          <p:spPr>
            <a:xfrm>
              <a:off x="22364700" y="17754600"/>
              <a:ext cx="74931"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12240"/>
                  </a:moveTo>
                  <a:lnTo>
                    <a:pt x="21600" y="0"/>
                  </a:lnTo>
                  <a:lnTo>
                    <a:pt x="0" y="21240"/>
                  </a:lnTo>
                  <a:cubicBezTo>
                    <a:pt x="4027" y="21600"/>
                    <a:pt x="8054" y="21600"/>
                    <a:pt x="12081" y="21600"/>
                  </a:cubicBezTo>
                  <a:lnTo>
                    <a:pt x="21600" y="1224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3" name="Shape">
              <a:extLst>
                <a:ext uri="{FF2B5EF4-FFF2-40B4-BE49-F238E27FC236}">
                  <a16:creationId xmlns:a16="http://schemas.microsoft.com/office/drawing/2014/main" id="{1750982B-8E1D-0046-BC34-B869E432A2FA}"/>
                </a:ext>
              </a:extLst>
            </p:cNvPr>
            <p:cNvSpPr/>
            <p:nvPr/>
          </p:nvSpPr>
          <p:spPr>
            <a:xfrm>
              <a:off x="22034500" y="17386300"/>
              <a:ext cx="402592" cy="4102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199"/>
                  </a:lnTo>
                  <a:cubicBezTo>
                    <a:pt x="613" y="21332"/>
                    <a:pt x="1227" y="21466"/>
                    <a:pt x="1908" y="21600"/>
                  </a:cubicBezTo>
                  <a:lnTo>
                    <a:pt x="21600" y="2274"/>
                  </a:lnTo>
                  <a:lnTo>
                    <a:pt x="21600"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4" name="Shape">
              <a:extLst>
                <a:ext uri="{FF2B5EF4-FFF2-40B4-BE49-F238E27FC236}">
                  <a16:creationId xmlns:a16="http://schemas.microsoft.com/office/drawing/2014/main" id="{82EFD49E-D651-5444-9E60-EDA92138D6EC}"/>
                </a:ext>
              </a:extLst>
            </p:cNvPr>
            <p:cNvSpPr/>
            <p:nvPr/>
          </p:nvSpPr>
          <p:spPr>
            <a:xfrm>
              <a:off x="21666199" y="16890999"/>
              <a:ext cx="775971" cy="7886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252"/>
                  </a:lnTo>
                  <a:cubicBezTo>
                    <a:pt x="247" y="21357"/>
                    <a:pt x="530" y="21496"/>
                    <a:pt x="848" y="21600"/>
                  </a:cubicBezTo>
                  <a:lnTo>
                    <a:pt x="21600" y="1183"/>
                  </a:lnTo>
                  <a:lnTo>
                    <a:pt x="21600"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5" name="Shape">
              <a:extLst>
                <a:ext uri="{FF2B5EF4-FFF2-40B4-BE49-F238E27FC236}">
                  <a16:creationId xmlns:a16="http://schemas.microsoft.com/office/drawing/2014/main" id="{B8328918-EA0B-3544-9778-EF58CEA9BC5B}"/>
                </a:ext>
              </a:extLst>
            </p:cNvPr>
            <p:cNvSpPr/>
            <p:nvPr/>
          </p:nvSpPr>
          <p:spPr>
            <a:xfrm>
              <a:off x="21945599" y="17259299"/>
              <a:ext cx="501652" cy="5105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224"/>
                  </a:lnTo>
                  <a:cubicBezTo>
                    <a:pt x="492" y="21331"/>
                    <a:pt x="930" y="21493"/>
                    <a:pt x="1476" y="21600"/>
                  </a:cubicBezTo>
                  <a:lnTo>
                    <a:pt x="21600" y="1827"/>
                  </a:lnTo>
                  <a:lnTo>
                    <a:pt x="21600"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6" name="Shape">
              <a:extLst>
                <a:ext uri="{FF2B5EF4-FFF2-40B4-BE49-F238E27FC236}">
                  <a16:creationId xmlns:a16="http://schemas.microsoft.com/office/drawing/2014/main" id="{8475E612-020B-DB4D-9EAD-DF82C6363297}"/>
                </a:ext>
              </a:extLst>
            </p:cNvPr>
            <p:cNvSpPr/>
            <p:nvPr/>
          </p:nvSpPr>
          <p:spPr>
            <a:xfrm>
              <a:off x="21755100" y="17017999"/>
              <a:ext cx="688341" cy="6997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247"/>
                  </a:lnTo>
                  <a:cubicBezTo>
                    <a:pt x="319" y="21365"/>
                    <a:pt x="638" y="21482"/>
                    <a:pt x="996" y="21600"/>
                  </a:cubicBezTo>
                  <a:lnTo>
                    <a:pt x="21600" y="1333"/>
                  </a:lnTo>
                  <a:lnTo>
                    <a:pt x="21600"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7" name="Shape">
              <a:extLst>
                <a:ext uri="{FF2B5EF4-FFF2-40B4-BE49-F238E27FC236}">
                  <a16:creationId xmlns:a16="http://schemas.microsoft.com/office/drawing/2014/main" id="{4DBFBE7E-7C35-584F-B422-746F1C992962}"/>
                </a:ext>
              </a:extLst>
            </p:cNvPr>
            <p:cNvSpPr/>
            <p:nvPr/>
          </p:nvSpPr>
          <p:spPr>
            <a:xfrm>
              <a:off x="21844000" y="17145000"/>
              <a:ext cx="596900" cy="6070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238"/>
                  </a:lnTo>
                  <a:cubicBezTo>
                    <a:pt x="368" y="21374"/>
                    <a:pt x="781" y="21464"/>
                    <a:pt x="1195" y="21600"/>
                  </a:cubicBezTo>
                  <a:lnTo>
                    <a:pt x="21600" y="1536"/>
                  </a:lnTo>
                  <a:lnTo>
                    <a:pt x="21600" y="0"/>
                  </a:lnTo>
                  <a:close/>
                </a:path>
              </a:pathLst>
            </a:custGeom>
            <a:grpFill/>
            <a:ln w="12700">
              <a:miter lim="400000"/>
            </a:ln>
          </p:spPr>
          <p:txBody>
            <a:bodyPr lIns="38100" tIns="38100" rIns="38100" bIns="38100" anchor="ctr"/>
            <a:lstStyle/>
            <a:p>
              <a:pPr>
                <a:defRPr sz="3000">
                  <a:solidFill>
                    <a:srgbClr val="FFFFFF"/>
                  </a:solidFill>
                </a:defRPr>
              </a:pPr>
              <a:endParaRPr/>
            </a:p>
          </p:txBody>
        </p:sp>
      </p:grpSp>
      <p:sp>
        <p:nvSpPr>
          <p:cNvPr id="48" name="Shape">
            <a:extLst>
              <a:ext uri="{FF2B5EF4-FFF2-40B4-BE49-F238E27FC236}">
                <a16:creationId xmlns:a16="http://schemas.microsoft.com/office/drawing/2014/main" id="{D50248C7-F698-BB49-992D-F0C0AE747B94}"/>
              </a:ext>
            </a:extLst>
          </p:cNvPr>
          <p:cNvSpPr/>
          <p:nvPr userDrawn="1"/>
        </p:nvSpPr>
        <p:spPr>
          <a:xfrm>
            <a:off x="1331140" y="0"/>
            <a:ext cx="1082041" cy="108204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84" y="21600"/>
                  <a:pt x="0" y="11941"/>
                  <a:pt x="0" y="0"/>
                </a:cubicBezTo>
                <a:lnTo>
                  <a:pt x="21600" y="0"/>
                </a:lnTo>
                <a:lnTo>
                  <a:pt x="21600" y="21600"/>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28" name="Title 1">
            <a:extLst>
              <a:ext uri="{FF2B5EF4-FFF2-40B4-BE49-F238E27FC236}">
                <a16:creationId xmlns:a16="http://schemas.microsoft.com/office/drawing/2014/main" id="{C89E6CC6-39BF-46E2-B1D0-7967F6F97C8D}"/>
              </a:ext>
            </a:extLst>
          </p:cNvPr>
          <p:cNvSpPr>
            <a:spLocks noGrp="1"/>
          </p:cNvSpPr>
          <p:nvPr>
            <p:ph type="title"/>
          </p:nvPr>
        </p:nvSpPr>
        <p:spPr>
          <a:xfrm>
            <a:off x="2569388" y="365125"/>
            <a:ext cx="5734961" cy="1325563"/>
          </a:xfrm>
        </p:spPr>
        <p:txBody>
          <a:bodyPr/>
          <a:lstStyle/>
          <a:p>
            <a:r>
              <a:rPr lang="en-US"/>
              <a:t>Click to edit Master title style</a:t>
            </a:r>
            <a:endParaRPr lang="en-US" dirty="0"/>
          </a:p>
        </p:txBody>
      </p:sp>
      <p:sp>
        <p:nvSpPr>
          <p:cNvPr id="29" name="Content Placeholder 2">
            <a:extLst>
              <a:ext uri="{FF2B5EF4-FFF2-40B4-BE49-F238E27FC236}">
                <a16:creationId xmlns:a16="http://schemas.microsoft.com/office/drawing/2014/main" id="{EB79CB35-9B92-4624-B48F-C0CF7A2C5F8B}"/>
              </a:ext>
            </a:extLst>
          </p:cNvPr>
          <p:cNvSpPr>
            <a:spLocks noGrp="1"/>
          </p:cNvSpPr>
          <p:nvPr>
            <p:ph idx="1"/>
          </p:nvPr>
        </p:nvSpPr>
        <p:spPr>
          <a:xfrm>
            <a:off x="797741" y="1940561"/>
            <a:ext cx="7506608" cy="42364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Shape">
            <a:extLst>
              <a:ext uri="{FF2B5EF4-FFF2-40B4-BE49-F238E27FC236}">
                <a16:creationId xmlns:a16="http://schemas.microsoft.com/office/drawing/2014/main" id="{D293A947-510F-1240-984B-6CCCF9B95DDD}"/>
              </a:ext>
            </a:extLst>
          </p:cNvPr>
          <p:cNvSpPr/>
          <p:nvPr userDrawn="1"/>
        </p:nvSpPr>
        <p:spPr>
          <a:xfrm>
            <a:off x="406400" y="5307328"/>
            <a:ext cx="7462521" cy="1146812"/>
          </a:xfrm>
          <a:custGeom>
            <a:avLst/>
            <a:gdLst/>
            <a:ahLst/>
            <a:cxnLst>
              <a:cxn ang="0">
                <a:pos x="wd2" y="hd2"/>
              </a:cxn>
              <a:cxn ang="5400000">
                <a:pos x="wd2" y="hd2"/>
              </a:cxn>
              <a:cxn ang="10800000">
                <a:pos x="wd2" y="hd2"/>
              </a:cxn>
              <a:cxn ang="16200000">
                <a:pos x="wd2" y="hd2"/>
              </a:cxn>
            </a:cxnLst>
            <a:rect l="0" t="0" r="r" b="b"/>
            <a:pathLst>
              <a:path w="21600" h="21600" extrusionOk="0">
                <a:moveTo>
                  <a:pt x="81" y="0"/>
                </a:moveTo>
                <a:lnTo>
                  <a:pt x="0" y="0"/>
                </a:lnTo>
                <a:lnTo>
                  <a:pt x="0" y="21600"/>
                </a:lnTo>
                <a:lnTo>
                  <a:pt x="11" y="21600"/>
                </a:lnTo>
                <a:lnTo>
                  <a:pt x="81" y="21600"/>
                </a:lnTo>
                <a:lnTo>
                  <a:pt x="21600" y="21600"/>
                </a:lnTo>
                <a:lnTo>
                  <a:pt x="21600" y="21074"/>
                </a:lnTo>
                <a:lnTo>
                  <a:pt x="81" y="21074"/>
                </a:lnTo>
                <a:close/>
              </a:path>
            </a:pathLst>
          </a:custGeom>
          <a:solidFill>
            <a:srgbClr val="484848"/>
          </a:solidFill>
          <a:ln w="12700">
            <a:miter lim="400000"/>
          </a:ln>
        </p:spPr>
        <p:txBody>
          <a:bodyPr lIns="38100" tIns="38100" rIns="38100" bIns="38100" anchor="ctr"/>
          <a:lstStyle/>
          <a:p>
            <a:pPr>
              <a:defRPr sz="3000">
                <a:solidFill>
                  <a:srgbClr val="FFFFFF"/>
                </a:solidFill>
              </a:defRPr>
            </a:pPr>
            <a:endParaRPr/>
          </a:p>
        </p:txBody>
      </p:sp>
      <p:sp>
        <p:nvSpPr>
          <p:cNvPr id="50" name="Rectangle">
            <a:extLst>
              <a:ext uri="{FF2B5EF4-FFF2-40B4-BE49-F238E27FC236}">
                <a16:creationId xmlns:a16="http://schemas.microsoft.com/office/drawing/2014/main" id="{16129FD2-EF26-0B42-9C29-00C1B9DCCEC7}"/>
              </a:ext>
            </a:extLst>
          </p:cNvPr>
          <p:cNvSpPr/>
          <p:nvPr userDrawn="1"/>
        </p:nvSpPr>
        <p:spPr>
          <a:xfrm>
            <a:off x="8623301" y="481329"/>
            <a:ext cx="27941" cy="3455671"/>
          </a:xfrm>
          <a:prstGeom prst="rect">
            <a:avLst/>
          </a:prstGeom>
          <a:solidFill>
            <a:srgbClr val="484848"/>
          </a:solidFill>
          <a:ln w="12700">
            <a:miter lim="400000"/>
          </a:ln>
        </p:spPr>
        <p:txBody>
          <a:bodyPr lIns="38100" tIns="38100" rIns="38100" bIns="38100" anchor="ctr"/>
          <a:lstStyle/>
          <a:p>
            <a:pPr>
              <a:defRPr sz="3000">
                <a:solidFill>
                  <a:srgbClr val="FFFFFF"/>
                </a:solidFill>
              </a:defRPr>
            </a:pPr>
            <a:endParaRPr/>
          </a:p>
        </p:txBody>
      </p:sp>
      <p:sp>
        <p:nvSpPr>
          <p:cNvPr id="51" name="Date Placeholder 3">
            <a:extLst>
              <a:ext uri="{FF2B5EF4-FFF2-40B4-BE49-F238E27FC236}">
                <a16:creationId xmlns:a16="http://schemas.microsoft.com/office/drawing/2014/main" id="{1A3BBDD5-D32E-9E41-9C9A-609C23C40FBB}"/>
              </a:ext>
            </a:extLst>
          </p:cNvPr>
          <p:cNvSpPr>
            <a:spLocks noGrp="1"/>
          </p:cNvSpPr>
          <p:nvPr>
            <p:ph type="dt" sz="half" idx="10"/>
          </p:nvPr>
        </p:nvSpPr>
        <p:spPr>
          <a:xfrm rot="5400000">
            <a:off x="7605990" y="4880928"/>
            <a:ext cx="2057400" cy="365125"/>
          </a:xfrm>
          <a:prstGeom prst="rect">
            <a:avLst/>
          </a:prstGeom>
        </p:spPr>
        <p:txBody>
          <a:bodyPr/>
          <a:lstStyle>
            <a:lvl1pPr>
              <a:defRPr b="1" spc="300">
                <a:solidFill>
                  <a:schemeClr val="tx1"/>
                </a:solidFill>
              </a:defRPr>
            </a:lvl1pPr>
          </a:lstStyle>
          <a:p>
            <a:r>
              <a:rPr lang="en-US"/>
              <a:t>Date</a:t>
            </a:r>
            <a:endParaRPr lang="en-US" dirty="0"/>
          </a:p>
        </p:txBody>
      </p:sp>
      <p:sp>
        <p:nvSpPr>
          <p:cNvPr id="52" name="Footer Placeholder 4">
            <a:extLst>
              <a:ext uri="{FF2B5EF4-FFF2-40B4-BE49-F238E27FC236}">
                <a16:creationId xmlns:a16="http://schemas.microsoft.com/office/drawing/2014/main" id="{967F3917-F6DF-5440-A093-249CB584E134}"/>
              </a:ext>
            </a:extLst>
          </p:cNvPr>
          <p:cNvSpPr>
            <a:spLocks noGrp="1"/>
          </p:cNvSpPr>
          <p:nvPr>
            <p:ph type="ftr" sz="quarter" idx="11"/>
          </p:nvPr>
        </p:nvSpPr>
        <p:spPr>
          <a:xfrm rot="16200000">
            <a:off x="-1111386" y="3454716"/>
            <a:ext cx="3086100" cy="365125"/>
          </a:xfrm>
          <a:prstGeom prst="rect">
            <a:avLst/>
          </a:prstGeom>
        </p:spPr>
        <p:txBody>
          <a:bodyPr/>
          <a:lstStyle>
            <a:lvl1pPr algn="l">
              <a:defRPr sz="1400" b="1" spc="300">
                <a:solidFill>
                  <a:schemeClr val="tx1"/>
                </a:solidFill>
              </a:defRPr>
            </a:lvl1pPr>
          </a:lstStyle>
          <a:p>
            <a:r>
              <a:rPr lang="en-US" dirty="0"/>
              <a:t>Your Footer Here</a:t>
            </a:r>
          </a:p>
        </p:txBody>
      </p:sp>
      <p:sp>
        <p:nvSpPr>
          <p:cNvPr id="53" name="Slide Number Placeholder 5">
            <a:extLst>
              <a:ext uri="{FF2B5EF4-FFF2-40B4-BE49-F238E27FC236}">
                <a16:creationId xmlns:a16="http://schemas.microsoft.com/office/drawing/2014/main" id="{05CBD959-5FE4-C441-BDDF-B934EA3010E6}"/>
              </a:ext>
            </a:extLst>
          </p:cNvPr>
          <p:cNvSpPr>
            <a:spLocks noGrp="1"/>
          </p:cNvSpPr>
          <p:nvPr>
            <p:ph type="sldNum" sz="quarter" idx="12"/>
          </p:nvPr>
        </p:nvSpPr>
        <p:spPr>
          <a:xfrm>
            <a:off x="7934959" y="6247448"/>
            <a:ext cx="882293" cy="365125"/>
          </a:xfrm>
          <a:prstGeom prst="rect">
            <a:avLst/>
          </a:prstGeom>
        </p:spPr>
        <p:txBody>
          <a:bodyPr/>
          <a:lstStyle>
            <a:lvl1pPr>
              <a:defRPr b="1" spc="300">
                <a:solidFill>
                  <a:schemeClr val="tx1"/>
                </a:solidFill>
              </a:defRPr>
            </a:lvl1pPr>
          </a:lstStyle>
          <a:p>
            <a:fld id="{E1D938BB-204F-405F-99D0-29E0C28153FC}" type="slidenum">
              <a:rPr lang="en-US" smtClean="0"/>
              <a:pPr/>
              <a:t>‹#›</a:t>
            </a:fld>
            <a:endParaRPr lang="en-US"/>
          </a:p>
        </p:txBody>
      </p:sp>
    </p:spTree>
    <p:extLst>
      <p:ext uri="{BB962C8B-B14F-4D97-AF65-F5344CB8AC3E}">
        <p14:creationId xmlns:p14="http://schemas.microsoft.com/office/powerpoint/2010/main" val="9139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6" name="Shape">
            <a:extLst>
              <a:ext uri="{FF2B5EF4-FFF2-40B4-BE49-F238E27FC236}">
                <a16:creationId xmlns:a16="http://schemas.microsoft.com/office/drawing/2014/main" id="{3273CAE4-9677-7445-B83E-F62150A238EB}"/>
              </a:ext>
            </a:extLst>
          </p:cNvPr>
          <p:cNvSpPr/>
          <p:nvPr userDrawn="1"/>
        </p:nvSpPr>
        <p:spPr>
          <a:xfrm>
            <a:off x="6164577" y="5307328"/>
            <a:ext cx="1704344" cy="852171"/>
          </a:xfrm>
          <a:custGeom>
            <a:avLst/>
            <a:gdLst/>
            <a:ahLst/>
            <a:cxnLst>
              <a:cxn ang="0">
                <a:pos x="wd2" y="hd2"/>
              </a:cxn>
              <a:cxn ang="5400000">
                <a:pos x="wd2" y="hd2"/>
              </a:cxn>
              <a:cxn ang="10800000">
                <a:pos x="wd2" y="hd2"/>
              </a:cxn>
              <a:cxn ang="16200000">
                <a:pos x="wd2" y="hd2"/>
              </a:cxn>
            </a:cxnLst>
            <a:rect l="0" t="0" r="r" b="b"/>
            <a:pathLst>
              <a:path w="21600" h="21600" extrusionOk="0">
                <a:moveTo>
                  <a:pt x="5231" y="21600"/>
                </a:moveTo>
                <a:cubicBezTo>
                  <a:pt x="5231" y="15484"/>
                  <a:pt x="7726" y="10494"/>
                  <a:pt x="10784" y="10494"/>
                </a:cubicBezTo>
                <a:cubicBezTo>
                  <a:pt x="13842" y="10494"/>
                  <a:pt x="16337" y="15484"/>
                  <a:pt x="16337" y="21600"/>
                </a:cubicBezTo>
                <a:lnTo>
                  <a:pt x="21600" y="21600"/>
                </a:lnTo>
                <a:cubicBezTo>
                  <a:pt x="21600" y="9657"/>
                  <a:pt x="16755" y="0"/>
                  <a:pt x="10800" y="0"/>
                </a:cubicBezTo>
                <a:cubicBezTo>
                  <a:pt x="4829" y="0"/>
                  <a:pt x="0" y="9689"/>
                  <a:pt x="0" y="21600"/>
                </a:cubicBezTo>
                <a:lnTo>
                  <a:pt x="5231" y="21600"/>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grpSp>
        <p:nvGrpSpPr>
          <p:cNvPr id="18" name="Group 17">
            <a:extLst>
              <a:ext uri="{FF2B5EF4-FFF2-40B4-BE49-F238E27FC236}">
                <a16:creationId xmlns:a16="http://schemas.microsoft.com/office/drawing/2014/main" id="{C6F87185-E699-7F45-92C1-CADF4FF91629}"/>
              </a:ext>
            </a:extLst>
          </p:cNvPr>
          <p:cNvGrpSpPr/>
          <p:nvPr userDrawn="1"/>
        </p:nvGrpSpPr>
        <p:grpSpPr>
          <a:xfrm>
            <a:off x="5077" y="3288028"/>
            <a:ext cx="3556001" cy="3569971"/>
            <a:chOff x="37515799" y="19367499"/>
            <a:chExt cx="3556001" cy="3569971"/>
          </a:xfrm>
          <a:solidFill>
            <a:schemeClr val="bg1"/>
          </a:solidFill>
        </p:grpSpPr>
        <p:sp>
          <p:nvSpPr>
            <p:cNvPr id="19" name="Shape">
              <a:extLst>
                <a:ext uri="{FF2B5EF4-FFF2-40B4-BE49-F238E27FC236}">
                  <a16:creationId xmlns:a16="http://schemas.microsoft.com/office/drawing/2014/main" id="{8569C999-DFCC-A44B-95AE-C2D5588B4EED}"/>
                </a:ext>
              </a:extLst>
            </p:cNvPr>
            <p:cNvSpPr/>
            <p:nvPr/>
          </p:nvSpPr>
          <p:spPr>
            <a:xfrm>
              <a:off x="39293800" y="21043900"/>
              <a:ext cx="1281429" cy="1310642"/>
            </a:xfrm>
            <a:custGeom>
              <a:avLst/>
              <a:gdLst/>
              <a:ahLst/>
              <a:cxnLst>
                <a:cxn ang="0">
                  <a:pos x="wd2" y="hd2"/>
                </a:cxn>
                <a:cxn ang="5400000">
                  <a:pos x="wd2" y="hd2"/>
                </a:cxn>
                <a:cxn ang="10800000">
                  <a:pos x="wd2" y="hd2"/>
                </a:cxn>
                <a:cxn ang="16200000">
                  <a:pos x="wd2" y="hd2"/>
                </a:cxn>
              </a:cxnLst>
              <a:rect l="0" t="0" r="r" b="b"/>
              <a:pathLst>
                <a:path w="21600" h="21600" extrusionOk="0">
                  <a:moveTo>
                    <a:pt x="0" y="20637"/>
                  </a:moveTo>
                  <a:cubicBezTo>
                    <a:pt x="107" y="20951"/>
                    <a:pt x="214" y="21265"/>
                    <a:pt x="321" y="21600"/>
                  </a:cubicBezTo>
                  <a:lnTo>
                    <a:pt x="21600" y="795"/>
                  </a:lnTo>
                  <a:cubicBezTo>
                    <a:pt x="21429" y="523"/>
                    <a:pt x="21279" y="272"/>
                    <a:pt x="21108" y="0"/>
                  </a:cubicBezTo>
                  <a:lnTo>
                    <a:pt x="0" y="20637"/>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FDA92B91-6C62-B54A-805D-A8128ACF2204}"/>
                </a:ext>
              </a:extLst>
            </p:cNvPr>
            <p:cNvSpPr/>
            <p:nvPr/>
          </p:nvSpPr>
          <p:spPr>
            <a:xfrm>
              <a:off x="39344600" y="21183599"/>
              <a:ext cx="1311911" cy="1347471"/>
            </a:xfrm>
            <a:custGeom>
              <a:avLst/>
              <a:gdLst/>
              <a:ahLst/>
              <a:cxnLst>
                <a:cxn ang="0">
                  <a:pos x="wd2" y="hd2"/>
                </a:cxn>
                <a:cxn ang="5400000">
                  <a:pos x="wd2" y="hd2"/>
                </a:cxn>
                <a:cxn ang="10800000">
                  <a:pos x="wd2" y="hd2"/>
                </a:cxn>
                <a:cxn ang="16200000">
                  <a:pos x="wd2" y="hd2"/>
                </a:cxn>
              </a:cxnLst>
              <a:rect l="0" t="0" r="r" b="b"/>
              <a:pathLst>
                <a:path w="21600" h="21600" extrusionOk="0">
                  <a:moveTo>
                    <a:pt x="0" y="20582"/>
                  </a:moveTo>
                  <a:cubicBezTo>
                    <a:pt x="84" y="20908"/>
                    <a:pt x="146" y="21254"/>
                    <a:pt x="230" y="21600"/>
                  </a:cubicBezTo>
                  <a:lnTo>
                    <a:pt x="21600" y="794"/>
                  </a:lnTo>
                  <a:cubicBezTo>
                    <a:pt x="21454" y="529"/>
                    <a:pt x="21307" y="265"/>
                    <a:pt x="21161" y="0"/>
                  </a:cubicBezTo>
                  <a:lnTo>
                    <a:pt x="0" y="20582"/>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378E040F-4021-AC41-BAD9-C8A1D87F3D69}"/>
                </a:ext>
              </a:extLst>
            </p:cNvPr>
            <p:cNvSpPr/>
            <p:nvPr/>
          </p:nvSpPr>
          <p:spPr>
            <a:xfrm>
              <a:off x="39382699" y="21335999"/>
              <a:ext cx="1351283" cy="1395731"/>
            </a:xfrm>
            <a:custGeom>
              <a:avLst/>
              <a:gdLst/>
              <a:ahLst/>
              <a:cxnLst>
                <a:cxn ang="0">
                  <a:pos x="wd2" y="hd2"/>
                </a:cxn>
                <a:cxn ang="5400000">
                  <a:pos x="wd2" y="hd2"/>
                </a:cxn>
                <a:cxn ang="10800000">
                  <a:pos x="wd2" y="hd2"/>
                </a:cxn>
                <a:cxn ang="16200000">
                  <a:pos x="wd2" y="hd2"/>
                </a:cxn>
              </a:cxnLst>
              <a:rect l="0" t="0" r="r" b="b"/>
              <a:pathLst>
                <a:path w="21600" h="21600" extrusionOk="0">
                  <a:moveTo>
                    <a:pt x="0" y="20519"/>
                  </a:moveTo>
                  <a:cubicBezTo>
                    <a:pt x="41" y="20892"/>
                    <a:pt x="81" y="21246"/>
                    <a:pt x="122" y="21600"/>
                  </a:cubicBezTo>
                  <a:lnTo>
                    <a:pt x="21600" y="806"/>
                  </a:lnTo>
                  <a:cubicBezTo>
                    <a:pt x="21458" y="531"/>
                    <a:pt x="21336" y="255"/>
                    <a:pt x="21194" y="0"/>
                  </a:cubicBezTo>
                  <a:lnTo>
                    <a:pt x="0" y="20519"/>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3" name="Shape">
              <a:extLst>
                <a:ext uri="{FF2B5EF4-FFF2-40B4-BE49-F238E27FC236}">
                  <a16:creationId xmlns:a16="http://schemas.microsoft.com/office/drawing/2014/main" id="{80F592C0-14E7-0845-BB6E-AF99DFAB457D}"/>
                </a:ext>
              </a:extLst>
            </p:cNvPr>
            <p:cNvSpPr/>
            <p:nvPr/>
          </p:nvSpPr>
          <p:spPr>
            <a:xfrm>
              <a:off x="39395399" y="21475700"/>
              <a:ext cx="1404623" cy="1451611"/>
            </a:xfrm>
            <a:custGeom>
              <a:avLst/>
              <a:gdLst/>
              <a:ahLst/>
              <a:cxnLst>
                <a:cxn ang="0">
                  <a:pos x="wd2" y="hd2"/>
                </a:cxn>
                <a:cxn ang="5400000">
                  <a:pos x="wd2" y="hd2"/>
                </a:cxn>
                <a:cxn ang="10800000">
                  <a:pos x="wd2" y="hd2"/>
                </a:cxn>
                <a:cxn ang="16200000">
                  <a:pos x="wd2" y="hd2"/>
                </a:cxn>
              </a:cxnLst>
              <a:rect l="0" t="0" r="r" b="b"/>
              <a:pathLst>
                <a:path w="21600" h="21600" extrusionOk="0">
                  <a:moveTo>
                    <a:pt x="0" y="20580"/>
                  </a:moveTo>
                  <a:lnTo>
                    <a:pt x="0" y="20636"/>
                  </a:lnTo>
                  <a:cubicBezTo>
                    <a:pt x="0" y="20768"/>
                    <a:pt x="0" y="20901"/>
                    <a:pt x="0" y="21033"/>
                  </a:cubicBezTo>
                  <a:cubicBezTo>
                    <a:pt x="0" y="21222"/>
                    <a:pt x="0" y="21411"/>
                    <a:pt x="0" y="21600"/>
                  </a:cubicBezTo>
                  <a:lnTo>
                    <a:pt x="117" y="21600"/>
                  </a:lnTo>
                  <a:lnTo>
                    <a:pt x="21600" y="813"/>
                  </a:lnTo>
                  <a:cubicBezTo>
                    <a:pt x="21483" y="529"/>
                    <a:pt x="21366" y="265"/>
                    <a:pt x="21248" y="0"/>
                  </a:cubicBezTo>
                  <a:lnTo>
                    <a:pt x="0" y="2058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4" name="Shape">
              <a:extLst>
                <a:ext uri="{FF2B5EF4-FFF2-40B4-BE49-F238E27FC236}">
                  <a16:creationId xmlns:a16="http://schemas.microsoft.com/office/drawing/2014/main" id="{67A814E6-0CDA-FC45-8742-78E441B02673}"/>
                </a:ext>
              </a:extLst>
            </p:cNvPr>
            <p:cNvSpPr/>
            <p:nvPr/>
          </p:nvSpPr>
          <p:spPr>
            <a:xfrm>
              <a:off x="39077899" y="20662899"/>
              <a:ext cx="1231902" cy="1244602"/>
            </a:xfrm>
            <a:custGeom>
              <a:avLst/>
              <a:gdLst/>
              <a:ahLst/>
              <a:cxnLst>
                <a:cxn ang="0">
                  <a:pos x="wd2" y="hd2"/>
                </a:cxn>
                <a:cxn ang="5400000">
                  <a:pos x="wd2" y="hd2"/>
                </a:cxn>
                <a:cxn ang="10800000">
                  <a:pos x="wd2" y="hd2"/>
                </a:cxn>
                <a:cxn ang="16200000">
                  <a:pos x="wd2" y="hd2"/>
                </a:cxn>
              </a:cxnLst>
              <a:rect l="0" t="0" r="r" b="b"/>
              <a:pathLst>
                <a:path w="21600" h="21600" extrusionOk="0">
                  <a:moveTo>
                    <a:pt x="0" y="20807"/>
                  </a:moveTo>
                  <a:cubicBezTo>
                    <a:pt x="200" y="21093"/>
                    <a:pt x="379" y="21358"/>
                    <a:pt x="534" y="21600"/>
                  </a:cubicBezTo>
                  <a:lnTo>
                    <a:pt x="21600" y="749"/>
                  </a:lnTo>
                  <a:cubicBezTo>
                    <a:pt x="21400" y="507"/>
                    <a:pt x="21199" y="265"/>
                    <a:pt x="20999" y="0"/>
                  </a:cubicBezTo>
                  <a:lnTo>
                    <a:pt x="0" y="20807"/>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5" name="Shape">
              <a:extLst>
                <a:ext uri="{FF2B5EF4-FFF2-40B4-BE49-F238E27FC236}">
                  <a16:creationId xmlns:a16="http://schemas.microsoft.com/office/drawing/2014/main" id="{4F210B14-DB5E-5A4C-AE2B-85120B2E08E7}"/>
                </a:ext>
              </a:extLst>
            </p:cNvPr>
            <p:cNvSpPr/>
            <p:nvPr/>
          </p:nvSpPr>
          <p:spPr>
            <a:xfrm>
              <a:off x="39166800" y="20789899"/>
              <a:ext cx="1242060" cy="1259841"/>
            </a:xfrm>
            <a:custGeom>
              <a:avLst/>
              <a:gdLst/>
              <a:ahLst/>
              <a:cxnLst>
                <a:cxn ang="0">
                  <a:pos x="wd2" y="hd2"/>
                </a:cxn>
                <a:cxn ang="5400000">
                  <a:pos x="wd2" y="hd2"/>
                </a:cxn>
                <a:cxn ang="10800000">
                  <a:pos x="wd2" y="hd2"/>
                </a:cxn>
                <a:cxn ang="16200000">
                  <a:pos x="wd2" y="hd2"/>
                </a:cxn>
              </a:cxnLst>
              <a:rect l="0" t="0" r="r" b="b"/>
              <a:pathLst>
                <a:path w="21600" h="21600" extrusionOk="0">
                  <a:moveTo>
                    <a:pt x="0" y="20751"/>
                  </a:moveTo>
                  <a:cubicBezTo>
                    <a:pt x="177" y="21034"/>
                    <a:pt x="331" y="21317"/>
                    <a:pt x="464" y="21600"/>
                  </a:cubicBezTo>
                  <a:lnTo>
                    <a:pt x="21600" y="762"/>
                  </a:lnTo>
                  <a:cubicBezTo>
                    <a:pt x="21423" y="501"/>
                    <a:pt x="21225" y="261"/>
                    <a:pt x="21026" y="0"/>
                  </a:cubicBezTo>
                  <a:lnTo>
                    <a:pt x="0" y="20751"/>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6" name="Shape">
              <a:extLst>
                <a:ext uri="{FF2B5EF4-FFF2-40B4-BE49-F238E27FC236}">
                  <a16:creationId xmlns:a16="http://schemas.microsoft.com/office/drawing/2014/main" id="{07D75B97-1D1A-2648-A55A-7F99403925E0}"/>
                </a:ext>
              </a:extLst>
            </p:cNvPr>
            <p:cNvSpPr/>
            <p:nvPr/>
          </p:nvSpPr>
          <p:spPr>
            <a:xfrm>
              <a:off x="39243000" y="20916899"/>
              <a:ext cx="1258572" cy="1281431"/>
            </a:xfrm>
            <a:custGeom>
              <a:avLst/>
              <a:gdLst/>
              <a:ahLst/>
              <a:cxnLst>
                <a:cxn ang="0">
                  <a:pos x="wd2" y="hd2"/>
                </a:cxn>
                <a:cxn ang="5400000">
                  <a:pos x="wd2" y="hd2"/>
                </a:cxn>
                <a:cxn ang="10800000">
                  <a:pos x="wd2" y="hd2"/>
                </a:cxn>
                <a:cxn ang="16200000">
                  <a:pos x="wd2" y="hd2"/>
                </a:cxn>
              </a:cxnLst>
              <a:rect l="0" t="0" r="r" b="b"/>
              <a:pathLst>
                <a:path w="21600" h="21600" extrusionOk="0">
                  <a:moveTo>
                    <a:pt x="0" y="20701"/>
                  </a:moveTo>
                  <a:cubicBezTo>
                    <a:pt x="131" y="21001"/>
                    <a:pt x="262" y="21300"/>
                    <a:pt x="392" y="21600"/>
                  </a:cubicBezTo>
                  <a:lnTo>
                    <a:pt x="21600" y="771"/>
                  </a:lnTo>
                  <a:cubicBezTo>
                    <a:pt x="21426" y="514"/>
                    <a:pt x="21251" y="257"/>
                    <a:pt x="21077" y="0"/>
                  </a:cubicBezTo>
                  <a:lnTo>
                    <a:pt x="0" y="20701"/>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7" name="Shape">
              <a:extLst>
                <a:ext uri="{FF2B5EF4-FFF2-40B4-BE49-F238E27FC236}">
                  <a16:creationId xmlns:a16="http://schemas.microsoft.com/office/drawing/2014/main" id="{3104E845-0F1A-FD4B-B6A9-060A530C52B8}"/>
                </a:ext>
              </a:extLst>
            </p:cNvPr>
            <p:cNvSpPr/>
            <p:nvPr/>
          </p:nvSpPr>
          <p:spPr>
            <a:xfrm>
              <a:off x="37515800" y="19367499"/>
              <a:ext cx="163829" cy="166371"/>
            </a:xfrm>
            <a:custGeom>
              <a:avLst/>
              <a:gdLst/>
              <a:ahLst/>
              <a:cxnLst>
                <a:cxn ang="0">
                  <a:pos x="wd2" y="hd2"/>
                </a:cxn>
                <a:cxn ang="5400000">
                  <a:pos x="wd2" y="hd2"/>
                </a:cxn>
                <a:cxn ang="10800000">
                  <a:pos x="wd2" y="hd2"/>
                </a:cxn>
                <a:cxn ang="16200000">
                  <a:pos x="wd2" y="hd2"/>
                </a:cxn>
              </a:cxnLst>
              <a:rect l="0" t="0" r="r" b="b"/>
              <a:pathLst>
                <a:path w="21600" h="21600" extrusionOk="0">
                  <a:moveTo>
                    <a:pt x="0" y="11542"/>
                  </a:moveTo>
                  <a:lnTo>
                    <a:pt x="0" y="21600"/>
                  </a:lnTo>
                  <a:lnTo>
                    <a:pt x="21600" y="330"/>
                  </a:lnTo>
                  <a:cubicBezTo>
                    <a:pt x="18419" y="165"/>
                    <a:pt x="15070" y="165"/>
                    <a:pt x="11721" y="0"/>
                  </a:cubicBezTo>
                  <a:lnTo>
                    <a:pt x="0" y="11542"/>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3" name="Shape">
              <a:extLst>
                <a:ext uri="{FF2B5EF4-FFF2-40B4-BE49-F238E27FC236}">
                  <a16:creationId xmlns:a16="http://schemas.microsoft.com/office/drawing/2014/main" id="{6F0A7C7E-2180-4E41-8BCE-78DD470F5402}"/>
                </a:ext>
              </a:extLst>
            </p:cNvPr>
            <p:cNvSpPr/>
            <p:nvPr/>
          </p:nvSpPr>
          <p:spPr>
            <a:xfrm>
              <a:off x="38989000" y="20548599"/>
              <a:ext cx="1225550" cy="1231902"/>
            </a:xfrm>
            <a:custGeom>
              <a:avLst/>
              <a:gdLst/>
              <a:ahLst/>
              <a:cxnLst>
                <a:cxn ang="0">
                  <a:pos x="wd2" y="hd2"/>
                </a:cxn>
                <a:cxn ang="5400000">
                  <a:pos x="wd2" y="hd2"/>
                </a:cxn>
                <a:cxn ang="10800000">
                  <a:pos x="wd2" y="hd2"/>
                </a:cxn>
                <a:cxn ang="16200000">
                  <a:pos x="wd2" y="hd2"/>
                </a:cxn>
              </a:cxnLst>
              <a:rect l="0" t="0" r="r" b="b"/>
              <a:pathLst>
                <a:path w="21600" h="21600" extrusionOk="0">
                  <a:moveTo>
                    <a:pt x="0" y="20843"/>
                  </a:moveTo>
                  <a:cubicBezTo>
                    <a:pt x="201" y="21088"/>
                    <a:pt x="403" y="21333"/>
                    <a:pt x="604" y="21600"/>
                  </a:cubicBezTo>
                  <a:lnTo>
                    <a:pt x="21600" y="713"/>
                  </a:lnTo>
                  <a:cubicBezTo>
                    <a:pt x="21399" y="468"/>
                    <a:pt x="21175" y="223"/>
                    <a:pt x="20973" y="0"/>
                  </a:cubicBezTo>
                  <a:lnTo>
                    <a:pt x="0" y="20843"/>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4" name="Shape">
              <a:extLst>
                <a:ext uri="{FF2B5EF4-FFF2-40B4-BE49-F238E27FC236}">
                  <a16:creationId xmlns:a16="http://schemas.microsoft.com/office/drawing/2014/main" id="{91F9886A-5B5A-B94A-84EC-27E3D09099E7}"/>
                </a:ext>
              </a:extLst>
            </p:cNvPr>
            <p:cNvSpPr/>
            <p:nvPr/>
          </p:nvSpPr>
          <p:spPr>
            <a:xfrm>
              <a:off x="37515800" y="19380200"/>
              <a:ext cx="369572" cy="375921"/>
            </a:xfrm>
            <a:custGeom>
              <a:avLst/>
              <a:gdLst/>
              <a:ahLst/>
              <a:cxnLst>
                <a:cxn ang="0">
                  <a:pos x="wd2" y="hd2"/>
                </a:cxn>
                <a:cxn ang="5400000">
                  <a:pos x="wd2" y="hd2"/>
                </a:cxn>
                <a:cxn ang="10800000">
                  <a:pos x="wd2" y="hd2"/>
                </a:cxn>
                <a:cxn ang="16200000">
                  <a:pos x="wd2" y="hd2"/>
                </a:cxn>
              </a:cxnLst>
              <a:rect l="0" t="0" r="r" b="b"/>
              <a:pathLst>
                <a:path w="21600" h="21600" extrusionOk="0">
                  <a:moveTo>
                    <a:pt x="21600" y="365"/>
                  </a:moveTo>
                  <a:cubicBezTo>
                    <a:pt x="20190" y="219"/>
                    <a:pt x="18854" y="146"/>
                    <a:pt x="17443" y="0"/>
                  </a:cubicBezTo>
                  <a:lnTo>
                    <a:pt x="0" y="17149"/>
                  </a:lnTo>
                  <a:lnTo>
                    <a:pt x="0" y="21600"/>
                  </a:lnTo>
                  <a:lnTo>
                    <a:pt x="21600" y="365"/>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5" name="Shape">
              <a:extLst>
                <a:ext uri="{FF2B5EF4-FFF2-40B4-BE49-F238E27FC236}">
                  <a16:creationId xmlns:a16="http://schemas.microsoft.com/office/drawing/2014/main" id="{4EA68364-4770-5F48-8B18-B3367B0A4312}"/>
                </a:ext>
              </a:extLst>
            </p:cNvPr>
            <p:cNvSpPr/>
            <p:nvPr/>
          </p:nvSpPr>
          <p:spPr>
            <a:xfrm>
              <a:off x="39547800" y="21640799"/>
              <a:ext cx="1315722" cy="12941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72" y="21600"/>
                  </a:lnTo>
                  <a:lnTo>
                    <a:pt x="21600" y="933"/>
                  </a:lnTo>
                  <a:cubicBezTo>
                    <a:pt x="21475" y="594"/>
                    <a:pt x="21371" y="297"/>
                    <a:pt x="21266" y="0"/>
                  </a:cubicBezTo>
                  <a:lnTo>
                    <a:pt x="0" y="2160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6" name="Shape">
              <a:extLst>
                <a:ext uri="{FF2B5EF4-FFF2-40B4-BE49-F238E27FC236}">
                  <a16:creationId xmlns:a16="http://schemas.microsoft.com/office/drawing/2014/main" id="{6C3FA86C-75F8-D247-BDA4-3C23B3BC8B6B}"/>
                </a:ext>
              </a:extLst>
            </p:cNvPr>
            <p:cNvSpPr/>
            <p:nvPr/>
          </p:nvSpPr>
          <p:spPr>
            <a:xfrm>
              <a:off x="40868600" y="22732999"/>
              <a:ext cx="203200" cy="1993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235" y="21600"/>
                  </a:lnTo>
                  <a:lnTo>
                    <a:pt x="21600" y="7980"/>
                  </a:lnTo>
                  <a:cubicBezTo>
                    <a:pt x="21600" y="5366"/>
                    <a:pt x="21465" y="2614"/>
                    <a:pt x="21330" y="0"/>
                  </a:cubicBezTo>
                  <a:lnTo>
                    <a:pt x="0" y="2160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7" name="Shape">
              <a:extLst>
                <a:ext uri="{FF2B5EF4-FFF2-40B4-BE49-F238E27FC236}">
                  <a16:creationId xmlns:a16="http://schemas.microsoft.com/office/drawing/2014/main" id="{4394C794-506C-4547-848E-6C3E3FE07CCA}"/>
                </a:ext>
              </a:extLst>
            </p:cNvPr>
            <p:cNvSpPr/>
            <p:nvPr/>
          </p:nvSpPr>
          <p:spPr>
            <a:xfrm>
              <a:off x="37515799" y="19430999"/>
              <a:ext cx="753111" cy="765810"/>
            </a:xfrm>
            <a:custGeom>
              <a:avLst/>
              <a:gdLst/>
              <a:ahLst/>
              <a:cxnLst>
                <a:cxn ang="0">
                  <a:pos x="wd2" y="hd2"/>
                </a:cxn>
                <a:cxn ang="5400000">
                  <a:pos x="wd2" y="hd2"/>
                </a:cxn>
                <a:cxn ang="10800000">
                  <a:pos x="wd2" y="hd2"/>
                </a:cxn>
                <a:cxn ang="16200000">
                  <a:pos x="wd2" y="hd2"/>
                </a:cxn>
              </a:cxnLst>
              <a:rect l="0" t="0" r="r" b="b"/>
              <a:pathLst>
                <a:path w="21600" h="21600" extrusionOk="0">
                  <a:moveTo>
                    <a:pt x="21600" y="358"/>
                  </a:moveTo>
                  <a:cubicBezTo>
                    <a:pt x="20981" y="215"/>
                    <a:pt x="20362" y="107"/>
                    <a:pt x="19742" y="0"/>
                  </a:cubicBezTo>
                  <a:lnTo>
                    <a:pt x="0" y="19415"/>
                  </a:lnTo>
                  <a:lnTo>
                    <a:pt x="0" y="21600"/>
                  </a:lnTo>
                  <a:lnTo>
                    <a:pt x="21600" y="358"/>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8" name="Shape">
              <a:extLst>
                <a:ext uri="{FF2B5EF4-FFF2-40B4-BE49-F238E27FC236}">
                  <a16:creationId xmlns:a16="http://schemas.microsoft.com/office/drawing/2014/main" id="{C2E14525-6B87-BF43-81F0-1A4672A58D6B}"/>
                </a:ext>
              </a:extLst>
            </p:cNvPr>
            <p:cNvSpPr/>
            <p:nvPr/>
          </p:nvSpPr>
          <p:spPr>
            <a:xfrm>
              <a:off x="39763700" y="21805900"/>
              <a:ext cx="1150622" cy="11315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4" y="21600"/>
                  </a:lnTo>
                  <a:lnTo>
                    <a:pt x="21600" y="1115"/>
                  </a:lnTo>
                  <a:cubicBezTo>
                    <a:pt x="21481" y="727"/>
                    <a:pt x="21362" y="339"/>
                    <a:pt x="21266" y="0"/>
                  </a:cubicBezTo>
                  <a:lnTo>
                    <a:pt x="0" y="2160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9" name="Shape">
              <a:extLst>
                <a:ext uri="{FF2B5EF4-FFF2-40B4-BE49-F238E27FC236}">
                  <a16:creationId xmlns:a16="http://schemas.microsoft.com/office/drawing/2014/main" id="{5377A1B3-FF2F-834E-8BBD-6EA54338035A}"/>
                </a:ext>
              </a:extLst>
            </p:cNvPr>
            <p:cNvSpPr/>
            <p:nvPr/>
          </p:nvSpPr>
          <p:spPr>
            <a:xfrm>
              <a:off x="39992299" y="21971000"/>
              <a:ext cx="979173" cy="962661"/>
            </a:xfrm>
            <a:custGeom>
              <a:avLst/>
              <a:gdLst/>
              <a:ahLst/>
              <a:cxnLst>
                <a:cxn ang="0">
                  <a:pos x="wd2" y="hd2"/>
                </a:cxn>
                <a:cxn ang="5400000">
                  <a:pos x="wd2" y="hd2"/>
                </a:cxn>
                <a:cxn ang="10800000">
                  <a:pos x="wd2" y="hd2"/>
                </a:cxn>
                <a:cxn ang="16200000">
                  <a:pos x="wd2" y="hd2"/>
                </a:cxn>
              </a:cxnLst>
              <a:rect l="0" t="0" r="r" b="b"/>
              <a:pathLst>
                <a:path w="21600" h="21600" extrusionOk="0">
                  <a:moveTo>
                    <a:pt x="21236" y="0"/>
                  </a:moveTo>
                  <a:lnTo>
                    <a:pt x="0" y="21600"/>
                  </a:lnTo>
                  <a:lnTo>
                    <a:pt x="1709" y="21600"/>
                  </a:lnTo>
                  <a:lnTo>
                    <a:pt x="21600" y="1368"/>
                  </a:lnTo>
                  <a:cubicBezTo>
                    <a:pt x="21460" y="883"/>
                    <a:pt x="21348" y="427"/>
                    <a:pt x="21236" y="0"/>
                  </a:cubicBez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0" name="Shape">
              <a:extLst>
                <a:ext uri="{FF2B5EF4-FFF2-40B4-BE49-F238E27FC236}">
                  <a16:creationId xmlns:a16="http://schemas.microsoft.com/office/drawing/2014/main" id="{C7C70318-DEE6-9947-9BA9-60E9F1A7119A}"/>
                </a:ext>
              </a:extLst>
            </p:cNvPr>
            <p:cNvSpPr/>
            <p:nvPr/>
          </p:nvSpPr>
          <p:spPr>
            <a:xfrm>
              <a:off x="37515800" y="19392899"/>
              <a:ext cx="566422" cy="576582"/>
            </a:xfrm>
            <a:custGeom>
              <a:avLst/>
              <a:gdLst/>
              <a:ahLst/>
              <a:cxnLst>
                <a:cxn ang="0">
                  <a:pos x="wd2" y="hd2"/>
                </a:cxn>
                <a:cxn ang="5400000">
                  <a:pos x="wd2" y="hd2"/>
                </a:cxn>
                <a:cxn ang="10800000">
                  <a:pos x="wd2" y="hd2"/>
                </a:cxn>
                <a:cxn ang="16200000">
                  <a:pos x="wd2" y="hd2"/>
                </a:cxn>
              </a:cxnLst>
              <a:rect l="0" t="0" r="r" b="b"/>
              <a:pathLst>
                <a:path w="21600" h="21600" extrusionOk="0">
                  <a:moveTo>
                    <a:pt x="21600" y="381"/>
                  </a:moveTo>
                  <a:cubicBezTo>
                    <a:pt x="20728" y="238"/>
                    <a:pt x="19856" y="143"/>
                    <a:pt x="19033" y="0"/>
                  </a:cubicBezTo>
                  <a:lnTo>
                    <a:pt x="0" y="18698"/>
                  </a:lnTo>
                  <a:lnTo>
                    <a:pt x="0" y="21600"/>
                  </a:lnTo>
                  <a:lnTo>
                    <a:pt x="21600" y="381"/>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1" name="Shape">
              <a:extLst>
                <a:ext uri="{FF2B5EF4-FFF2-40B4-BE49-F238E27FC236}">
                  <a16:creationId xmlns:a16="http://schemas.microsoft.com/office/drawing/2014/main" id="{A32C7BDD-5C59-444A-A218-28AA5AFE4C53}"/>
                </a:ext>
              </a:extLst>
            </p:cNvPr>
            <p:cNvSpPr/>
            <p:nvPr/>
          </p:nvSpPr>
          <p:spPr>
            <a:xfrm>
              <a:off x="37680899" y="19697700"/>
              <a:ext cx="1403352" cy="1358900"/>
            </a:xfrm>
            <a:custGeom>
              <a:avLst/>
              <a:gdLst/>
              <a:ahLst/>
              <a:cxnLst>
                <a:cxn ang="0">
                  <a:pos x="wd2" y="hd2"/>
                </a:cxn>
                <a:cxn ang="5400000">
                  <a:pos x="wd2" y="hd2"/>
                </a:cxn>
                <a:cxn ang="10800000">
                  <a:pos x="wd2" y="hd2"/>
                </a:cxn>
                <a:cxn ang="16200000">
                  <a:pos x="wd2" y="hd2"/>
                </a:cxn>
              </a:cxnLst>
              <a:rect l="0" t="0" r="r" b="b"/>
              <a:pathLst>
                <a:path w="21600" h="21600" extrusionOk="0">
                  <a:moveTo>
                    <a:pt x="0" y="21499"/>
                  </a:moveTo>
                  <a:cubicBezTo>
                    <a:pt x="352" y="21519"/>
                    <a:pt x="723" y="21560"/>
                    <a:pt x="1075" y="21600"/>
                  </a:cubicBezTo>
                  <a:lnTo>
                    <a:pt x="21600" y="404"/>
                  </a:lnTo>
                  <a:cubicBezTo>
                    <a:pt x="21326" y="262"/>
                    <a:pt x="21072" y="141"/>
                    <a:pt x="20799" y="0"/>
                  </a:cubicBezTo>
                  <a:lnTo>
                    <a:pt x="0" y="21499"/>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2" name="Shape">
              <a:extLst>
                <a:ext uri="{FF2B5EF4-FFF2-40B4-BE49-F238E27FC236}">
                  <a16:creationId xmlns:a16="http://schemas.microsoft.com/office/drawing/2014/main" id="{E5F5A6B3-3182-7844-AFA4-EE05B41AFBE1}"/>
                </a:ext>
              </a:extLst>
            </p:cNvPr>
            <p:cNvSpPr/>
            <p:nvPr/>
          </p:nvSpPr>
          <p:spPr>
            <a:xfrm>
              <a:off x="37515800" y="19469099"/>
              <a:ext cx="930912" cy="946152"/>
            </a:xfrm>
            <a:custGeom>
              <a:avLst/>
              <a:gdLst/>
              <a:ahLst/>
              <a:cxnLst>
                <a:cxn ang="0">
                  <a:pos x="wd2" y="hd2"/>
                </a:cxn>
                <a:cxn ang="5400000">
                  <a:pos x="wd2" y="hd2"/>
                </a:cxn>
                <a:cxn ang="10800000">
                  <a:pos x="wd2" y="hd2"/>
                </a:cxn>
                <a:cxn ang="16200000">
                  <a:pos x="wd2" y="hd2"/>
                </a:cxn>
              </a:cxnLst>
              <a:rect l="0" t="0" r="r" b="b"/>
              <a:pathLst>
                <a:path w="21600" h="21600" extrusionOk="0">
                  <a:moveTo>
                    <a:pt x="0" y="19831"/>
                  </a:moveTo>
                  <a:lnTo>
                    <a:pt x="0" y="21600"/>
                  </a:lnTo>
                  <a:lnTo>
                    <a:pt x="21600" y="348"/>
                  </a:lnTo>
                  <a:cubicBezTo>
                    <a:pt x="21128" y="232"/>
                    <a:pt x="20657" y="116"/>
                    <a:pt x="20186" y="0"/>
                  </a:cubicBezTo>
                  <a:lnTo>
                    <a:pt x="0" y="19831"/>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3" name="Shape">
              <a:extLst>
                <a:ext uri="{FF2B5EF4-FFF2-40B4-BE49-F238E27FC236}">
                  <a16:creationId xmlns:a16="http://schemas.microsoft.com/office/drawing/2014/main" id="{BD2DB9F7-4579-EB42-A0F1-B94F508B7C8E}"/>
                </a:ext>
              </a:extLst>
            </p:cNvPr>
            <p:cNvSpPr/>
            <p:nvPr/>
          </p:nvSpPr>
          <p:spPr>
            <a:xfrm>
              <a:off x="37515799" y="19519900"/>
              <a:ext cx="1101091" cy="1118870"/>
            </a:xfrm>
            <a:custGeom>
              <a:avLst/>
              <a:gdLst/>
              <a:ahLst/>
              <a:cxnLst>
                <a:cxn ang="0">
                  <a:pos x="wd2" y="hd2"/>
                </a:cxn>
                <a:cxn ang="5400000">
                  <a:pos x="wd2" y="hd2"/>
                </a:cxn>
                <a:cxn ang="10800000">
                  <a:pos x="wd2" y="hd2"/>
                </a:cxn>
                <a:cxn ang="16200000">
                  <a:pos x="wd2" y="hd2"/>
                </a:cxn>
              </a:cxnLst>
              <a:rect l="0" t="0" r="r" b="b"/>
              <a:pathLst>
                <a:path w="21600" h="21600" extrusionOk="0">
                  <a:moveTo>
                    <a:pt x="0" y="20104"/>
                  </a:moveTo>
                  <a:lnTo>
                    <a:pt x="0" y="21600"/>
                  </a:lnTo>
                  <a:lnTo>
                    <a:pt x="21600" y="343"/>
                  </a:lnTo>
                  <a:cubicBezTo>
                    <a:pt x="21226" y="221"/>
                    <a:pt x="20828" y="98"/>
                    <a:pt x="20454" y="0"/>
                  </a:cubicBezTo>
                  <a:lnTo>
                    <a:pt x="0" y="20104"/>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4" name="Shape">
              <a:extLst>
                <a:ext uri="{FF2B5EF4-FFF2-40B4-BE49-F238E27FC236}">
                  <a16:creationId xmlns:a16="http://schemas.microsoft.com/office/drawing/2014/main" id="{1301FE86-ECCF-B848-9143-7103451B9A8C}"/>
                </a:ext>
              </a:extLst>
            </p:cNvPr>
            <p:cNvSpPr/>
            <p:nvPr/>
          </p:nvSpPr>
          <p:spPr>
            <a:xfrm>
              <a:off x="37515799" y="19634200"/>
              <a:ext cx="1422402" cy="1413512"/>
            </a:xfrm>
            <a:custGeom>
              <a:avLst/>
              <a:gdLst/>
              <a:ahLst/>
              <a:cxnLst>
                <a:cxn ang="0">
                  <a:pos x="wd2" y="hd2"/>
                </a:cxn>
                <a:cxn ang="5400000">
                  <a:pos x="wd2" y="hd2"/>
                </a:cxn>
                <a:cxn ang="10800000">
                  <a:pos x="wd2" y="hd2"/>
                </a:cxn>
                <a:cxn ang="16200000">
                  <a:pos x="wd2" y="hd2"/>
                </a:cxn>
              </a:cxnLst>
              <a:rect l="0" t="0" r="r" b="b"/>
              <a:pathLst>
                <a:path w="21600" h="21600" extrusionOk="0">
                  <a:moveTo>
                    <a:pt x="0" y="20901"/>
                  </a:moveTo>
                  <a:lnTo>
                    <a:pt x="0" y="21600"/>
                  </a:lnTo>
                  <a:cubicBezTo>
                    <a:pt x="154" y="21600"/>
                    <a:pt x="328" y="21600"/>
                    <a:pt x="482" y="21600"/>
                  </a:cubicBezTo>
                  <a:lnTo>
                    <a:pt x="21600" y="349"/>
                  </a:lnTo>
                  <a:cubicBezTo>
                    <a:pt x="21330" y="233"/>
                    <a:pt x="21060" y="116"/>
                    <a:pt x="20771" y="0"/>
                  </a:cubicBezTo>
                  <a:lnTo>
                    <a:pt x="0" y="20901"/>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5" name="Shape">
              <a:extLst>
                <a:ext uri="{FF2B5EF4-FFF2-40B4-BE49-F238E27FC236}">
                  <a16:creationId xmlns:a16="http://schemas.microsoft.com/office/drawing/2014/main" id="{E24E9FC9-A3EB-0B44-8A5B-9F311B4EF5CE}"/>
                </a:ext>
              </a:extLst>
            </p:cNvPr>
            <p:cNvSpPr/>
            <p:nvPr/>
          </p:nvSpPr>
          <p:spPr>
            <a:xfrm>
              <a:off x="37515799" y="19570699"/>
              <a:ext cx="1264923" cy="1285240"/>
            </a:xfrm>
            <a:custGeom>
              <a:avLst/>
              <a:gdLst/>
              <a:ahLst/>
              <a:cxnLst>
                <a:cxn ang="0">
                  <a:pos x="wd2" y="hd2"/>
                </a:cxn>
                <a:cxn ang="5400000">
                  <a:pos x="wd2" y="hd2"/>
                </a:cxn>
                <a:cxn ang="10800000">
                  <a:pos x="wd2" y="hd2"/>
                </a:cxn>
                <a:cxn ang="16200000">
                  <a:pos x="wd2" y="hd2"/>
                </a:cxn>
              </a:cxnLst>
              <a:rect l="0" t="0" r="r" b="b"/>
              <a:pathLst>
                <a:path w="21600" h="21600" extrusionOk="0">
                  <a:moveTo>
                    <a:pt x="0" y="20298"/>
                  </a:moveTo>
                  <a:lnTo>
                    <a:pt x="0" y="21600"/>
                  </a:lnTo>
                  <a:lnTo>
                    <a:pt x="21600" y="341"/>
                  </a:lnTo>
                  <a:cubicBezTo>
                    <a:pt x="21275" y="235"/>
                    <a:pt x="20971" y="107"/>
                    <a:pt x="20646" y="0"/>
                  </a:cubicBezTo>
                  <a:lnTo>
                    <a:pt x="0" y="20298"/>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6" name="Shape">
              <a:extLst>
                <a:ext uri="{FF2B5EF4-FFF2-40B4-BE49-F238E27FC236}">
                  <a16:creationId xmlns:a16="http://schemas.microsoft.com/office/drawing/2014/main" id="{52803B7B-576F-3D45-9CC5-50F4CC249790}"/>
                </a:ext>
              </a:extLst>
            </p:cNvPr>
            <p:cNvSpPr/>
            <p:nvPr/>
          </p:nvSpPr>
          <p:spPr>
            <a:xfrm>
              <a:off x="40652699" y="22529800"/>
              <a:ext cx="411480" cy="405131"/>
            </a:xfrm>
            <a:custGeom>
              <a:avLst/>
              <a:gdLst/>
              <a:ahLst/>
              <a:cxnLst>
                <a:cxn ang="0">
                  <a:pos x="wd2" y="hd2"/>
                </a:cxn>
                <a:cxn ang="5400000">
                  <a:pos x="wd2" y="hd2"/>
                </a:cxn>
                <a:cxn ang="10800000">
                  <a:pos x="wd2" y="hd2"/>
                </a:cxn>
                <a:cxn ang="16200000">
                  <a:pos x="wd2" y="hd2"/>
                </a:cxn>
              </a:cxnLst>
              <a:rect l="0" t="0" r="r" b="b"/>
              <a:pathLst>
                <a:path w="21600" h="21600" extrusionOk="0">
                  <a:moveTo>
                    <a:pt x="21600" y="3724"/>
                  </a:moveTo>
                  <a:cubicBezTo>
                    <a:pt x="21467" y="2505"/>
                    <a:pt x="21400" y="1219"/>
                    <a:pt x="21267" y="0"/>
                  </a:cubicBezTo>
                  <a:lnTo>
                    <a:pt x="0" y="21600"/>
                  </a:lnTo>
                  <a:lnTo>
                    <a:pt x="4067" y="21600"/>
                  </a:lnTo>
                  <a:lnTo>
                    <a:pt x="21600" y="3724"/>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7" name="Shape">
              <a:extLst>
                <a:ext uri="{FF2B5EF4-FFF2-40B4-BE49-F238E27FC236}">
                  <a16:creationId xmlns:a16="http://schemas.microsoft.com/office/drawing/2014/main" id="{BC950BDB-C27C-D442-935C-E56742BB6871}"/>
                </a:ext>
              </a:extLst>
            </p:cNvPr>
            <p:cNvSpPr/>
            <p:nvPr/>
          </p:nvSpPr>
          <p:spPr>
            <a:xfrm>
              <a:off x="40208200" y="22148800"/>
              <a:ext cx="797561" cy="784862"/>
            </a:xfrm>
            <a:custGeom>
              <a:avLst/>
              <a:gdLst/>
              <a:ahLst/>
              <a:cxnLst>
                <a:cxn ang="0">
                  <a:pos x="wd2" y="hd2"/>
                </a:cxn>
                <a:cxn ang="5400000">
                  <a:pos x="wd2" y="hd2"/>
                </a:cxn>
                <a:cxn ang="10800000">
                  <a:pos x="wd2" y="hd2"/>
                </a:cxn>
                <a:cxn ang="16200000">
                  <a:pos x="wd2" y="hd2"/>
                </a:cxn>
              </a:cxnLst>
              <a:rect l="0" t="0" r="r" b="b"/>
              <a:pathLst>
                <a:path w="21600" h="21600" extrusionOk="0">
                  <a:moveTo>
                    <a:pt x="21600" y="1748"/>
                  </a:moveTo>
                  <a:cubicBezTo>
                    <a:pt x="21497" y="1118"/>
                    <a:pt x="21359" y="524"/>
                    <a:pt x="21256" y="0"/>
                  </a:cubicBezTo>
                  <a:lnTo>
                    <a:pt x="0" y="21600"/>
                  </a:lnTo>
                  <a:lnTo>
                    <a:pt x="2098" y="21600"/>
                  </a:lnTo>
                  <a:lnTo>
                    <a:pt x="21600" y="1748"/>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8" name="Shape">
              <a:extLst>
                <a:ext uri="{FF2B5EF4-FFF2-40B4-BE49-F238E27FC236}">
                  <a16:creationId xmlns:a16="http://schemas.microsoft.com/office/drawing/2014/main" id="{784C9850-5ACB-B945-B99C-E11996EB168F}"/>
                </a:ext>
              </a:extLst>
            </p:cNvPr>
            <p:cNvSpPr/>
            <p:nvPr/>
          </p:nvSpPr>
          <p:spPr>
            <a:xfrm>
              <a:off x="40424100" y="22326600"/>
              <a:ext cx="609600" cy="599441"/>
            </a:xfrm>
            <a:custGeom>
              <a:avLst/>
              <a:gdLst/>
              <a:ahLst/>
              <a:cxnLst>
                <a:cxn ang="0">
                  <a:pos x="wd2" y="hd2"/>
                </a:cxn>
                <a:cxn ang="5400000">
                  <a:pos x="wd2" y="hd2"/>
                </a:cxn>
                <a:cxn ang="10800000">
                  <a:pos x="wd2" y="hd2"/>
                </a:cxn>
                <a:cxn ang="16200000">
                  <a:pos x="wd2" y="hd2"/>
                </a:cxn>
              </a:cxnLst>
              <a:rect l="0" t="0" r="r" b="b"/>
              <a:pathLst>
                <a:path w="21600" h="21600" extrusionOk="0">
                  <a:moveTo>
                    <a:pt x="21600" y="2425"/>
                  </a:moveTo>
                  <a:cubicBezTo>
                    <a:pt x="21465" y="1602"/>
                    <a:pt x="21375" y="778"/>
                    <a:pt x="21240" y="0"/>
                  </a:cubicBezTo>
                  <a:lnTo>
                    <a:pt x="0" y="21600"/>
                  </a:lnTo>
                  <a:lnTo>
                    <a:pt x="2745" y="21600"/>
                  </a:lnTo>
                  <a:lnTo>
                    <a:pt x="21600" y="2425"/>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9" name="Shape">
              <a:extLst>
                <a:ext uri="{FF2B5EF4-FFF2-40B4-BE49-F238E27FC236}">
                  <a16:creationId xmlns:a16="http://schemas.microsoft.com/office/drawing/2014/main" id="{2CA64ECD-6342-534C-A19A-83D64EA177E2}"/>
                </a:ext>
              </a:extLst>
            </p:cNvPr>
            <p:cNvSpPr/>
            <p:nvPr/>
          </p:nvSpPr>
          <p:spPr>
            <a:xfrm>
              <a:off x="37884100" y="19773899"/>
              <a:ext cx="1352550" cy="1315721"/>
            </a:xfrm>
            <a:custGeom>
              <a:avLst/>
              <a:gdLst/>
              <a:ahLst/>
              <a:cxnLst>
                <a:cxn ang="0">
                  <a:pos x="wd2" y="hd2"/>
                </a:cxn>
                <a:cxn ang="5400000">
                  <a:pos x="wd2" y="hd2"/>
                </a:cxn>
                <a:cxn ang="10800000">
                  <a:pos x="wd2" y="hd2"/>
                </a:cxn>
                <a:cxn ang="16200000">
                  <a:pos x="wd2" y="hd2"/>
                </a:cxn>
              </a:cxnLst>
              <a:rect l="0" t="0" r="r" b="b"/>
              <a:pathLst>
                <a:path w="21600" h="21600" extrusionOk="0">
                  <a:moveTo>
                    <a:pt x="0" y="21392"/>
                  </a:moveTo>
                  <a:cubicBezTo>
                    <a:pt x="325" y="21454"/>
                    <a:pt x="669" y="21517"/>
                    <a:pt x="1014" y="21600"/>
                  </a:cubicBezTo>
                  <a:lnTo>
                    <a:pt x="21600" y="438"/>
                  </a:lnTo>
                  <a:cubicBezTo>
                    <a:pt x="21336" y="292"/>
                    <a:pt x="21073" y="146"/>
                    <a:pt x="20809" y="0"/>
                  </a:cubicBezTo>
                  <a:lnTo>
                    <a:pt x="0" y="21392"/>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50" name="Shape">
              <a:extLst>
                <a:ext uri="{FF2B5EF4-FFF2-40B4-BE49-F238E27FC236}">
                  <a16:creationId xmlns:a16="http://schemas.microsoft.com/office/drawing/2014/main" id="{30E12E2B-29DE-1547-954A-5C1D19B0C856}"/>
                </a:ext>
              </a:extLst>
            </p:cNvPr>
            <p:cNvSpPr/>
            <p:nvPr/>
          </p:nvSpPr>
          <p:spPr>
            <a:xfrm>
              <a:off x="38646099" y="20218400"/>
              <a:ext cx="1233170" cy="1225550"/>
            </a:xfrm>
            <a:custGeom>
              <a:avLst/>
              <a:gdLst/>
              <a:ahLst/>
              <a:cxnLst>
                <a:cxn ang="0">
                  <a:pos x="wd2" y="hd2"/>
                </a:cxn>
                <a:cxn ang="5400000">
                  <a:pos x="wd2" y="hd2"/>
                </a:cxn>
                <a:cxn ang="10800000">
                  <a:pos x="wd2" y="hd2"/>
                </a:cxn>
                <a:cxn ang="16200000">
                  <a:pos x="wd2" y="hd2"/>
                </a:cxn>
              </a:cxnLst>
              <a:rect l="0" t="0" r="r" b="b"/>
              <a:pathLst>
                <a:path w="21600" h="21600" extrusionOk="0">
                  <a:moveTo>
                    <a:pt x="0" y="21018"/>
                  </a:moveTo>
                  <a:cubicBezTo>
                    <a:pt x="267" y="21219"/>
                    <a:pt x="512" y="21421"/>
                    <a:pt x="756" y="21600"/>
                  </a:cubicBezTo>
                  <a:lnTo>
                    <a:pt x="21600" y="627"/>
                  </a:lnTo>
                  <a:cubicBezTo>
                    <a:pt x="21355" y="425"/>
                    <a:pt x="21111" y="201"/>
                    <a:pt x="20888" y="0"/>
                  </a:cubicBezTo>
                  <a:lnTo>
                    <a:pt x="0" y="21018"/>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51" name="Shape">
              <a:extLst>
                <a:ext uri="{FF2B5EF4-FFF2-40B4-BE49-F238E27FC236}">
                  <a16:creationId xmlns:a16="http://schemas.microsoft.com/office/drawing/2014/main" id="{69F806BA-1207-3146-B767-C8F4BF1B2DFD}"/>
                </a:ext>
              </a:extLst>
            </p:cNvPr>
            <p:cNvSpPr/>
            <p:nvPr/>
          </p:nvSpPr>
          <p:spPr>
            <a:xfrm>
              <a:off x="38519100" y="20116800"/>
              <a:ext cx="1245869" cy="1233170"/>
            </a:xfrm>
            <a:custGeom>
              <a:avLst/>
              <a:gdLst/>
              <a:ahLst/>
              <a:cxnLst>
                <a:cxn ang="0">
                  <a:pos x="wd2" y="hd2"/>
                </a:cxn>
                <a:cxn ang="5400000">
                  <a:pos x="wd2" y="hd2"/>
                </a:cxn>
                <a:cxn ang="10800000">
                  <a:pos x="wd2" y="hd2"/>
                </a:cxn>
                <a:cxn ang="16200000">
                  <a:pos x="wd2" y="hd2"/>
                </a:cxn>
              </a:cxnLst>
              <a:rect l="0" t="0" r="r" b="b"/>
              <a:pathLst>
                <a:path w="21600" h="21600" extrusionOk="0">
                  <a:moveTo>
                    <a:pt x="0" y="21066"/>
                  </a:moveTo>
                  <a:cubicBezTo>
                    <a:pt x="286" y="21244"/>
                    <a:pt x="550" y="21422"/>
                    <a:pt x="815" y="21600"/>
                  </a:cubicBezTo>
                  <a:lnTo>
                    <a:pt x="21600" y="601"/>
                  </a:lnTo>
                  <a:cubicBezTo>
                    <a:pt x="21358" y="400"/>
                    <a:pt x="21116" y="200"/>
                    <a:pt x="20851" y="0"/>
                  </a:cubicBezTo>
                  <a:lnTo>
                    <a:pt x="0" y="21066"/>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52" name="Shape">
              <a:extLst>
                <a:ext uri="{FF2B5EF4-FFF2-40B4-BE49-F238E27FC236}">
                  <a16:creationId xmlns:a16="http://schemas.microsoft.com/office/drawing/2014/main" id="{D45CF741-F93D-E047-A53C-573187B5FB56}"/>
                </a:ext>
              </a:extLst>
            </p:cNvPr>
            <p:cNvSpPr/>
            <p:nvPr/>
          </p:nvSpPr>
          <p:spPr>
            <a:xfrm>
              <a:off x="38887399" y="20434300"/>
              <a:ext cx="1223009" cy="1225550"/>
            </a:xfrm>
            <a:custGeom>
              <a:avLst/>
              <a:gdLst/>
              <a:ahLst/>
              <a:cxnLst>
                <a:cxn ang="0">
                  <a:pos x="wd2" y="hd2"/>
                </a:cxn>
                <a:cxn ang="5400000">
                  <a:pos x="wd2" y="hd2"/>
                </a:cxn>
                <a:cxn ang="10800000">
                  <a:pos x="wd2" y="hd2"/>
                </a:cxn>
                <a:cxn ang="16200000">
                  <a:pos x="wd2" y="hd2"/>
                </a:cxn>
              </a:cxnLst>
              <a:rect l="0" t="0" r="r" b="b"/>
              <a:pathLst>
                <a:path w="21600" h="21600" extrusionOk="0">
                  <a:moveTo>
                    <a:pt x="0" y="20906"/>
                  </a:moveTo>
                  <a:cubicBezTo>
                    <a:pt x="224" y="21130"/>
                    <a:pt x="426" y="21354"/>
                    <a:pt x="650" y="21600"/>
                  </a:cubicBezTo>
                  <a:lnTo>
                    <a:pt x="21600" y="694"/>
                  </a:lnTo>
                  <a:cubicBezTo>
                    <a:pt x="21376" y="470"/>
                    <a:pt x="21151" y="224"/>
                    <a:pt x="20927" y="0"/>
                  </a:cubicBezTo>
                  <a:lnTo>
                    <a:pt x="0" y="20906"/>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53" name="Shape">
              <a:extLst>
                <a:ext uri="{FF2B5EF4-FFF2-40B4-BE49-F238E27FC236}">
                  <a16:creationId xmlns:a16="http://schemas.microsoft.com/office/drawing/2014/main" id="{D07FE1E3-82F1-6D40-9715-F21A6B219CE2}"/>
                </a:ext>
              </a:extLst>
            </p:cNvPr>
            <p:cNvSpPr/>
            <p:nvPr/>
          </p:nvSpPr>
          <p:spPr>
            <a:xfrm>
              <a:off x="38773099" y="20320000"/>
              <a:ext cx="1226820" cy="1224281"/>
            </a:xfrm>
            <a:custGeom>
              <a:avLst/>
              <a:gdLst/>
              <a:ahLst/>
              <a:cxnLst>
                <a:cxn ang="0">
                  <a:pos x="wd2" y="hd2"/>
                </a:cxn>
                <a:cxn ang="5400000">
                  <a:pos x="wd2" y="hd2"/>
                </a:cxn>
                <a:cxn ang="10800000">
                  <a:pos x="wd2" y="hd2"/>
                </a:cxn>
                <a:cxn ang="16200000">
                  <a:pos x="wd2" y="hd2"/>
                </a:cxn>
              </a:cxnLst>
              <a:rect l="0" t="0" r="r" b="b"/>
              <a:pathLst>
                <a:path w="21600" h="21600" extrusionOk="0">
                  <a:moveTo>
                    <a:pt x="0" y="20950"/>
                  </a:moveTo>
                  <a:cubicBezTo>
                    <a:pt x="246" y="21152"/>
                    <a:pt x="470" y="21376"/>
                    <a:pt x="716" y="21600"/>
                  </a:cubicBezTo>
                  <a:lnTo>
                    <a:pt x="21600" y="672"/>
                  </a:lnTo>
                  <a:cubicBezTo>
                    <a:pt x="21376" y="448"/>
                    <a:pt x="21130" y="224"/>
                    <a:pt x="20907" y="0"/>
                  </a:cubicBezTo>
                  <a:lnTo>
                    <a:pt x="0" y="2095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54" name="Shape">
              <a:extLst>
                <a:ext uri="{FF2B5EF4-FFF2-40B4-BE49-F238E27FC236}">
                  <a16:creationId xmlns:a16="http://schemas.microsoft.com/office/drawing/2014/main" id="{01C7935F-A6CF-CD4A-8486-100EB9600B4A}"/>
                </a:ext>
              </a:extLst>
            </p:cNvPr>
            <p:cNvSpPr/>
            <p:nvPr/>
          </p:nvSpPr>
          <p:spPr>
            <a:xfrm>
              <a:off x="38061900" y="19850099"/>
              <a:ext cx="1314450" cy="1285243"/>
            </a:xfrm>
            <a:custGeom>
              <a:avLst/>
              <a:gdLst/>
              <a:ahLst/>
              <a:cxnLst>
                <a:cxn ang="0">
                  <a:pos x="wd2" y="hd2"/>
                </a:cxn>
                <a:cxn ang="5400000">
                  <a:pos x="wd2" y="hd2"/>
                </a:cxn>
                <a:cxn ang="10800000">
                  <a:pos x="wd2" y="hd2"/>
                </a:cxn>
                <a:cxn ang="16200000">
                  <a:pos x="wd2" y="hd2"/>
                </a:cxn>
              </a:cxnLst>
              <a:rect l="0" t="0" r="r" b="b"/>
              <a:pathLst>
                <a:path w="21600" h="21600" extrusionOk="0">
                  <a:moveTo>
                    <a:pt x="0" y="21301"/>
                  </a:moveTo>
                  <a:cubicBezTo>
                    <a:pt x="313" y="21387"/>
                    <a:pt x="626" y="21493"/>
                    <a:pt x="960" y="21600"/>
                  </a:cubicBezTo>
                  <a:lnTo>
                    <a:pt x="21600" y="491"/>
                  </a:lnTo>
                  <a:cubicBezTo>
                    <a:pt x="21329" y="320"/>
                    <a:pt x="21078" y="171"/>
                    <a:pt x="20807" y="0"/>
                  </a:cubicBezTo>
                  <a:lnTo>
                    <a:pt x="0" y="21301"/>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55" name="Shape">
              <a:extLst>
                <a:ext uri="{FF2B5EF4-FFF2-40B4-BE49-F238E27FC236}">
                  <a16:creationId xmlns:a16="http://schemas.microsoft.com/office/drawing/2014/main" id="{A506D5DB-E52D-E344-81DD-2579FA81DC1B}"/>
                </a:ext>
              </a:extLst>
            </p:cNvPr>
            <p:cNvSpPr/>
            <p:nvPr/>
          </p:nvSpPr>
          <p:spPr>
            <a:xfrm>
              <a:off x="38226999" y="19939000"/>
              <a:ext cx="1285240" cy="1261112"/>
            </a:xfrm>
            <a:custGeom>
              <a:avLst/>
              <a:gdLst/>
              <a:ahLst/>
              <a:cxnLst>
                <a:cxn ang="0">
                  <a:pos x="wd2" y="hd2"/>
                </a:cxn>
                <a:cxn ang="5400000">
                  <a:pos x="wd2" y="hd2"/>
                </a:cxn>
                <a:cxn ang="10800000">
                  <a:pos x="wd2" y="hd2"/>
                </a:cxn>
                <a:cxn ang="16200000">
                  <a:pos x="wd2" y="hd2"/>
                </a:cxn>
              </a:cxnLst>
              <a:rect l="0" t="0" r="r" b="b"/>
              <a:pathLst>
                <a:path w="21600" h="21600" extrusionOk="0">
                  <a:moveTo>
                    <a:pt x="0" y="21208"/>
                  </a:moveTo>
                  <a:cubicBezTo>
                    <a:pt x="299" y="21317"/>
                    <a:pt x="598" y="21448"/>
                    <a:pt x="918" y="21600"/>
                  </a:cubicBezTo>
                  <a:lnTo>
                    <a:pt x="21600" y="522"/>
                  </a:lnTo>
                  <a:cubicBezTo>
                    <a:pt x="21344" y="348"/>
                    <a:pt x="21088" y="174"/>
                    <a:pt x="20832" y="0"/>
                  </a:cubicBezTo>
                  <a:lnTo>
                    <a:pt x="0" y="21208"/>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56" name="Shape">
              <a:extLst>
                <a:ext uri="{FF2B5EF4-FFF2-40B4-BE49-F238E27FC236}">
                  <a16:creationId xmlns:a16="http://schemas.microsoft.com/office/drawing/2014/main" id="{1887EBD7-C30B-304C-B0E3-A19614183950}"/>
                </a:ext>
              </a:extLst>
            </p:cNvPr>
            <p:cNvSpPr/>
            <p:nvPr/>
          </p:nvSpPr>
          <p:spPr>
            <a:xfrm>
              <a:off x="38379400" y="20027900"/>
              <a:ext cx="1262379" cy="1243330"/>
            </a:xfrm>
            <a:custGeom>
              <a:avLst/>
              <a:gdLst/>
              <a:ahLst/>
              <a:cxnLst>
                <a:cxn ang="0">
                  <a:pos x="wd2" y="hd2"/>
                </a:cxn>
                <a:cxn ang="5400000">
                  <a:pos x="wd2" y="hd2"/>
                </a:cxn>
                <a:cxn ang="10800000">
                  <a:pos x="wd2" y="hd2"/>
                </a:cxn>
                <a:cxn ang="16200000">
                  <a:pos x="wd2" y="hd2"/>
                </a:cxn>
              </a:cxnLst>
              <a:rect l="0" t="0" r="r" b="b"/>
              <a:pathLst>
                <a:path w="21600" h="21600" extrusionOk="0">
                  <a:moveTo>
                    <a:pt x="0" y="21137"/>
                  </a:moveTo>
                  <a:cubicBezTo>
                    <a:pt x="283" y="21291"/>
                    <a:pt x="565" y="21424"/>
                    <a:pt x="869" y="21600"/>
                  </a:cubicBezTo>
                  <a:lnTo>
                    <a:pt x="21600" y="552"/>
                  </a:lnTo>
                  <a:cubicBezTo>
                    <a:pt x="21339" y="353"/>
                    <a:pt x="21100" y="177"/>
                    <a:pt x="20839" y="0"/>
                  </a:cubicBezTo>
                  <a:lnTo>
                    <a:pt x="0" y="21137"/>
                  </a:lnTo>
                  <a:close/>
                </a:path>
              </a:pathLst>
            </a:custGeom>
            <a:grpFill/>
            <a:ln w="12700">
              <a:miter lim="400000"/>
            </a:ln>
          </p:spPr>
          <p:txBody>
            <a:bodyPr lIns="38100" tIns="38100" rIns="38100" bIns="38100" anchor="ctr"/>
            <a:lstStyle/>
            <a:p>
              <a:pPr>
                <a:defRPr sz="3000">
                  <a:solidFill>
                    <a:srgbClr val="FFFFFF"/>
                  </a:solidFill>
                </a:defRPr>
              </a:pPr>
              <a:endParaRPr/>
            </a:p>
          </p:txBody>
        </p:sp>
      </p:grpSp>
      <p:sp>
        <p:nvSpPr>
          <p:cNvPr id="28" name="Title 1">
            <a:extLst>
              <a:ext uri="{FF2B5EF4-FFF2-40B4-BE49-F238E27FC236}">
                <a16:creationId xmlns:a16="http://schemas.microsoft.com/office/drawing/2014/main" id="{946BF2A4-2203-49A4-A0A3-F3320F75E71D}"/>
              </a:ext>
            </a:extLst>
          </p:cNvPr>
          <p:cNvSpPr>
            <a:spLocks noGrp="1"/>
          </p:cNvSpPr>
          <p:nvPr>
            <p:ph type="title"/>
          </p:nvPr>
        </p:nvSpPr>
        <p:spPr>
          <a:xfrm>
            <a:off x="628650" y="365125"/>
            <a:ext cx="7675699" cy="1325563"/>
          </a:xfrm>
        </p:spPr>
        <p:txBody>
          <a:bodyPr/>
          <a:lstStyle/>
          <a:p>
            <a:r>
              <a:rPr lang="en-US"/>
              <a:t>Click to edit Master title style</a:t>
            </a:r>
            <a:endParaRPr lang="en-US" dirty="0"/>
          </a:p>
        </p:txBody>
      </p:sp>
      <p:sp>
        <p:nvSpPr>
          <p:cNvPr id="10" name="Shape">
            <a:extLst>
              <a:ext uri="{FF2B5EF4-FFF2-40B4-BE49-F238E27FC236}">
                <a16:creationId xmlns:a16="http://schemas.microsoft.com/office/drawing/2014/main" id="{9704761F-6534-834C-A25A-B1A434FA5138}"/>
              </a:ext>
            </a:extLst>
          </p:cNvPr>
          <p:cNvSpPr/>
          <p:nvPr userDrawn="1"/>
        </p:nvSpPr>
        <p:spPr>
          <a:xfrm>
            <a:off x="406400" y="5307328"/>
            <a:ext cx="7462521" cy="1146812"/>
          </a:xfrm>
          <a:custGeom>
            <a:avLst/>
            <a:gdLst/>
            <a:ahLst/>
            <a:cxnLst>
              <a:cxn ang="0">
                <a:pos x="wd2" y="hd2"/>
              </a:cxn>
              <a:cxn ang="5400000">
                <a:pos x="wd2" y="hd2"/>
              </a:cxn>
              <a:cxn ang="10800000">
                <a:pos x="wd2" y="hd2"/>
              </a:cxn>
              <a:cxn ang="16200000">
                <a:pos x="wd2" y="hd2"/>
              </a:cxn>
            </a:cxnLst>
            <a:rect l="0" t="0" r="r" b="b"/>
            <a:pathLst>
              <a:path w="21600" h="21600" extrusionOk="0">
                <a:moveTo>
                  <a:pt x="81" y="0"/>
                </a:moveTo>
                <a:lnTo>
                  <a:pt x="0" y="0"/>
                </a:lnTo>
                <a:lnTo>
                  <a:pt x="0" y="21600"/>
                </a:lnTo>
                <a:lnTo>
                  <a:pt x="11" y="21600"/>
                </a:lnTo>
                <a:lnTo>
                  <a:pt x="81" y="21600"/>
                </a:lnTo>
                <a:lnTo>
                  <a:pt x="21600" y="21600"/>
                </a:lnTo>
                <a:lnTo>
                  <a:pt x="21600" y="21074"/>
                </a:lnTo>
                <a:lnTo>
                  <a:pt x="81" y="21074"/>
                </a:lnTo>
                <a:close/>
              </a:path>
            </a:pathLst>
          </a:custGeom>
          <a:solidFill>
            <a:srgbClr val="484848"/>
          </a:solidFill>
          <a:ln w="12700">
            <a:miter lim="400000"/>
          </a:ln>
        </p:spPr>
        <p:txBody>
          <a:bodyPr lIns="38100" tIns="38100" rIns="38100" bIns="38100" anchor="ctr"/>
          <a:lstStyle/>
          <a:p>
            <a:pPr>
              <a:defRPr sz="3000">
                <a:solidFill>
                  <a:srgbClr val="FFFFFF"/>
                </a:solidFill>
              </a:defRPr>
            </a:pPr>
            <a:endParaRPr/>
          </a:p>
        </p:txBody>
      </p:sp>
      <p:sp>
        <p:nvSpPr>
          <p:cNvPr id="11" name="Rectangle">
            <a:extLst>
              <a:ext uri="{FF2B5EF4-FFF2-40B4-BE49-F238E27FC236}">
                <a16:creationId xmlns:a16="http://schemas.microsoft.com/office/drawing/2014/main" id="{FC9AC151-AAA7-0843-A943-9688F1EFD874}"/>
              </a:ext>
            </a:extLst>
          </p:cNvPr>
          <p:cNvSpPr/>
          <p:nvPr userDrawn="1"/>
        </p:nvSpPr>
        <p:spPr>
          <a:xfrm>
            <a:off x="8623301" y="481329"/>
            <a:ext cx="27941" cy="3455671"/>
          </a:xfrm>
          <a:prstGeom prst="rect">
            <a:avLst/>
          </a:prstGeom>
          <a:solidFill>
            <a:srgbClr val="484848"/>
          </a:solidFill>
          <a:ln w="12700">
            <a:miter lim="400000"/>
          </a:ln>
        </p:spPr>
        <p:txBody>
          <a:bodyPr lIns="38100" tIns="38100" rIns="38100" bIns="38100" anchor="ctr"/>
          <a:lstStyle/>
          <a:p>
            <a:pPr>
              <a:defRPr sz="3000">
                <a:solidFill>
                  <a:srgbClr val="FFFFFF"/>
                </a:solidFill>
              </a:defRPr>
            </a:pPr>
            <a:endParaRPr/>
          </a:p>
        </p:txBody>
      </p:sp>
      <p:sp>
        <p:nvSpPr>
          <p:cNvPr id="12" name="Date Placeholder 3">
            <a:extLst>
              <a:ext uri="{FF2B5EF4-FFF2-40B4-BE49-F238E27FC236}">
                <a16:creationId xmlns:a16="http://schemas.microsoft.com/office/drawing/2014/main" id="{5E5F405C-D8AE-BB4C-AB30-E08294B55F3A}"/>
              </a:ext>
            </a:extLst>
          </p:cNvPr>
          <p:cNvSpPr>
            <a:spLocks noGrp="1"/>
          </p:cNvSpPr>
          <p:nvPr>
            <p:ph type="dt" sz="half" idx="10"/>
          </p:nvPr>
        </p:nvSpPr>
        <p:spPr>
          <a:xfrm rot="5400000">
            <a:off x="7605990" y="4880928"/>
            <a:ext cx="2057400" cy="365125"/>
          </a:xfrm>
          <a:prstGeom prst="rect">
            <a:avLst/>
          </a:prstGeom>
        </p:spPr>
        <p:txBody>
          <a:bodyPr/>
          <a:lstStyle>
            <a:lvl1pPr>
              <a:defRPr b="1" spc="300">
                <a:solidFill>
                  <a:schemeClr val="tx1"/>
                </a:solidFill>
              </a:defRPr>
            </a:lvl1pPr>
          </a:lstStyle>
          <a:p>
            <a:r>
              <a:rPr lang="en-US"/>
              <a:t>Date</a:t>
            </a:r>
            <a:endParaRPr lang="en-US" dirty="0"/>
          </a:p>
        </p:txBody>
      </p:sp>
      <p:sp>
        <p:nvSpPr>
          <p:cNvPr id="13" name="Footer Placeholder 4">
            <a:extLst>
              <a:ext uri="{FF2B5EF4-FFF2-40B4-BE49-F238E27FC236}">
                <a16:creationId xmlns:a16="http://schemas.microsoft.com/office/drawing/2014/main" id="{7180A496-AEBC-BE45-96FE-C4C5D636E99A}"/>
              </a:ext>
            </a:extLst>
          </p:cNvPr>
          <p:cNvSpPr>
            <a:spLocks noGrp="1"/>
          </p:cNvSpPr>
          <p:nvPr>
            <p:ph type="ftr" sz="quarter" idx="11"/>
          </p:nvPr>
        </p:nvSpPr>
        <p:spPr>
          <a:xfrm rot="16200000">
            <a:off x="-1111386" y="3454716"/>
            <a:ext cx="3086100" cy="365125"/>
          </a:xfrm>
          <a:prstGeom prst="rect">
            <a:avLst/>
          </a:prstGeom>
        </p:spPr>
        <p:txBody>
          <a:bodyPr/>
          <a:lstStyle>
            <a:lvl1pPr algn="l">
              <a:defRPr sz="1400" b="1" spc="300">
                <a:solidFill>
                  <a:schemeClr val="tx1"/>
                </a:solidFill>
              </a:defRPr>
            </a:lvl1pPr>
          </a:lstStyle>
          <a:p>
            <a:r>
              <a:rPr lang="en-US" dirty="0"/>
              <a:t>Your Footer Here</a:t>
            </a:r>
          </a:p>
        </p:txBody>
      </p:sp>
      <p:sp>
        <p:nvSpPr>
          <p:cNvPr id="14" name="Slide Number Placeholder 5">
            <a:extLst>
              <a:ext uri="{FF2B5EF4-FFF2-40B4-BE49-F238E27FC236}">
                <a16:creationId xmlns:a16="http://schemas.microsoft.com/office/drawing/2014/main" id="{A5F8EF13-3DB5-8449-9AE4-9E5FF80BB745}"/>
              </a:ext>
            </a:extLst>
          </p:cNvPr>
          <p:cNvSpPr>
            <a:spLocks noGrp="1"/>
          </p:cNvSpPr>
          <p:nvPr>
            <p:ph type="sldNum" sz="quarter" idx="12"/>
          </p:nvPr>
        </p:nvSpPr>
        <p:spPr>
          <a:xfrm>
            <a:off x="7934959" y="6247448"/>
            <a:ext cx="882293" cy="365125"/>
          </a:xfrm>
          <a:prstGeom prst="rect">
            <a:avLst/>
          </a:prstGeom>
        </p:spPr>
        <p:txBody>
          <a:bodyPr/>
          <a:lstStyle>
            <a:lvl1pPr>
              <a:defRPr b="1" spc="300">
                <a:solidFill>
                  <a:schemeClr val="tx1"/>
                </a:solidFill>
              </a:defRPr>
            </a:lvl1pPr>
          </a:lstStyle>
          <a:p>
            <a:fld id="{E1D938BB-204F-405F-99D0-29E0C28153FC}" type="slidenum">
              <a:rPr lang="en-US" smtClean="0"/>
              <a:pPr/>
              <a:t>‹#›</a:t>
            </a:fld>
            <a:endParaRPr lang="en-US"/>
          </a:p>
        </p:txBody>
      </p:sp>
      <p:sp>
        <p:nvSpPr>
          <p:cNvPr id="15" name="Content Placeholder 2">
            <a:extLst>
              <a:ext uri="{FF2B5EF4-FFF2-40B4-BE49-F238E27FC236}">
                <a16:creationId xmlns:a16="http://schemas.microsoft.com/office/drawing/2014/main" id="{0FC5E189-9A9A-A248-AFE9-6A607B00BEBD}"/>
              </a:ext>
            </a:extLst>
          </p:cNvPr>
          <p:cNvSpPr>
            <a:spLocks noGrp="1"/>
          </p:cNvSpPr>
          <p:nvPr>
            <p:ph idx="1"/>
          </p:nvPr>
        </p:nvSpPr>
        <p:spPr>
          <a:xfrm>
            <a:off x="797741" y="1940561"/>
            <a:ext cx="7506608" cy="42364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209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4ED466F2-5625-4C47-9AE3-9712AAEE3E87}"/>
              </a:ext>
            </a:extLst>
          </p:cNvPr>
          <p:cNvSpPr>
            <a:spLocks noGrp="1"/>
          </p:cNvSpPr>
          <p:nvPr>
            <p:ph type="pic" sz="quarter" idx="13"/>
          </p:nvPr>
        </p:nvSpPr>
        <p:spPr>
          <a:xfrm>
            <a:off x="4117975" y="0"/>
            <a:ext cx="4194175" cy="5889625"/>
          </a:xfrm>
          <a:custGeom>
            <a:avLst/>
            <a:gdLst>
              <a:gd name="connsiteX0" fmla="*/ 356590 w 4194175"/>
              <a:gd name="connsiteY0" fmla="*/ 0 h 5889625"/>
              <a:gd name="connsiteX1" fmla="*/ 4194175 w 4194175"/>
              <a:gd name="connsiteY1" fmla="*/ 0 h 5889625"/>
              <a:gd name="connsiteX2" fmla="*/ 4194175 w 4194175"/>
              <a:gd name="connsiteY2" fmla="*/ 5889625 h 5889625"/>
              <a:gd name="connsiteX3" fmla="*/ 4169306 w 4194175"/>
              <a:gd name="connsiteY3" fmla="*/ 5889625 h 5889625"/>
              <a:gd name="connsiteX4" fmla="*/ 3978611 w 4194175"/>
              <a:gd name="connsiteY4" fmla="*/ 5884802 h 5889625"/>
              <a:gd name="connsiteX5" fmla="*/ 5102 w 4194175"/>
              <a:gd name="connsiteY5" fmla="*/ 1911209 h 5889625"/>
              <a:gd name="connsiteX6" fmla="*/ 0 w 4194175"/>
              <a:gd name="connsiteY6" fmla="*/ 1709474 h 5889625"/>
              <a:gd name="connsiteX7" fmla="*/ 0 w 4194175"/>
              <a:gd name="connsiteY7" fmla="*/ 1681774 h 5889625"/>
              <a:gd name="connsiteX8" fmla="*/ 5550 w 4194175"/>
              <a:gd name="connsiteY8" fmla="*/ 1470577 h 5889625"/>
              <a:gd name="connsiteX9" fmla="*/ 356590 w 4194175"/>
              <a:gd name="connsiteY9" fmla="*/ 0 h 588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175" h="5889625">
                <a:moveTo>
                  <a:pt x="356590" y="0"/>
                </a:moveTo>
                <a:lnTo>
                  <a:pt x="4194175" y="0"/>
                </a:lnTo>
                <a:lnTo>
                  <a:pt x="4194175" y="5889625"/>
                </a:lnTo>
                <a:lnTo>
                  <a:pt x="4169306" y="5889625"/>
                </a:lnTo>
                <a:lnTo>
                  <a:pt x="3978611" y="5884802"/>
                </a:lnTo>
                <a:cubicBezTo>
                  <a:pt x="1833913" y="5776062"/>
                  <a:pt x="113843" y="4055991"/>
                  <a:pt x="5102" y="1911209"/>
                </a:cubicBezTo>
                <a:lnTo>
                  <a:pt x="0" y="1709474"/>
                </a:lnTo>
                <a:lnTo>
                  <a:pt x="0" y="1681774"/>
                </a:lnTo>
                <a:lnTo>
                  <a:pt x="5550" y="1470577"/>
                </a:lnTo>
                <a:cubicBezTo>
                  <a:pt x="33004" y="949519"/>
                  <a:pt x="155395" y="453359"/>
                  <a:pt x="356590" y="0"/>
                </a:cubicBezTo>
                <a:close/>
              </a:path>
            </a:pathLst>
          </a:custGeom>
          <a:solidFill>
            <a:schemeClr val="accent4"/>
          </a:solidFill>
        </p:spPr>
        <p:txBody>
          <a:bodyPr wrap="square" anchor="ctr">
            <a:noAutofit/>
          </a:bodyPr>
          <a:lstStyle>
            <a:lvl1pPr marL="0" indent="0" algn="ctr">
              <a:buNone/>
              <a:defRPr/>
            </a:lvl1pPr>
          </a:lstStyle>
          <a:p>
            <a:r>
              <a:rPr lang="en-US"/>
              <a:t>Click icon to add picture</a:t>
            </a:r>
          </a:p>
        </p:txBody>
      </p:sp>
      <p:sp>
        <p:nvSpPr>
          <p:cNvPr id="10" name="Title 1">
            <a:extLst>
              <a:ext uri="{FF2B5EF4-FFF2-40B4-BE49-F238E27FC236}">
                <a16:creationId xmlns:a16="http://schemas.microsoft.com/office/drawing/2014/main" id="{17C3195D-1724-4A88-BD6D-9DFE6FCDC235}"/>
              </a:ext>
            </a:extLst>
          </p:cNvPr>
          <p:cNvSpPr>
            <a:spLocks noGrp="1"/>
          </p:cNvSpPr>
          <p:nvPr>
            <p:ph type="title"/>
          </p:nvPr>
        </p:nvSpPr>
        <p:spPr>
          <a:xfrm>
            <a:off x="770709" y="1025612"/>
            <a:ext cx="3186437" cy="3536864"/>
          </a:xfrm>
          <a:prstGeom prst="rect">
            <a:avLst/>
          </a:prstGeom>
        </p:spPr>
        <p:txBody>
          <a:bodyPr anchor="b"/>
          <a:lstStyle>
            <a:lvl1pPr>
              <a:defRPr sz="6000"/>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FA648EDA-6713-4A81-80F6-FECA02B6F6F4}"/>
              </a:ext>
            </a:extLst>
          </p:cNvPr>
          <p:cNvSpPr>
            <a:spLocks noGrp="1"/>
          </p:cNvSpPr>
          <p:nvPr>
            <p:ph type="body" idx="1"/>
          </p:nvPr>
        </p:nvSpPr>
        <p:spPr>
          <a:xfrm>
            <a:off x="770709" y="4589463"/>
            <a:ext cx="2903403" cy="1500187"/>
          </a:xfrm>
          <a:prstGeom prst="rect">
            <a:avLst/>
          </a:prstGeom>
        </p:spPr>
        <p:txBody>
          <a:bodyPr/>
          <a:lstStyle>
            <a:lvl1pPr marL="0" indent="0">
              <a:buNone/>
              <a:defRPr sz="2400">
                <a:solidFill>
                  <a:schemeClr val="accent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Shape">
            <a:extLst>
              <a:ext uri="{FF2B5EF4-FFF2-40B4-BE49-F238E27FC236}">
                <a16:creationId xmlns:a16="http://schemas.microsoft.com/office/drawing/2014/main" id="{400FC3F8-D7CC-E644-BFD9-1BF533C700D3}"/>
              </a:ext>
            </a:extLst>
          </p:cNvPr>
          <p:cNvSpPr/>
          <p:nvPr userDrawn="1"/>
        </p:nvSpPr>
        <p:spPr>
          <a:xfrm>
            <a:off x="406400" y="5307328"/>
            <a:ext cx="7462521" cy="1146812"/>
          </a:xfrm>
          <a:custGeom>
            <a:avLst/>
            <a:gdLst/>
            <a:ahLst/>
            <a:cxnLst>
              <a:cxn ang="0">
                <a:pos x="wd2" y="hd2"/>
              </a:cxn>
              <a:cxn ang="5400000">
                <a:pos x="wd2" y="hd2"/>
              </a:cxn>
              <a:cxn ang="10800000">
                <a:pos x="wd2" y="hd2"/>
              </a:cxn>
              <a:cxn ang="16200000">
                <a:pos x="wd2" y="hd2"/>
              </a:cxn>
            </a:cxnLst>
            <a:rect l="0" t="0" r="r" b="b"/>
            <a:pathLst>
              <a:path w="21600" h="21600" extrusionOk="0">
                <a:moveTo>
                  <a:pt x="81" y="0"/>
                </a:moveTo>
                <a:lnTo>
                  <a:pt x="0" y="0"/>
                </a:lnTo>
                <a:lnTo>
                  <a:pt x="0" y="21600"/>
                </a:lnTo>
                <a:lnTo>
                  <a:pt x="11" y="21600"/>
                </a:lnTo>
                <a:lnTo>
                  <a:pt x="81" y="21600"/>
                </a:lnTo>
                <a:lnTo>
                  <a:pt x="21600" y="21600"/>
                </a:lnTo>
                <a:lnTo>
                  <a:pt x="21600" y="21074"/>
                </a:lnTo>
                <a:lnTo>
                  <a:pt x="81" y="21074"/>
                </a:lnTo>
                <a:close/>
              </a:path>
            </a:pathLst>
          </a:custGeom>
          <a:solidFill>
            <a:srgbClr val="484848"/>
          </a:solidFill>
          <a:ln w="12700">
            <a:miter lim="400000"/>
          </a:ln>
        </p:spPr>
        <p:txBody>
          <a:bodyPr lIns="38100" tIns="38100" rIns="38100" bIns="38100" anchor="ctr"/>
          <a:lstStyle/>
          <a:p>
            <a:pPr>
              <a:defRPr sz="3000">
                <a:solidFill>
                  <a:srgbClr val="FFFFFF"/>
                </a:solidFill>
              </a:defRPr>
            </a:pPr>
            <a:endParaRPr/>
          </a:p>
        </p:txBody>
      </p:sp>
      <p:sp>
        <p:nvSpPr>
          <p:cNvPr id="16" name="Rectangle">
            <a:extLst>
              <a:ext uri="{FF2B5EF4-FFF2-40B4-BE49-F238E27FC236}">
                <a16:creationId xmlns:a16="http://schemas.microsoft.com/office/drawing/2014/main" id="{9F74212B-66AB-3644-AF88-83C4CC55EC16}"/>
              </a:ext>
            </a:extLst>
          </p:cNvPr>
          <p:cNvSpPr/>
          <p:nvPr userDrawn="1"/>
        </p:nvSpPr>
        <p:spPr>
          <a:xfrm>
            <a:off x="8623301" y="481329"/>
            <a:ext cx="27941" cy="3455671"/>
          </a:xfrm>
          <a:prstGeom prst="rect">
            <a:avLst/>
          </a:prstGeom>
          <a:solidFill>
            <a:srgbClr val="484848"/>
          </a:solidFill>
          <a:ln w="12700">
            <a:miter lim="400000"/>
          </a:ln>
        </p:spPr>
        <p:txBody>
          <a:bodyPr lIns="38100" tIns="38100" rIns="38100" bIns="38100" anchor="ctr"/>
          <a:lstStyle/>
          <a:p>
            <a:pPr>
              <a:defRPr sz="3000">
                <a:solidFill>
                  <a:srgbClr val="FFFFFF"/>
                </a:solidFill>
              </a:defRPr>
            </a:pPr>
            <a:endParaRPr/>
          </a:p>
        </p:txBody>
      </p:sp>
      <p:sp>
        <p:nvSpPr>
          <p:cNvPr id="17" name="Date Placeholder 3">
            <a:extLst>
              <a:ext uri="{FF2B5EF4-FFF2-40B4-BE49-F238E27FC236}">
                <a16:creationId xmlns:a16="http://schemas.microsoft.com/office/drawing/2014/main" id="{A6960758-B173-5B46-891F-F656561E3A33}"/>
              </a:ext>
            </a:extLst>
          </p:cNvPr>
          <p:cNvSpPr>
            <a:spLocks noGrp="1"/>
          </p:cNvSpPr>
          <p:nvPr>
            <p:ph type="dt" sz="half" idx="10"/>
          </p:nvPr>
        </p:nvSpPr>
        <p:spPr>
          <a:xfrm rot="5400000">
            <a:off x="7605990" y="4880928"/>
            <a:ext cx="2057400" cy="365125"/>
          </a:xfrm>
          <a:prstGeom prst="rect">
            <a:avLst/>
          </a:prstGeom>
        </p:spPr>
        <p:txBody>
          <a:bodyPr/>
          <a:lstStyle>
            <a:lvl1pPr>
              <a:defRPr b="1" spc="300">
                <a:solidFill>
                  <a:schemeClr val="tx1"/>
                </a:solidFill>
              </a:defRPr>
            </a:lvl1pPr>
          </a:lstStyle>
          <a:p>
            <a:r>
              <a:rPr lang="en-US"/>
              <a:t>Date</a:t>
            </a:r>
            <a:endParaRPr lang="en-US" dirty="0"/>
          </a:p>
        </p:txBody>
      </p:sp>
      <p:sp>
        <p:nvSpPr>
          <p:cNvPr id="18" name="Footer Placeholder 4">
            <a:extLst>
              <a:ext uri="{FF2B5EF4-FFF2-40B4-BE49-F238E27FC236}">
                <a16:creationId xmlns:a16="http://schemas.microsoft.com/office/drawing/2014/main" id="{E7AFF362-DF2C-974B-82C7-D6B7E4DB7F3E}"/>
              </a:ext>
            </a:extLst>
          </p:cNvPr>
          <p:cNvSpPr>
            <a:spLocks noGrp="1"/>
          </p:cNvSpPr>
          <p:nvPr>
            <p:ph type="ftr" sz="quarter" idx="11"/>
          </p:nvPr>
        </p:nvSpPr>
        <p:spPr>
          <a:xfrm rot="16200000">
            <a:off x="-1111386" y="3454716"/>
            <a:ext cx="3086100" cy="365125"/>
          </a:xfrm>
          <a:prstGeom prst="rect">
            <a:avLst/>
          </a:prstGeom>
        </p:spPr>
        <p:txBody>
          <a:bodyPr/>
          <a:lstStyle>
            <a:lvl1pPr algn="l">
              <a:defRPr sz="1400" b="1" spc="300">
                <a:solidFill>
                  <a:schemeClr val="tx1"/>
                </a:solidFill>
              </a:defRPr>
            </a:lvl1pPr>
          </a:lstStyle>
          <a:p>
            <a:r>
              <a:rPr lang="en-US" dirty="0"/>
              <a:t>Your Footer Here</a:t>
            </a:r>
          </a:p>
        </p:txBody>
      </p:sp>
      <p:sp>
        <p:nvSpPr>
          <p:cNvPr id="19" name="Slide Number Placeholder 5">
            <a:extLst>
              <a:ext uri="{FF2B5EF4-FFF2-40B4-BE49-F238E27FC236}">
                <a16:creationId xmlns:a16="http://schemas.microsoft.com/office/drawing/2014/main" id="{F38CE79C-F24B-CE41-9FC7-AFE02655B4EA}"/>
              </a:ext>
            </a:extLst>
          </p:cNvPr>
          <p:cNvSpPr>
            <a:spLocks noGrp="1"/>
          </p:cNvSpPr>
          <p:nvPr>
            <p:ph type="sldNum" sz="quarter" idx="12"/>
          </p:nvPr>
        </p:nvSpPr>
        <p:spPr>
          <a:xfrm>
            <a:off x="7934959" y="6247448"/>
            <a:ext cx="882293" cy="365125"/>
          </a:xfrm>
          <a:prstGeom prst="rect">
            <a:avLst/>
          </a:prstGeom>
        </p:spPr>
        <p:txBody>
          <a:bodyPr/>
          <a:lstStyle>
            <a:lvl1pPr>
              <a:defRPr b="1" spc="300">
                <a:solidFill>
                  <a:schemeClr val="tx1"/>
                </a:solidFill>
              </a:defRPr>
            </a:lvl1pPr>
          </a:lstStyle>
          <a:p>
            <a:fld id="{E1D938BB-204F-405F-99D0-29E0C28153FC}" type="slidenum">
              <a:rPr lang="en-US" smtClean="0"/>
              <a:pPr/>
              <a:t>‹#›</a:t>
            </a:fld>
            <a:endParaRPr lang="en-US"/>
          </a:p>
        </p:txBody>
      </p:sp>
    </p:spTree>
    <p:extLst>
      <p:ext uri="{BB962C8B-B14F-4D97-AF65-F5344CB8AC3E}">
        <p14:creationId xmlns:p14="http://schemas.microsoft.com/office/powerpoint/2010/main" val="274968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59B19157-C268-8242-BFB0-3897D165D7F7}"/>
              </a:ext>
            </a:extLst>
          </p:cNvPr>
          <p:cNvSpPr>
            <a:spLocks noGrp="1"/>
          </p:cNvSpPr>
          <p:nvPr>
            <p:ph type="pic" sz="quarter" idx="13"/>
          </p:nvPr>
        </p:nvSpPr>
        <p:spPr>
          <a:xfrm>
            <a:off x="792163" y="-5981"/>
            <a:ext cx="7716380" cy="2663456"/>
          </a:xfrm>
          <a:custGeom>
            <a:avLst/>
            <a:gdLst>
              <a:gd name="connsiteX0" fmla="*/ 0 w 7716380"/>
              <a:gd name="connsiteY0" fmla="*/ 0 h 2663456"/>
              <a:gd name="connsiteX1" fmla="*/ 7716380 w 7716380"/>
              <a:gd name="connsiteY1" fmla="*/ 0 h 2663456"/>
              <a:gd name="connsiteX2" fmla="*/ 4185881 w 7716380"/>
              <a:gd name="connsiteY2" fmla="*/ 2655440 h 2663456"/>
              <a:gd name="connsiteX3" fmla="*/ 3981135 w 7716380"/>
              <a:gd name="connsiteY3" fmla="*/ 2663456 h 2663456"/>
              <a:gd name="connsiteX4" fmla="*/ 3735177 w 7716380"/>
              <a:gd name="connsiteY4" fmla="*/ 2663456 h 2663456"/>
              <a:gd name="connsiteX5" fmla="*/ 3530541 w 7716380"/>
              <a:gd name="connsiteY5" fmla="*/ 2655440 h 2663456"/>
              <a:gd name="connsiteX6" fmla="*/ 120718 w 7716380"/>
              <a:gd name="connsiteY6" fmla="*/ 286977 h 2663456"/>
              <a:gd name="connsiteX7" fmla="*/ 0 w 7716380"/>
              <a:gd name="connsiteY7" fmla="*/ 321 h 2663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6380" h="2663456">
                <a:moveTo>
                  <a:pt x="0" y="0"/>
                </a:moveTo>
                <a:lnTo>
                  <a:pt x="7716380" y="0"/>
                </a:lnTo>
                <a:cubicBezTo>
                  <a:pt x="7165105" y="1462107"/>
                  <a:pt x="5807828" y="2527924"/>
                  <a:pt x="4185881" y="2655440"/>
                </a:cubicBezTo>
                <a:lnTo>
                  <a:pt x="3981135" y="2663456"/>
                </a:lnTo>
                <a:lnTo>
                  <a:pt x="3735177" y="2663456"/>
                </a:lnTo>
                <a:lnTo>
                  <a:pt x="3530541" y="2655440"/>
                </a:lnTo>
                <a:cubicBezTo>
                  <a:pt x="2017438" y="2536425"/>
                  <a:pt x="733405" y="1600045"/>
                  <a:pt x="120718" y="286977"/>
                </a:cubicBezTo>
                <a:lnTo>
                  <a:pt x="0" y="321"/>
                </a:lnTo>
                <a:close/>
              </a:path>
            </a:pathLst>
          </a:custGeom>
          <a:solidFill>
            <a:schemeClr val="accent4"/>
          </a:solidFill>
        </p:spPr>
        <p:txBody>
          <a:bodyPr wrap="square" anchor="ctr">
            <a:noAutofit/>
          </a:bodyPr>
          <a:lstStyle>
            <a:lvl1pPr marL="0" indent="0" algn="ctr">
              <a:buNone/>
              <a:defRPr/>
            </a:lvl1pPr>
          </a:lstStyle>
          <a:p>
            <a:r>
              <a:rPr lang="en-US"/>
              <a:t>Click icon to add picture</a:t>
            </a:r>
          </a:p>
        </p:txBody>
      </p:sp>
      <p:sp>
        <p:nvSpPr>
          <p:cNvPr id="20" name="Shape">
            <a:extLst>
              <a:ext uri="{FF2B5EF4-FFF2-40B4-BE49-F238E27FC236}">
                <a16:creationId xmlns:a16="http://schemas.microsoft.com/office/drawing/2014/main" id="{73D63A1F-2830-7D47-860A-66A1802C0B7A}"/>
              </a:ext>
            </a:extLst>
          </p:cNvPr>
          <p:cNvSpPr/>
          <p:nvPr userDrawn="1"/>
        </p:nvSpPr>
        <p:spPr>
          <a:xfrm>
            <a:off x="614227" y="641719"/>
            <a:ext cx="2015494" cy="2015493"/>
          </a:xfrm>
          <a:custGeom>
            <a:avLst/>
            <a:gdLst/>
            <a:ahLst/>
            <a:cxnLst>
              <a:cxn ang="0">
                <a:pos x="wd2" y="hd2"/>
              </a:cxn>
              <a:cxn ang="5400000">
                <a:pos x="wd2" y="hd2"/>
              </a:cxn>
              <a:cxn ang="10800000">
                <a:pos x="wd2" y="hd2"/>
              </a:cxn>
              <a:cxn ang="16200000">
                <a:pos x="wd2" y="hd2"/>
              </a:cxn>
            </a:cxnLst>
            <a:rect l="0" t="0" r="r" b="b"/>
            <a:pathLst>
              <a:path w="21600" h="21600" extrusionOk="0">
                <a:moveTo>
                  <a:pt x="13012" y="231"/>
                </a:moveTo>
                <a:lnTo>
                  <a:pt x="231" y="13012"/>
                </a:lnTo>
                <a:cubicBezTo>
                  <a:pt x="218" y="12944"/>
                  <a:pt x="204" y="12876"/>
                  <a:pt x="191" y="12821"/>
                </a:cubicBezTo>
                <a:lnTo>
                  <a:pt x="12808" y="204"/>
                </a:lnTo>
                <a:cubicBezTo>
                  <a:pt x="12876" y="204"/>
                  <a:pt x="12944" y="218"/>
                  <a:pt x="13012" y="231"/>
                </a:cubicBezTo>
                <a:close/>
                <a:moveTo>
                  <a:pt x="13039" y="5594"/>
                </a:moveTo>
                <a:lnTo>
                  <a:pt x="16809" y="1824"/>
                </a:lnTo>
                <a:cubicBezTo>
                  <a:pt x="16768" y="1797"/>
                  <a:pt x="16714" y="1756"/>
                  <a:pt x="16673" y="1729"/>
                </a:cubicBezTo>
                <a:lnTo>
                  <a:pt x="12876" y="5526"/>
                </a:lnTo>
                <a:cubicBezTo>
                  <a:pt x="12930" y="5553"/>
                  <a:pt x="12984" y="5567"/>
                  <a:pt x="13039" y="5594"/>
                </a:cubicBezTo>
                <a:close/>
                <a:moveTo>
                  <a:pt x="5730" y="13338"/>
                </a:moveTo>
                <a:lnTo>
                  <a:pt x="2001" y="17068"/>
                </a:lnTo>
                <a:cubicBezTo>
                  <a:pt x="2028" y="17109"/>
                  <a:pt x="2069" y="17163"/>
                  <a:pt x="2096" y="17204"/>
                </a:cubicBezTo>
                <a:lnTo>
                  <a:pt x="5812" y="13488"/>
                </a:lnTo>
                <a:cubicBezTo>
                  <a:pt x="5784" y="13434"/>
                  <a:pt x="5757" y="13393"/>
                  <a:pt x="5730" y="13338"/>
                </a:cubicBezTo>
                <a:close/>
                <a:moveTo>
                  <a:pt x="5975" y="13774"/>
                </a:moveTo>
                <a:lnTo>
                  <a:pt x="2300" y="17449"/>
                </a:lnTo>
                <a:cubicBezTo>
                  <a:pt x="2341" y="17490"/>
                  <a:pt x="2368" y="17530"/>
                  <a:pt x="2409" y="17585"/>
                </a:cubicBezTo>
                <a:lnTo>
                  <a:pt x="6084" y="13910"/>
                </a:lnTo>
                <a:cubicBezTo>
                  <a:pt x="6043" y="13869"/>
                  <a:pt x="6002" y="13828"/>
                  <a:pt x="5975" y="13774"/>
                </a:cubicBezTo>
                <a:close/>
                <a:moveTo>
                  <a:pt x="14999" y="7009"/>
                </a:moveTo>
                <a:lnTo>
                  <a:pt x="18633" y="3375"/>
                </a:lnTo>
                <a:cubicBezTo>
                  <a:pt x="18592" y="3335"/>
                  <a:pt x="18551" y="3294"/>
                  <a:pt x="18524" y="3253"/>
                </a:cubicBezTo>
                <a:lnTo>
                  <a:pt x="14890" y="6887"/>
                </a:lnTo>
                <a:cubicBezTo>
                  <a:pt x="14917" y="6928"/>
                  <a:pt x="14958" y="6969"/>
                  <a:pt x="14999" y="7009"/>
                </a:cubicBezTo>
                <a:close/>
                <a:moveTo>
                  <a:pt x="6247" y="14169"/>
                </a:moveTo>
                <a:lnTo>
                  <a:pt x="2600" y="17816"/>
                </a:lnTo>
                <a:cubicBezTo>
                  <a:pt x="2640" y="17857"/>
                  <a:pt x="2668" y="17898"/>
                  <a:pt x="2708" y="17939"/>
                </a:cubicBezTo>
                <a:lnTo>
                  <a:pt x="6356" y="14291"/>
                </a:lnTo>
                <a:cubicBezTo>
                  <a:pt x="6315" y="14264"/>
                  <a:pt x="6288" y="14223"/>
                  <a:pt x="6247" y="14169"/>
                </a:cubicBezTo>
                <a:close/>
                <a:moveTo>
                  <a:pt x="6887" y="14890"/>
                </a:moveTo>
                <a:lnTo>
                  <a:pt x="3253" y="18524"/>
                </a:lnTo>
                <a:cubicBezTo>
                  <a:pt x="3294" y="18565"/>
                  <a:pt x="3335" y="18606"/>
                  <a:pt x="3375" y="18633"/>
                </a:cubicBezTo>
                <a:lnTo>
                  <a:pt x="7009" y="14999"/>
                </a:lnTo>
                <a:cubicBezTo>
                  <a:pt x="6955" y="14958"/>
                  <a:pt x="6928" y="14931"/>
                  <a:pt x="6887" y="14890"/>
                </a:cubicBezTo>
                <a:close/>
                <a:moveTo>
                  <a:pt x="15584" y="7772"/>
                </a:moveTo>
                <a:lnTo>
                  <a:pt x="19259" y="4097"/>
                </a:lnTo>
                <a:cubicBezTo>
                  <a:pt x="19218" y="4056"/>
                  <a:pt x="19191" y="4015"/>
                  <a:pt x="19150" y="3961"/>
                </a:cubicBezTo>
                <a:lnTo>
                  <a:pt x="15489" y="7622"/>
                </a:lnTo>
                <a:cubicBezTo>
                  <a:pt x="15516" y="7676"/>
                  <a:pt x="15557" y="7731"/>
                  <a:pt x="15584" y="7772"/>
                </a:cubicBezTo>
                <a:close/>
                <a:moveTo>
                  <a:pt x="7241" y="15203"/>
                </a:moveTo>
                <a:lnTo>
                  <a:pt x="3607" y="18837"/>
                </a:lnTo>
                <a:cubicBezTo>
                  <a:pt x="3648" y="18878"/>
                  <a:pt x="3688" y="18905"/>
                  <a:pt x="3729" y="18946"/>
                </a:cubicBezTo>
                <a:lnTo>
                  <a:pt x="7377" y="15298"/>
                </a:lnTo>
                <a:cubicBezTo>
                  <a:pt x="7322" y="15271"/>
                  <a:pt x="7282" y="15244"/>
                  <a:pt x="7241" y="15203"/>
                </a:cubicBezTo>
                <a:close/>
                <a:moveTo>
                  <a:pt x="9555" y="68"/>
                </a:moveTo>
                <a:lnTo>
                  <a:pt x="68" y="9555"/>
                </a:lnTo>
                <a:cubicBezTo>
                  <a:pt x="54" y="9636"/>
                  <a:pt x="54" y="9732"/>
                  <a:pt x="41" y="9813"/>
                </a:cubicBezTo>
                <a:lnTo>
                  <a:pt x="9813" y="41"/>
                </a:lnTo>
                <a:cubicBezTo>
                  <a:pt x="9732" y="54"/>
                  <a:pt x="9650" y="68"/>
                  <a:pt x="9555" y="68"/>
                </a:cubicBezTo>
                <a:close/>
                <a:moveTo>
                  <a:pt x="15312" y="7377"/>
                </a:moveTo>
                <a:lnTo>
                  <a:pt x="18959" y="3729"/>
                </a:lnTo>
                <a:cubicBezTo>
                  <a:pt x="18919" y="3688"/>
                  <a:pt x="18891" y="3648"/>
                  <a:pt x="18851" y="3607"/>
                </a:cubicBezTo>
                <a:lnTo>
                  <a:pt x="15217" y="7241"/>
                </a:lnTo>
                <a:cubicBezTo>
                  <a:pt x="15230" y="7282"/>
                  <a:pt x="15271" y="7323"/>
                  <a:pt x="15312" y="7377"/>
                </a:cubicBezTo>
                <a:close/>
                <a:moveTo>
                  <a:pt x="6547" y="14550"/>
                </a:moveTo>
                <a:lnTo>
                  <a:pt x="2913" y="18184"/>
                </a:lnTo>
                <a:cubicBezTo>
                  <a:pt x="2953" y="18225"/>
                  <a:pt x="2994" y="18265"/>
                  <a:pt x="3022" y="18306"/>
                </a:cubicBezTo>
                <a:lnTo>
                  <a:pt x="6656" y="14672"/>
                </a:lnTo>
                <a:cubicBezTo>
                  <a:pt x="6628" y="14631"/>
                  <a:pt x="6588" y="14591"/>
                  <a:pt x="6547" y="14550"/>
                </a:cubicBezTo>
                <a:close/>
                <a:moveTo>
                  <a:pt x="16387" y="11678"/>
                </a:moveTo>
                <a:lnTo>
                  <a:pt x="20947" y="7118"/>
                </a:lnTo>
                <a:cubicBezTo>
                  <a:pt x="20919" y="7064"/>
                  <a:pt x="20906" y="6996"/>
                  <a:pt x="20879" y="6941"/>
                </a:cubicBezTo>
                <a:lnTo>
                  <a:pt x="16414" y="11406"/>
                </a:lnTo>
                <a:cubicBezTo>
                  <a:pt x="16414" y="11501"/>
                  <a:pt x="16401" y="11596"/>
                  <a:pt x="16387" y="11678"/>
                </a:cubicBezTo>
                <a:close/>
                <a:moveTo>
                  <a:pt x="10290" y="14"/>
                </a:moveTo>
                <a:lnTo>
                  <a:pt x="14" y="10290"/>
                </a:lnTo>
                <a:cubicBezTo>
                  <a:pt x="14" y="10371"/>
                  <a:pt x="14" y="10453"/>
                  <a:pt x="0" y="10535"/>
                </a:cubicBezTo>
                <a:lnTo>
                  <a:pt x="10535" y="0"/>
                </a:lnTo>
                <a:cubicBezTo>
                  <a:pt x="10453" y="14"/>
                  <a:pt x="10371" y="14"/>
                  <a:pt x="10290" y="14"/>
                </a:cubicBezTo>
                <a:close/>
                <a:moveTo>
                  <a:pt x="9228" y="5349"/>
                </a:moveTo>
                <a:lnTo>
                  <a:pt x="14073" y="504"/>
                </a:lnTo>
                <a:cubicBezTo>
                  <a:pt x="14019" y="490"/>
                  <a:pt x="13951" y="463"/>
                  <a:pt x="13896" y="449"/>
                </a:cubicBezTo>
                <a:lnTo>
                  <a:pt x="8888" y="5458"/>
                </a:lnTo>
                <a:cubicBezTo>
                  <a:pt x="8997" y="5431"/>
                  <a:pt x="9119" y="5390"/>
                  <a:pt x="9228" y="5349"/>
                </a:cubicBezTo>
                <a:close/>
                <a:moveTo>
                  <a:pt x="7622" y="15489"/>
                </a:moveTo>
                <a:lnTo>
                  <a:pt x="3961" y="19150"/>
                </a:lnTo>
                <a:cubicBezTo>
                  <a:pt x="4001" y="19191"/>
                  <a:pt x="4042" y="19218"/>
                  <a:pt x="4097" y="19259"/>
                </a:cubicBezTo>
                <a:lnTo>
                  <a:pt x="7772" y="15584"/>
                </a:lnTo>
                <a:cubicBezTo>
                  <a:pt x="7731" y="15557"/>
                  <a:pt x="7676" y="15530"/>
                  <a:pt x="7622" y="15489"/>
                </a:cubicBezTo>
                <a:close/>
                <a:moveTo>
                  <a:pt x="10085" y="5186"/>
                </a:moveTo>
                <a:lnTo>
                  <a:pt x="14577" y="694"/>
                </a:lnTo>
                <a:cubicBezTo>
                  <a:pt x="14523" y="667"/>
                  <a:pt x="14468" y="653"/>
                  <a:pt x="14400" y="626"/>
                </a:cubicBezTo>
                <a:lnTo>
                  <a:pt x="9800" y="5226"/>
                </a:lnTo>
                <a:cubicBezTo>
                  <a:pt x="9895" y="5213"/>
                  <a:pt x="9990" y="5186"/>
                  <a:pt x="10085" y="5186"/>
                </a:cubicBezTo>
                <a:close/>
                <a:moveTo>
                  <a:pt x="6234" y="7445"/>
                </a:moveTo>
                <a:lnTo>
                  <a:pt x="313" y="13366"/>
                </a:lnTo>
                <a:cubicBezTo>
                  <a:pt x="327" y="13434"/>
                  <a:pt x="340" y="13488"/>
                  <a:pt x="354" y="13556"/>
                </a:cubicBezTo>
                <a:lnTo>
                  <a:pt x="5812" y="8098"/>
                </a:lnTo>
                <a:cubicBezTo>
                  <a:pt x="5948" y="7867"/>
                  <a:pt x="6084" y="7649"/>
                  <a:pt x="6234" y="7445"/>
                </a:cubicBezTo>
                <a:close/>
                <a:moveTo>
                  <a:pt x="8098" y="5825"/>
                </a:moveTo>
                <a:lnTo>
                  <a:pt x="13556" y="368"/>
                </a:lnTo>
                <a:cubicBezTo>
                  <a:pt x="13488" y="354"/>
                  <a:pt x="13434" y="340"/>
                  <a:pt x="13366" y="327"/>
                </a:cubicBezTo>
                <a:lnTo>
                  <a:pt x="7445" y="6247"/>
                </a:lnTo>
                <a:cubicBezTo>
                  <a:pt x="7649" y="6084"/>
                  <a:pt x="7867" y="5948"/>
                  <a:pt x="8098" y="5825"/>
                </a:cubicBezTo>
                <a:close/>
                <a:moveTo>
                  <a:pt x="11447" y="5172"/>
                </a:moveTo>
                <a:lnTo>
                  <a:pt x="15530" y="1089"/>
                </a:lnTo>
                <a:cubicBezTo>
                  <a:pt x="15475" y="1062"/>
                  <a:pt x="15421" y="1034"/>
                  <a:pt x="15366" y="1007"/>
                </a:cubicBezTo>
                <a:lnTo>
                  <a:pt x="11229" y="5145"/>
                </a:lnTo>
                <a:cubicBezTo>
                  <a:pt x="11297" y="5158"/>
                  <a:pt x="11365" y="5158"/>
                  <a:pt x="11447" y="5172"/>
                </a:cubicBezTo>
                <a:close/>
                <a:moveTo>
                  <a:pt x="5471" y="8888"/>
                </a:moveTo>
                <a:lnTo>
                  <a:pt x="463" y="13896"/>
                </a:lnTo>
                <a:cubicBezTo>
                  <a:pt x="476" y="13951"/>
                  <a:pt x="504" y="14019"/>
                  <a:pt x="517" y="14073"/>
                </a:cubicBezTo>
                <a:lnTo>
                  <a:pt x="5363" y="9228"/>
                </a:lnTo>
                <a:cubicBezTo>
                  <a:pt x="5390" y="9119"/>
                  <a:pt x="5431" y="9010"/>
                  <a:pt x="5471" y="8888"/>
                </a:cubicBezTo>
                <a:close/>
                <a:moveTo>
                  <a:pt x="5526" y="12876"/>
                </a:moveTo>
                <a:lnTo>
                  <a:pt x="1729" y="16673"/>
                </a:lnTo>
                <a:cubicBezTo>
                  <a:pt x="1756" y="16714"/>
                  <a:pt x="1797" y="16768"/>
                  <a:pt x="1824" y="16809"/>
                </a:cubicBezTo>
                <a:lnTo>
                  <a:pt x="5594" y="13039"/>
                </a:lnTo>
                <a:cubicBezTo>
                  <a:pt x="5567" y="12985"/>
                  <a:pt x="5553" y="12930"/>
                  <a:pt x="5526" y="12876"/>
                </a:cubicBezTo>
                <a:close/>
                <a:moveTo>
                  <a:pt x="16169" y="12576"/>
                </a:moveTo>
                <a:lnTo>
                  <a:pt x="21110" y="7636"/>
                </a:lnTo>
                <a:cubicBezTo>
                  <a:pt x="21096" y="7567"/>
                  <a:pt x="21069" y="7513"/>
                  <a:pt x="21056" y="7459"/>
                </a:cubicBezTo>
                <a:lnTo>
                  <a:pt x="16265" y="12250"/>
                </a:lnTo>
                <a:cubicBezTo>
                  <a:pt x="16251" y="12345"/>
                  <a:pt x="16210" y="12467"/>
                  <a:pt x="16169" y="12576"/>
                </a:cubicBezTo>
                <a:close/>
                <a:moveTo>
                  <a:pt x="10807" y="5131"/>
                </a:moveTo>
                <a:lnTo>
                  <a:pt x="15067" y="871"/>
                </a:lnTo>
                <a:cubicBezTo>
                  <a:pt x="15012" y="844"/>
                  <a:pt x="14958" y="830"/>
                  <a:pt x="14904" y="803"/>
                </a:cubicBezTo>
                <a:lnTo>
                  <a:pt x="10575" y="5131"/>
                </a:lnTo>
                <a:cubicBezTo>
                  <a:pt x="10643" y="5131"/>
                  <a:pt x="10725" y="5131"/>
                  <a:pt x="10807" y="5131"/>
                </a:cubicBezTo>
                <a:close/>
                <a:moveTo>
                  <a:pt x="5226" y="11828"/>
                </a:moveTo>
                <a:lnTo>
                  <a:pt x="1239" y="15816"/>
                </a:lnTo>
                <a:cubicBezTo>
                  <a:pt x="1266" y="15870"/>
                  <a:pt x="1293" y="15924"/>
                  <a:pt x="1320" y="15965"/>
                </a:cubicBezTo>
                <a:lnTo>
                  <a:pt x="5267" y="12018"/>
                </a:lnTo>
                <a:cubicBezTo>
                  <a:pt x="5254" y="11950"/>
                  <a:pt x="5240" y="11882"/>
                  <a:pt x="5226" y="11828"/>
                </a:cubicBezTo>
                <a:close/>
                <a:moveTo>
                  <a:pt x="12549" y="5417"/>
                </a:moveTo>
                <a:lnTo>
                  <a:pt x="16401" y="1565"/>
                </a:lnTo>
                <a:cubicBezTo>
                  <a:pt x="16346" y="1538"/>
                  <a:pt x="16305" y="1511"/>
                  <a:pt x="16251" y="1484"/>
                </a:cubicBezTo>
                <a:lnTo>
                  <a:pt x="12372" y="5363"/>
                </a:lnTo>
                <a:cubicBezTo>
                  <a:pt x="12426" y="5376"/>
                  <a:pt x="12481" y="5390"/>
                  <a:pt x="12549" y="5417"/>
                </a:cubicBezTo>
                <a:close/>
                <a:moveTo>
                  <a:pt x="5349" y="12372"/>
                </a:moveTo>
                <a:lnTo>
                  <a:pt x="1470" y="16251"/>
                </a:lnTo>
                <a:cubicBezTo>
                  <a:pt x="1497" y="16305"/>
                  <a:pt x="1524" y="16346"/>
                  <a:pt x="1552" y="16401"/>
                </a:cubicBezTo>
                <a:lnTo>
                  <a:pt x="5403" y="12549"/>
                </a:lnTo>
                <a:cubicBezTo>
                  <a:pt x="5390" y="12481"/>
                  <a:pt x="5376" y="12426"/>
                  <a:pt x="5349" y="12372"/>
                </a:cubicBezTo>
                <a:close/>
                <a:moveTo>
                  <a:pt x="5145" y="11229"/>
                </a:moveTo>
                <a:lnTo>
                  <a:pt x="1007" y="15366"/>
                </a:lnTo>
                <a:cubicBezTo>
                  <a:pt x="1034" y="15421"/>
                  <a:pt x="1062" y="15475"/>
                  <a:pt x="1089" y="15530"/>
                </a:cubicBezTo>
                <a:lnTo>
                  <a:pt x="5172" y="11447"/>
                </a:lnTo>
                <a:cubicBezTo>
                  <a:pt x="5158" y="11365"/>
                  <a:pt x="5158" y="11297"/>
                  <a:pt x="5145" y="11229"/>
                </a:cubicBezTo>
                <a:close/>
                <a:moveTo>
                  <a:pt x="5226" y="9813"/>
                </a:moveTo>
                <a:lnTo>
                  <a:pt x="626" y="14414"/>
                </a:lnTo>
                <a:cubicBezTo>
                  <a:pt x="653" y="14468"/>
                  <a:pt x="667" y="14536"/>
                  <a:pt x="694" y="14591"/>
                </a:cubicBezTo>
                <a:lnTo>
                  <a:pt x="5186" y="10099"/>
                </a:lnTo>
                <a:cubicBezTo>
                  <a:pt x="5186" y="9990"/>
                  <a:pt x="5199" y="9895"/>
                  <a:pt x="5226" y="9813"/>
                </a:cubicBezTo>
                <a:close/>
                <a:moveTo>
                  <a:pt x="5131" y="10793"/>
                </a:moveTo>
                <a:cubicBezTo>
                  <a:pt x="5131" y="10725"/>
                  <a:pt x="5131" y="10644"/>
                  <a:pt x="5131" y="10562"/>
                </a:cubicBezTo>
                <a:lnTo>
                  <a:pt x="803" y="14890"/>
                </a:lnTo>
                <a:cubicBezTo>
                  <a:pt x="830" y="14944"/>
                  <a:pt x="844" y="14999"/>
                  <a:pt x="871" y="15053"/>
                </a:cubicBezTo>
                <a:lnTo>
                  <a:pt x="5131" y="10793"/>
                </a:lnTo>
                <a:cubicBezTo>
                  <a:pt x="5131" y="10807"/>
                  <a:pt x="5131" y="10807"/>
                  <a:pt x="5131" y="10793"/>
                </a:cubicBezTo>
                <a:close/>
                <a:moveTo>
                  <a:pt x="12018" y="5267"/>
                </a:moveTo>
                <a:lnTo>
                  <a:pt x="15965" y="1320"/>
                </a:lnTo>
                <a:cubicBezTo>
                  <a:pt x="15911" y="1293"/>
                  <a:pt x="15870" y="1266"/>
                  <a:pt x="15815" y="1239"/>
                </a:cubicBezTo>
                <a:lnTo>
                  <a:pt x="11828" y="5226"/>
                </a:lnTo>
                <a:cubicBezTo>
                  <a:pt x="11882" y="5240"/>
                  <a:pt x="11950" y="5254"/>
                  <a:pt x="12018" y="5267"/>
                </a:cubicBezTo>
                <a:close/>
                <a:moveTo>
                  <a:pt x="10970" y="0"/>
                </a:moveTo>
                <a:lnTo>
                  <a:pt x="0" y="10970"/>
                </a:lnTo>
                <a:cubicBezTo>
                  <a:pt x="0" y="11052"/>
                  <a:pt x="0" y="11120"/>
                  <a:pt x="0" y="11202"/>
                </a:cubicBezTo>
                <a:lnTo>
                  <a:pt x="11201" y="0"/>
                </a:lnTo>
                <a:cubicBezTo>
                  <a:pt x="11133" y="14"/>
                  <a:pt x="11052" y="14"/>
                  <a:pt x="10970" y="0"/>
                </a:cubicBezTo>
                <a:close/>
                <a:moveTo>
                  <a:pt x="21573" y="10303"/>
                </a:moveTo>
                <a:lnTo>
                  <a:pt x="10290" y="21586"/>
                </a:lnTo>
                <a:cubicBezTo>
                  <a:pt x="10371" y="21586"/>
                  <a:pt x="10439" y="21586"/>
                  <a:pt x="10521" y="21600"/>
                </a:cubicBezTo>
                <a:lnTo>
                  <a:pt x="21573" y="10548"/>
                </a:lnTo>
                <a:cubicBezTo>
                  <a:pt x="21586" y="10453"/>
                  <a:pt x="21586" y="10385"/>
                  <a:pt x="21573" y="10303"/>
                </a:cubicBezTo>
                <a:close/>
                <a:moveTo>
                  <a:pt x="14305" y="6356"/>
                </a:moveTo>
                <a:lnTo>
                  <a:pt x="17952" y="2709"/>
                </a:lnTo>
                <a:cubicBezTo>
                  <a:pt x="17912" y="2668"/>
                  <a:pt x="17871" y="2640"/>
                  <a:pt x="17830" y="2600"/>
                </a:cubicBezTo>
                <a:lnTo>
                  <a:pt x="14182" y="6247"/>
                </a:lnTo>
                <a:cubicBezTo>
                  <a:pt x="14209" y="6288"/>
                  <a:pt x="14264" y="6315"/>
                  <a:pt x="14305" y="6356"/>
                </a:cubicBezTo>
                <a:close/>
                <a:moveTo>
                  <a:pt x="21355" y="8507"/>
                </a:moveTo>
                <a:lnTo>
                  <a:pt x="8520" y="21341"/>
                </a:lnTo>
                <a:cubicBezTo>
                  <a:pt x="8588" y="21355"/>
                  <a:pt x="8643" y="21369"/>
                  <a:pt x="8711" y="21382"/>
                </a:cubicBezTo>
                <a:lnTo>
                  <a:pt x="21396" y="8697"/>
                </a:lnTo>
                <a:cubicBezTo>
                  <a:pt x="21369" y="8643"/>
                  <a:pt x="21355" y="8575"/>
                  <a:pt x="21355" y="8507"/>
                </a:cubicBezTo>
                <a:close/>
                <a:moveTo>
                  <a:pt x="10970" y="21586"/>
                </a:moveTo>
                <a:cubicBezTo>
                  <a:pt x="11052" y="21586"/>
                  <a:pt x="11133" y="21586"/>
                  <a:pt x="11215" y="21573"/>
                </a:cubicBezTo>
                <a:lnTo>
                  <a:pt x="21586" y="11202"/>
                </a:lnTo>
                <a:cubicBezTo>
                  <a:pt x="21586" y="11120"/>
                  <a:pt x="21586" y="11038"/>
                  <a:pt x="21600" y="10957"/>
                </a:cubicBezTo>
                <a:lnTo>
                  <a:pt x="10970" y="21586"/>
                </a:lnTo>
                <a:close/>
                <a:moveTo>
                  <a:pt x="21532" y="9677"/>
                </a:moveTo>
                <a:lnTo>
                  <a:pt x="9677" y="21532"/>
                </a:lnTo>
                <a:cubicBezTo>
                  <a:pt x="9745" y="21546"/>
                  <a:pt x="9827" y="21546"/>
                  <a:pt x="9895" y="21546"/>
                </a:cubicBezTo>
                <a:lnTo>
                  <a:pt x="21559" y="9881"/>
                </a:lnTo>
                <a:cubicBezTo>
                  <a:pt x="21546" y="9827"/>
                  <a:pt x="21546" y="9745"/>
                  <a:pt x="21532" y="9677"/>
                </a:cubicBezTo>
                <a:close/>
                <a:moveTo>
                  <a:pt x="21450" y="9078"/>
                </a:moveTo>
                <a:lnTo>
                  <a:pt x="9078" y="21450"/>
                </a:lnTo>
                <a:cubicBezTo>
                  <a:pt x="9146" y="21464"/>
                  <a:pt x="9214" y="21478"/>
                  <a:pt x="9282" y="21478"/>
                </a:cubicBezTo>
                <a:lnTo>
                  <a:pt x="21478" y="9269"/>
                </a:lnTo>
                <a:cubicBezTo>
                  <a:pt x="21477" y="9214"/>
                  <a:pt x="21464" y="9146"/>
                  <a:pt x="21450" y="9078"/>
                </a:cubicBezTo>
                <a:close/>
                <a:moveTo>
                  <a:pt x="5608" y="1334"/>
                </a:moveTo>
                <a:lnTo>
                  <a:pt x="1334" y="5608"/>
                </a:lnTo>
                <a:cubicBezTo>
                  <a:pt x="1252" y="5771"/>
                  <a:pt x="1157" y="5934"/>
                  <a:pt x="1089" y="6098"/>
                </a:cubicBezTo>
                <a:lnTo>
                  <a:pt x="6098" y="1089"/>
                </a:lnTo>
                <a:cubicBezTo>
                  <a:pt x="5921" y="1157"/>
                  <a:pt x="5771" y="1239"/>
                  <a:pt x="5608" y="1334"/>
                </a:cubicBezTo>
                <a:close/>
                <a:moveTo>
                  <a:pt x="16224" y="9160"/>
                </a:moveTo>
                <a:lnTo>
                  <a:pt x="20089" y="5295"/>
                </a:lnTo>
                <a:cubicBezTo>
                  <a:pt x="20062" y="5240"/>
                  <a:pt x="20035" y="5199"/>
                  <a:pt x="19994" y="5145"/>
                </a:cubicBezTo>
                <a:lnTo>
                  <a:pt x="16156" y="8983"/>
                </a:lnTo>
                <a:cubicBezTo>
                  <a:pt x="16183" y="9037"/>
                  <a:pt x="16197" y="9105"/>
                  <a:pt x="16224" y="9160"/>
                </a:cubicBezTo>
                <a:close/>
                <a:moveTo>
                  <a:pt x="2110" y="4383"/>
                </a:moveTo>
                <a:lnTo>
                  <a:pt x="4369" y="2123"/>
                </a:lnTo>
                <a:cubicBezTo>
                  <a:pt x="3525" y="2749"/>
                  <a:pt x="2749" y="3525"/>
                  <a:pt x="2110" y="4383"/>
                </a:cubicBezTo>
                <a:close/>
                <a:moveTo>
                  <a:pt x="12236" y="95"/>
                </a:moveTo>
                <a:lnTo>
                  <a:pt x="95" y="12236"/>
                </a:lnTo>
                <a:cubicBezTo>
                  <a:pt x="109" y="12304"/>
                  <a:pt x="109" y="12372"/>
                  <a:pt x="122" y="12440"/>
                </a:cubicBezTo>
                <a:lnTo>
                  <a:pt x="12440" y="122"/>
                </a:lnTo>
                <a:cubicBezTo>
                  <a:pt x="12372" y="123"/>
                  <a:pt x="12304" y="109"/>
                  <a:pt x="12236" y="95"/>
                </a:cubicBezTo>
                <a:close/>
                <a:moveTo>
                  <a:pt x="14577" y="20906"/>
                </a:moveTo>
                <a:lnTo>
                  <a:pt x="20906" y="14577"/>
                </a:lnTo>
                <a:cubicBezTo>
                  <a:pt x="20947" y="14454"/>
                  <a:pt x="20988" y="14332"/>
                  <a:pt x="21028" y="14209"/>
                </a:cubicBezTo>
                <a:lnTo>
                  <a:pt x="14209" y="21028"/>
                </a:lnTo>
                <a:cubicBezTo>
                  <a:pt x="14332" y="21001"/>
                  <a:pt x="14454" y="20960"/>
                  <a:pt x="14577" y="20906"/>
                </a:cubicBezTo>
                <a:close/>
                <a:moveTo>
                  <a:pt x="13583" y="21233"/>
                </a:moveTo>
                <a:lnTo>
                  <a:pt x="21219" y="13597"/>
                </a:lnTo>
                <a:cubicBezTo>
                  <a:pt x="21246" y="13488"/>
                  <a:pt x="21273" y="13393"/>
                  <a:pt x="21301" y="13284"/>
                </a:cubicBezTo>
                <a:lnTo>
                  <a:pt x="13270" y="21314"/>
                </a:lnTo>
                <a:cubicBezTo>
                  <a:pt x="13379" y="21287"/>
                  <a:pt x="13488" y="21260"/>
                  <a:pt x="13583" y="21233"/>
                </a:cubicBezTo>
                <a:close/>
                <a:moveTo>
                  <a:pt x="15802" y="20361"/>
                </a:moveTo>
                <a:lnTo>
                  <a:pt x="20361" y="15802"/>
                </a:lnTo>
                <a:cubicBezTo>
                  <a:pt x="20443" y="15652"/>
                  <a:pt x="20525" y="15489"/>
                  <a:pt x="20593" y="15339"/>
                </a:cubicBezTo>
                <a:lnTo>
                  <a:pt x="15339" y="20593"/>
                </a:lnTo>
                <a:cubicBezTo>
                  <a:pt x="15489" y="20525"/>
                  <a:pt x="15652" y="20443"/>
                  <a:pt x="15802" y="20361"/>
                </a:cubicBezTo>
                <a:close/>
                <a:moveTo>
                  <a:pt x="18020" y="18823"/>
                </a:moveTo>
                <a:lnTo>
                  <a:pt x="18837" y="18007"/>
                </a:lnTo>
                <a:cubicBezTo>
                  <a:pt x="19150" y="17653"/>
                  <a:pt x="19436" y="17285"/>
                  <a:pt x="19708" y="16904"/>
                </a:cubicBezTo>
                <a:lnTo>
                  <a:pt x="16918" y="19695"/>
                </a:lnTo>
                <a:cubicBezTo>
                  <a:pt x="17299" y="19436"/>
                  <a:pt x="17666" y="19136"/>
                  <a:pt x="18020" y="18823"/>
                </a:cubicBezTo>
                <a:close/>
                <a:moveTo>
                  <a:pt x="12726" y="21423"/>
                </a:moveTo>
                <a:lnTo>
                  <a:pt x="21423" y="12726"/>
                </a:lnTo>
                <a:cubicBezTo>
                  <a:pt x="21437" y="12631"/>
                  <a:pt x="21450" y="12535"/>
                  <a:pt x="21464" y="12440"/>
                </a:cubicBezTo>
                <a:lnTo>
                  <a:pt x="12440" y="21464"/>
                </a:lnTo>
                <a:cubicBezTo>
                  <a:pt x="12535" y="21450"/>
                  <a:pt x="12631" y="21437"/>
                  <a:pt x="12726" y="21423"/>
                </a:cubicBezTo>
                <a:close/>
                <a:moveTo>
                  <a:pt x="16442" y="10290"/>
                </a:moveTo>
                <a:lnTo>
                  <a:pt x="20552" y="6179"/>
                </a:lnTo>
                <a:cubicBezTo>
                  <a:pt x="20525" y="6125"/>
                  <a:pt x="20498" y="6070"/>
                  <a:pt x="20470" y="6016"/>
                </a:cubicBezTo>
                <a:lnTo>
                  <a:pt x="16414" y="10072"/>
                </a:lnTo>
                <a:cubicBezTo>
                  <a:pt x="16428" y="10154"/>
                  <a:pt x="16428" y="10222"/>
                  <a:pt x="16442" y="10290"/>
                </a:cubicBezTo>
                <a:close/>
                <a:moveTo>
                  <a:pt x="16346" y="9704"/>
                </a:moveTo>
                <a:lnTo>
                  <a:pt x="20321" y="5730"/>
                </a:lnTo>
                <a:cubicBezTo>
                  <a:pt x="20293" y="5676"/>
                  <a:pt x="20266" y="5635"/>
                  <a:pt x="20239" y="5580"/>
                </a:cubicBezTo>
                <a:lnTo>
                  <a:pt x="16306" y="9514"/>
                </a:lnTo>
                <a:cubicBezTo>
                  <a:pt x="16319" y="9568"/>
                  <a:pt x="16333" y="9636"/>
                  <a:pt x="16346" y="9704"/>
                </a:cubicBezTo>
                <a:close/>
                <a:moveTo>
                  <a:pt x="11936" y="21532"/>
                </a:moveTo>
                <a:lnTo>
                  <a:pt x="21532" y="11936"/>
                </a:lnTo>
                <a:cubicBezTo>
                  <a:pt x="21546" y="11855"/>
                  <a:pt x="21546" y="11760"/>
                  <a:pt x="21559" y="11678"/>
                </a:cubicBezTo>
                <a:lnTo>
                  <a:pt x="11678" y="21559"/>
                </a:lnTo>
                <a:cubicBezTo>
                  <a:pt x="11760" y="21546"/>
                  <a:pt x="11855" y="21546"/>
                  <a:pt x="11936" y="21532"/>
                </a:cubicBezTo>
                <a:close/>
                <a:moveTo>
                  <a:pt x="13910" y="6070"/>
                </a:moveTo>
                <a:lnTo>
                  <a:pt x="17585" y="2395"/>
                </a:lnTo>
                <a:cubicBezTo>
                  <a:pt x="17544" y="2355"/>
                  <a:pt x="17503" y="2327"/>
                  <a:pt x="17449" y="2287"/>
                </a:cubicBezTo>
                <a:lnTo>
                  <a:pt x="13774" y="5961"/>
                </a:lnTo>
                <a:cubicBezTo>
                  <a:pt x="13815" y="6016"/>
                  <a:pt x="13869" y="6043"/>
                  <a:pt x="13910" y="6070"/>
                </a:cubicBezTo>
                <a:close/>
                <a:moveTo>
                  <a:pt x="9500" y="16319"/>
                </a:moveTo>
                <a:lnTo>
                  <a:pt x="5567" y="20253"/>
                </a:lnTo>
                <a:cubicBezTo>
                  <a:pt x="5621" y="20280"/>
                  <a:pt x="5662" y="20307"/>
                  <a:pt x="5716" y="20334"/>
                </a:cubicBezTo>
                <a:lnTo>
                  <a:pt x="9691" y="16360"/>
                </a:lnTo>
                <a:cubicBezTo>
                  <a:pt x="9636" y="16346"/>
                  <a:pt x="9568" y="16333"/>
                  <a:pt x="9500" y="16319"/>
                </a:cubicBezTo>
                <a:close/>
                <a:moveTo>
                  <a:pt x="16047" y="8656"/>
                </a:moveTo>
                <a:lnTo>
                  <a:pt x="19831" y="4873"/>
                </a:lnTo>
                <a:cubicBezTo>
                  <a:pt x="19803" y="4832"/>
                  <a:pt x="19763" y="4777"/>
                  <a:pt x="19735" y="4736"/>
                </a:cubicBezTo>
                <a:lnTo>
                  <a:pt x="15979" y="8493"/>
                </a:lnTo>
                <a:cubicBezTo>
                  <a:pt x="15992" y="8547"/>
                  <a:pt x="16020" y="8602"/>
                  <a:pt x="16047" y="8656"/>
                </a:cubicBezTo>
                <a:close/>
                <a:moveTo>
                  <a:pt x="10712" y="16455"/>
                </a:moveTo>
                <a:lnTo>
                  <a:pt x="10712" y="16455"/>
                </a:lnTo>
                <a:lnTo>
                  <a:pt x="6465" y="20688"/>
                </a:lnTo>
                <a:cubicBezTo>
                  <a:pt x="6519" y="20715"/>
                  <a:pt x="6574" y="20729"/>
                  <a:pt x="6628" y="20756"/>
                </a:cubicBezTo>
                <a:lnTo>
                  <a:pt x="10929" y="16455"/>
                </a:lnTo>
                <a:cubicBezTo>
                  <a:pt x="10861" y="16469"/>
                  <a:pt x="10793" y="16469"/>
                  <a:pt x="10712" y="16455"/>
                </a:cubicBezTo>
                <a:close/>
                <a:moveTo>
                  <a:pt x="10072" y="16414"/>
                </a:moveTo>
                <a:lnTo>
                  <a:pt x="6016" y="20470"/>
                </a:lnTo>
                <a:cubicBezTo>
                  <a:pt x="6070" y="20498"/>
                  <a:pt x="6125" y="20525"/>
                  <a:pt x="6179" y="20552"/>
                </a:cubicBezTo>
                <a:lnTo>
                  <a:pt x="10290" y="16442"/>
                </a:lnTo>
                <a:cubicBezTo>
                  <a:pt x="10222" y="16428"/>
                  <a:pt x="10153" y="16428"/>
                  <a:pt x="10072" y="16414"/>
                </a:cubicBezTo>
                <a:close/>
                <a:moveTo>
                  <a:pt x="16455" y="10712"/>
                </a:moveTo>
                <a:cubicBezTo>
                  <a:pt x="16455" y="10739"/>
                  <a:pt x="16455" y="10766"/>
                  <a:pt x="16455" y="10793"/>
                </a:cubicBezTo>
                <a:cubicBezTo>
                  <a:pt x="16455" y="10834"/>
                  <a:pt x="16455" y="10888"/>
                  <a:pt x="16455" y="10929"/>
                </a:cubicBezTo>
                <a:lnTo>
                  <a:pt x="20756" y="6628"/>
                </a:lnTo>
                <a:cubicBezTo>
                  <a:pt x="20729" y="6574"/>
                  <a:pt x="20702" y="6519"/>
                  <a:pt x="20688" y="6465"/>
                </a:cubicBezTo>
                <a:lnTo>
                  <a:pt x="16455" y="10712"/>
                </a:lnTo>
                <a:lnTo>
                  <a:pt x="16455" y="10712"/>
                </a:lnTo>
                <a:close/>
                <a:moveTo>
                  <a:pt x="7881" y="395"/>
                </a:moveTo>
                <a:lnTo>
                  <a:pt x="395" y="7881"/>
                </a:lnTo>
                <a:cubicBezTo>
                  <a:pt x="367" y="7989"/>
                  <a:pt x="340" y="8085"/>
                  <a:pt x="313" y="8194"/>
                </a:cubicBezTo>
                <a:lnTo>
                  <a:pt x="8207" y="299"/>
                </a:lnTo>
                <a:cubicBezTo>
                  <a:pt x="8098" y="340"/>
                  <a:pt x="7989" y="367"/>
                  <a:pt x="7881" y="395"/>
                </a:cubicBezTo>
                <a:close/>
                <a:moveTo>
                  <a:pt x="8493" y="15979"/>
                </a:moveTo>
                <a:lnTo>
                  <a:pt x="4736" y="19735"/>
                </a:lnTo>
                <a:cubicBezTo>
                  <a:pt x="4777" y="19763"/>
                  <a:pt x="4832" y="19803"/>
                  <a:pt x="4873" y="19831"/>
                </a:cubicBezTo>
                <a:lnTo>
                  <a:pt x="8656" y="16047"/>
                </a:lnTo>
                <a:cubicBezTo>
                  <a:pt x="8602" y="16020"/>
                  <a:pt x="8547" y="15992"/>
                  <a:pt x="8493" y="15979"/>
                </a:cubicBezTo>
                <a:close/>
                <a:moveTo>
                  <a:pt x="8983" y="16169"/>
                </a:moveTo>
                <a:lnTo>
                  <a:pt x="5145" y="20008"/>
                </a:lnTo>
                <a:cubicBezTo>
                  <a:pt x="5199" y="20035"/>
                  <a:pt x="5240" y="20062"/>
                  <a:pt x="5294" y="20103"/>
                </a:cubicBezTo>
                <a:lnTo>
                  <a:pt x="9160" y="16237"/>
                </a:lnTo>
                <a:cubicBezTo>
                  <a:pt x="9092" y="16197"/>
                  <a:pt x="9037" y="16183"/>
                  <a:pt x="8983" y="16169"/>
                </a:cubicBezTo>
                <a:close/>
                <a:moveTo>
                  <a:pt x="15829" y="8207"/>
                </a:moveTo>
                <a:lnTo>
                  <a:pt x="19545" y="4492"/>
                </a:lnTo>
                <a:cubicBezTo>
                  <a:pt x="19517" y="4451"/>
                  <a:pt x="19477" y="4396"/>
                  <a:pt x="19449" y="4355"/>
                </a:cubicBezTo>
                <a:lnTo>
                  <a:pt x="15747" y="8057"/>
                </a:lnTo>
                <a:cubicBezTo>
                  <a:pt x="15775" y="8098"/>
                  <a:pt x="15802" y="8153"/>
                  <a:pt x="15829" y="8207"/>
                </a:cubicBezTo>
                <a:close/>
                <a:moveTo>
                  <a:pt x="8765" y="191"/>
                </a:moveTo>
                <a:lnTo>
                  <a:pt x="191" y="8765"/>
                </a:lnTo>
                <a:cubicBezTo>
                  <a:pt x="177" y="8861"/>
                  <a:pt x="150" y="8956"/>
                  <a:pt x="136" y="9051"/>
                </a:cubicBezTo>
                <a:lnTo>
                  <a:pt x="9037" y="150"/>
                </a:lnTo>
                <a:cubicBezTo>
                  <a:pt x="8956" y="163"/>
                  <a:pt x="8860" y="177"/>
                  <a:pt x="8765" y="191"/>
                </a:cubicBezTo>
                <a:close/>
                <a:moveTo>
                  <a:pt x="13325" y="15870"/>
                </a:moveTo>
                <a:lnTo>
                  <a:pt x="7976" y="21219"/>
                </a:lnTo>
                <a:cubicBezTo>
                  <a:pt x="8030" y="21233"/>
                  <a:pt x="8098" y="21246"/>
                  <a:pt x="8166" y="21273"/>
                </a:cubicBezTo>
                <a:lnTo>
                  <a:pt x="13883" y="15557"/>
                </a:lnTo>
                <a:cubicBezTo>
                  <a:pt x="13692" y="15666"/>
                  <a:pt x="13502" y="15775"/>
                  <a:pt x="13325" y="15870"/>
                </a:cubicBezTo>
                <a:close/>
                <a:moveTo>
                  <a:pt x="15557" y="13869"/>
                </a:moveTo>
                <a:lnTo>
                  <a:pt x="21273" y="8153"/>
                </a:lnTo>
                <a:cubicBezTo>
                  <a:pt x="21260" y="8085"/>
                  <a:pt x="21246" y="8030"/>
                  <a:pt x="21219" y="7962"/>
                </a:cubicBezTo>
                <a:lnTo>
                  <a:pt x="15870" y="13311"/>
                </a:lnTo>
                <a:cubicBezTo>
                  <a:pt x="15775" y="13515"/>
                  <a:pt x="15666" y="13692"/>
                  <a:pt x="15557" y="13869"/>
                </a:cubicBezTo>
                <a:close/>
                <a:moveTo>
                  <a:pt x="8044" y="15747"/>
                </a:moveTo>
                <a:lnTo>
                  <a:pt x="4342" y="19450"/>
                </a:lnTo>
                <a:cubicBezTo>
                  <a:pt x="4383" y="19477"/>
                  <a:pt x="4437" y="19518"/>
                  <a:pt x="4478" y="19545"/>
                </a:cubicBezTo>
                <a:lnTo>
                  <a:pt x="8194" y="15829"/>
                </a:lnTo>
                <a:cubicBezTo>
                  <a:pt x="8153" y="15802"/>
                  <a:pt x="8098" y="15775"/>
                  <a:pt x="8044" y="15747"/>
                </a:cubicBezTo>
                <a:close/>
                <a:moveTo>
                  <a:pt x="12236" y="16278"/>
                </a:moveTo>
                <a:lnTo>
                  <a:pt x="7445" y="21069"/>
                </a:lnTo>
                <a:cubicBezTo>
                  <a:pt x="7499" y="21083"/>
                  <a:pt x="7567" y="21110"/>
                  <a:pt x="7622" y="21124"/>
                </a:cubicBezTo>
                <a:lnTo>
                  <a:pt x="12562" y="16183"/>
                </a:lnTo>
                <a:cubicBezTo>
                  <a:pt x="12454" y="16210"/>
                  <a:pt x="12345" y="16251"/>
                  <a:pt x="12236" y="16278"/>
                </a:cubicBezTo>
                <a:close/>
                <a:moveTo>
                  <a:pt x="11623" y="41"/>
                </a:moveTo>
                <a:lnTo>
                  <a:pt x="41" y="11623"/>
                </a:lnTo>
                <a:cubicBezTo>
                  <a:pt x="41" y="11692"/>
                  <a:pt x="54" y="11773"/>
                  <a:pt x="54" y="11841"/>
                </a:cubicBezTo>
                <a:lnTo>
                  <a:pt x="11841" y="54"/>
                </a:lnTo>
                <a:cubicBezTo>
                  <a:pt x="11760" y="41"/>
                  <a:pt x="11691" y="41"/>
                  <a:pt x="11623" y="41"/>
                </a:cubicBezTo>
                <a:close/>
                <a:moveTo>
                  <a:pt x="14659" y="6669"/>
                </a:moveTo>
                <a:lnTo>
                  <a:pt x="18293" y="3035"/>
                </a:lnTo>
                <a:cubicBezTo>
                  <a:pt x="18252" y="2994"/>
                  <a:pt x="18211" y="2954"/>
                  <a:pt x="18170" y="2926"/>
                </a:cubicBezTo>
                <a:lnTo>
                  <a:pt x="14536" y="6560"/>
                </a:lnTo>
                <a:cubicBezTo>
                  <a:pt x="14577" y="6588"/>
                  <a:pt x="14618" y="6628"/>
                  <a:pt x="14659" y="6669"/>
                </a:cubicBezTo>
                <a:close/>
                <a:moveTo>
                  <a:pt x="6873" y="735"/>
                </a:moveTo>
                <a:lnTo>
                  <a:pt x="735" y="6873"/>
                </a:lnTo>
                <a:cubicBezTo>
                  <a:pt x="681" y="6996"/>
                  <a:pt x="640" y="7118"/>
                  <a:pt x="599" y="7241"/>
                </a:cubicBezTo>
                <a:lnTo>
                  <a:pt x="7241" y="599"/>
                </a:lnTo>
                <a:cubicBezTo>
                  <a:pt x="7118" y="640"/>
                  <a:pt x="6996" y="694"/>
                  <a:pt x="6873" y="735"/>
                </a:cubicBezTo>
                <a:close/>
                <a:moveTo>
                  <a:pt x="11406" y="16428"/>
                </a:moveTo>
                <a:lnTo>
                  <a:pt x="6941" y="20892"/>
                </a:lnTo>
                <a:cubicBezTo>
                  <a:pt x="6996" y="20919"/>
                  <a:pt x="7050" y="20933"/>
                  <a:pt x="7118" y="20960"/>
                </a:cubicBezTo>
                <a:lnTo>
                  <a:pt x="11678" y="16401"/>
                </a:lnTo>
                <a:cubicBezTo>
                  <a:pt x="11596" y="16414"/>
                  <a:pt x="11501" y="16414"/>
                  <a:pt x="11406" y="16428"/>
                </a:cubicBezTo>
                <a:close/>
                <a:moveTo>
                  <a:pt x="13488" y="5812"/>
                </a:moveTo>
                <a:lnTo>
                  <a:pt x="17204" y="2096"/>
                </a:lnTo>
                <a:cubicBezTo>
                  <a:pt x="17163" y="2069"/>
                  <a:pt x="17108" y="2028"/>
                  <a:pt x="17068" y="2001"/>
                </a:cubicBezTo>
                <a:lnTo>
                  <a:pt x="13338" y="5730"/>
                </a:lnTo>
                <a:cubicBezTo>
                  <a:pt x="13393" y="5757"/>
                  <a:pt x="13434" y="5785"/>
                  <a:pt x="13488" y="5812"/>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1BED6CC6-C275-6F4A-9DF4-49436668C36B}"/>
              </a:ext>
            </a:extLst>
          </p:cNvPr>
          <p:cNvSpPr/>
          <p:nvPr userDrawn="1"/>
        </p:nvSpPr>
        <p:spPr>
          <a:xfrm>
            <a:off x="6196329" y="5097621"/>
            <a:ext cx="2054858" cy="1027431"/>
          </a:xfrm>
          <a:custGeom>
            <a:avLst/>
            <a:gdLst/>
            <a:ahLst/>
            <a:cxnLst>
              <a:cxn ang="0">
                <a:pos x="wd2" y="hd2"/>
              </a:cxn>
              <a:cxn ang="5400000">
                <a:pos x="wd2" y="hd2"/>
              </a:cxn>
              <a:cxn ang="10800000">
                <a:pos x="wd2" y="hd2"/>
              </a:cxn>
              <a:cxn ang="16200000">
                <a:pos x="wd2" y="hd2"/>
              </a:cxn>
            </a:cxnLst>
            <a:rect l="0" t="0" r="r" b="b"/>
            <a:pathLst>
              <a:path w="21600" h="21600" extrusionOk="0">
                <a:moveTo>
                  <a:pt x="5260" y="21600"/>
                </a:moveTo>
                <a:cubicBezTo>
                  <a:pt x="5260" y="15486"/>
                  <a:pt x="7743" y="10520"/>
                  <a:pt x="10800" y="10520"/>
                </a:cubicBezTo>
                <a:cubicBezTo>
                  <a:pt x="13857" y="10520"/>
                  <a:pt x="16340" y="15486"/>
                  <a:pt x="16340" y="21600"/>
                </a:cubicBezTo>
                <a:lnTo>
                  <a:pt x="21600" y="21600"/>
                </a:lnTo>
                <a:cubicBezTo>
                  <a:pt x="21600" y="9665"/>
                  <a:pt x="16767" y="0"/>
                  <a:pt x="10800" y="0"/>
                </a:cubicBezTo>
                <a:cubicBezTo>
                  <a:pt x="4833" y="0"/>
                  <a:pt x="0" y="9665"/>
                  <a:pt x="0" y="21600"/>
                </a:cubicBezTo>
                <a:lnTo>
                  <a:pt x="5260" y="21600"/>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10" name="Title 1">
            <a:extLst>
              <a:ext uri="{FF2B5EF4-FFF2-40B4-BE49-F238E27FC236}">
                <a16:creationId xmlns:a16="http://schemas.microsoft.com/office/drawing/2014/main" id="{DA380202-F3F2-4AC0-8936-ED6BADE05631}"/>
              </a:ext>
            </a:extLst>
          </p:cNvPr>
          <p:cNvSpPr>
            <a:spLocks noGrp="1"/>
          </p:cNvSpPr>
          <p:nvPr>
            <p:ph type="title"/>
          </p:nvPr>
        </p:nvSpPr>
        <p:spPr>
          <a:xfrm>
            <a:off x="753929" y="2820089"/>
            <a:ext cx="7524294" cy="2155136"/>
          </a:xfrm>
          <a:prstGeom prst="rect">
            <a:avLst/>
          </a:prstGeom>
        </p:spPr>
        <p:txBody>
          <a:bodyPr anchor="b"/>
          <a:lstStyle>
            <a:lvl1pPr>
              <a:defRPr sz="6000"/>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557C91EF-9ECF-426B-B335-36ED8057F197}"/>
              </a:ext>
            </a:extLst>
          </p:cNvPr>
          <p:cNvSpPr>
            <a:spLocks noGrp="1"/>
          </p:cNvSpPr>
          <p:nvPr>
            <p:ph type="body" idx="1"/>
          </p:nvPr>
        </p:nvSpPr>
        <p:spPr>
          <a:xfrm>
            <a:off x="753929" y="5062219"/>
            <a:ext cx="7524294" cy="1027431"/>
          </a:xfrm>
          <a:prstGeom prst="rect">
            <a:avLst/>
          </a:prstGeom>
        </p:spPr>
        <p:txBody>
          <a:bodyPr/>
          <a:lstStyle>
            <a:lvl1pPr marL="0" indent="0">
              <a:buNone/>
              <a:defRPr sz="2400">
                <a:solidFill>
                  <a:schemeClr val="accent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Shape">
            <a:extLst>
              <a:ext uri="{FF2B5EF4-FFF2-40B4-BE49-F238E27FC236}">
                <a16:creationId xmlns:a16="http://schemas.microsoft.com/office/drawing/2014/main" id="{FB45E6AC-3973-AC4A-BD14-E6AC3C94924A}"/>
              </a:ext>
            </a:extLst>
          </p:cNvPr>
          <p:cNvSpPr/>
          <p:nvPr userDrawn="1"/>
        </p:nvSpPr>
        <p:spPr>
          <a:xfrm>
            <a:off x="406400" y="5307328"/>
            <a:ext cx="7462521" cy="1146812"/>
          </a:xfrm>
          <a:custGeom>
            <a:avLst/>
            <a:gdLst/>
            <a:ahLst/>
            <a:cxnLst>
              <a:cxn ang="0">
                <a:pos x="wd2" y="hd2"/>
              </a:cxn>
              <a:cxn ang="5400000">
                <a:pos x="wd2" y="hd2"/>
              </a:cxn>
              <a:cxn ang="10800000">
                <a:pos x="wd2" y="hd2"/>
              </a:cxn>
              <a:cxn ang="16200000">
                <a:pos x="wd2" y="hd2"/>
              </a:cxn>
            </a:cxnLst>
            <a:rect l="0" t="0" r="r" b="b"/>
            <a:pathLst>
              <a:path w="21600" h="21600" extrusionOk="0">
                <a:moveTo>
                  <a:pt x="81" y="0"/>
                </a:moveTo>
                <a:lnTo>
                  <a:pt x="0" y="0"/>
                </a:lnTo>
                <a:lnTo>
                  <a:pt x="0" y="21600"/>
                </a:lnTo>
                <a:lnTo>
                  <a:pt x="11" y="21600"/>
                </a:lnTo>
                <a:lnTo>
                  <a:pt x="81" y="21600"/>
                </a:lnTo>
                <a:lnTo>
                  <a:pt x="21600" y="21600"/>
                </a:lnTo>
                <a:lnTo>
                  <a:pt x="21600" y="21074"/>
                </a:lnTo>
                <a:lnTo>
                  <a:pt x="81" y="21074"/>
                </a:lnTo>
                <a:close/>
              </a:path>
            </a:pathLst>
          </a:custGeom>
          <a:solidFill>
            <a:srgbClr val="484848"/>
          </a:solidFill>
          <a:ln w="12700">
            <a:miter lim="400000"/>
          </a:ln>
        </p:spPr>
        <p:txBody>
          <a:bodyPr lIns="38100" tIns="38100" rIns="38100" bIns="38100" anchor="ctr"/>
          <a:lstStyle/>
          <a:p>
            <a:pPr>
              <a:defRPr sz="3000">
                <a:solidFill>
                  <a:srgbClr val="FFFFFF"/>
                </a:solidFill>
              </a:defRPr>
            </a:pPr>
            <a:endParaRPr/>
          </a:p>
        </p:txBody>
      </p:sp>
      <p:sp>
        <p:nvSpPr>
          <p:cNvPr id="16" name="Rectangle">
            <a:extLst>
              <a:ext uri="{FF2B5EF4-FFF2-40B4-BE49-F238E27FC236}">
                <a16:creationId xmlns:a16="http://schemas.microsoft.com/office/drawing/2014/main" id="{E6909D29-3745-5741-A1CF-74E81CA6429F}"/>
              </a:ext>
            </a:extLst>
          </p:cNvPr>
          <p:cNvSpPr/>
          <p:nvPr userDrawn="1"/>
        </p:nvSpPr>
        <p:spPr>
          <a:xfrm>
            <a:off x="8623301" y="481329"/>
            <a:ext cx="27941" cy="3455671"/>
          </a:xfrm>
          <a:prstGeom prst="rect">
            <a:avLst/>
          </a:prstGeom>
          <a:solidFill>
            <a:srgbClr val="484848"/>
          </a:solidFill>
          <a:ln w="12700">
            <a:miter lim="400000"/>
          </a:ln>
        </p:spPr>
        <p:txBody>
          <a:bodyPr lIns="38100" tIns="38100" rIns="38100" bIns="38100" anchor="ctr"/>
          <a:lstStyle/>
          <a:p>
            <a:pPr>
              <a:defRPr sz="3000">
                <a:solidFill>
                  <a:srgbClr val="FFFFFF"/>
                </a:solidFill>
              </a:defRPr>
            </a:pPr>
            <a:endParaRPr/>
          </a:p>
        </p:txBody>
      </p:sp>
      <p:sp>
        <p:nvSpPr>
          <p:cNvPr id="17" name="Date Placeholder 3">
            <a:extLst>
              <a:ext uri="{FF2B5EF4-FFF2-40B4-BE49-F238E27FC236}">
                <a16:creationId xmlns:a16="http://schemas.microsoft.com/office/drawing/2014/main" id="{0CD1D7F5-B98C-3347-8811-A509269FFF0D}"/>
              </a:ext>
            </a:extLst>
          </p:cNvPr>
          <p:cNvSpPr>
            <a:spLocks noGrp="1"/>
          </p:cNvSpPr>
          <p:nvPr>
            <p:ph type="dt" sz="half" idx="10"/>
          </p:nvPr>
        </p:nvSpPr>
        <p:spPr>
          <a:xfrm rot="5400000">
            <a:off x="7605990" y="4880928"/>
            <a:ext cx="2057400" cy="365125"/>
          </a:xfrm>
          <a:prstGeom prst="rect">
            <a:avLst/>
          </a:prstGeom>
        </p:spPr>
        <p:txBody>
          <a:bodyPr/>
          <a:lstStyle>
            <a:lvl1pPr>
              <a:defRPr b="1" spc="300">
                <a:solidFill>
                  <a:schemeClr val="tx1"/>
                </a:solidFill>
              </a:defRPr>
            </a:lvl1pPr>
          </a:lstStyle>
          <a:p>
            <a:r>
              <a:rPr lang="en-US"/>
              <a:t>Date</a:t>
            </a:r>
            <a:endParaRPr lang="en-US" dirty="0"/>
          </a:p>
        </p:txBody>
      </p:sp>
      <p:sp>
        <p:nvSpPr>
          <p:cNvPr id="18" name="Footer Placeholder 4">
            <a:extLst>
              <a:ext uri="{FF2B5EF4-FFF2-40B4-BE49-F238E27FC236}">
                <a16:creationId xmlns:a16="http://schemas.microsoft.com/office/drawing/2014/main" id="{A90470AF-F687-A749-9DBC-B99E1EF88162}"/>
              </a:ext>
            </a:extLst>
          </p:cNvPr>
          <p:cNvSpPr>
            <a:spLocks noGrp="1"/>
          </p:cNvSpPr>
          <p:nvPr>
            <p:ph type="ftr" sz="quarter" idx="11"/>
          </p:nvPr>
        </p:nvSpPr>
        <p:spPr>
          <a:xfrm rot="16200000">
            <a:off x="-1111386" y="3454716"/>
            <a:ext cx="3086100" cy="365125"/>
          </a:xfrm>
          <a:prstGeom prst="rect">
            <a:avLst/>
          </a:prstGeom>
        </p:spPr>
        <p:txBody>
          <a:bodyPr/>
          <a:lstStyle>
            <a:lvl1pPr algn="l">
              <a:defRPr sz="1400" b="1" spc="300">
                <a:solidFill>
                  <a:schemeClr val="tx1"/>
                </a:solidFill>
              </a:defRPr>
            </a:lvl1pPr>
          </a:lstStyle>
          <a:p>
            <a:r>
              <a:rPr lang="en-US" dirty="0"/>
              <a:t>Your Footer Here</a:t>
            </a:r>
          </a:p>
        </p:txBody>
      </p:sp>
      <p:sp>
        <p:nvSpPr>
          <p:cNvPr id="19" name="Slide Number Placeholder 5">
            <a:extLst>
              <a:ext uri="{FF2B5EF4-FFF2-40B4-BE49-F238E27FC236}">
                <a16:creationId xmlns:a16="http://schemas.microsoft.com/office/drawing/2014/main" id="{AF4EE562-8842-814A-A141-4CFECDB9DE69}"/>
              </a:ext>
            </a:extLst>
          </p:cNvPr>
          <p:cNvSpPr>
            <a:spLocks noGrp="1"/>
          </p:cNvSpPr>
          <p:nvPr>
            <p:ph type="sldNum" sz="quarter" idx="12"/>
          </p:nvPr>
        </p:nvSpPr>
        <p:spPr>
          <a:xfrm>
            <a:off x="7934959" y="6247448"/>
            <a:ext cx="882293" cy="365125"/>
          </a:xfrm>
          <a:prstGeom prst="rect">
            <a:avLst/>
          </a:prstGeom>
        </p:spPr>
        <p:txBody>
          <a:bodyPr/>
          <a:lstStyle>
            <a:lvl1pPr>
              <a:defRPr b="1" spc="300">
                <a:solidFill>
                  <a:schemeClr val="tx1"/>
                </a:solidFill>
              </a:defRPr>
            </a:lvl1pPr>
          </a:lstStyle>
          <a:p>
            <a:fld id="{E1D938BB-204F-405F-99D0-29E0C28153FC}" type="slidenum">
              <a:rPr lang="en-US" smtClean="0"/>
              <a:pPr/>
              <a:t>‹#›</a:t>
            </a:fld>
            <a:endParaRPr lang="en-US"/>
          </a:p>
        </p:txBody>
      </p:sp>
    </p:spTree>
    <p:extLst>
      <p:ext uri="{BB962C8B-B14F-4D97-AF65-F5344CB8AC3E}">
        <p14:creationId xmlns:p14="http://schemas.microsoft.com/office/powerpoint/2010/main" val="352307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1D1E3082-8F6C-BA4D-B248-314294AC3303}"/>
              </a:ext>
            </a:extLst>
          </p:cNvPr>
          <p:cNvGrpSpPr/>
          <p:nvPr userDrawn="1"/>
        </p:nvGrpSpPr>
        <p:grpSpPr>
          <a:xfrm>
            <a:off x="1181100" y="-13972"/>
            <a:ext cx="6115052" cy="6871972"/>
            <a:chOff x="94043499" y="16065499"/>
            <a:chExt cx="6115052" cy="6871972"/>
          </a:xfrm>
          <a:solidFill>
            <a:schemeClr val="bg1"/>
          </a:solidFill>
        </p:grpSpPr>
        <p:sp>
          <p:nvSpPr>
            <p:cNvPr id="25" name="Shape">
              <a:extLst>
                <a:ext uri="{FF2B5EF4-FFF2-40B4-BE49-F238E27FC236}">
                  <a16:creationId xmlns:a16="http://schemas.microsoft.com/office/drawing/2014/main" id="{6B007DEC-035E-6540-841D-C4B3DF18E434}"/>
                </a:ext>
              </a:extLst>
            </p:cNvPr>
            <p:cNvSpPr/>
            <p:nvPr/>
          </p:nvSpPr>
          <p:spPr>
            <a:xfrm>
              <a:off x="94538800" y="18376900"/>
              <a:ext cx="3672843" cy="38112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0815"/>
                  </a:lnTo>
                  <a:cubicBezTo>
                    <a:pt x="97" y="21082"/>
                    <a:pt x="194" y="21341"/>
                    <a:pt x="291" y="21600"/>
                  </a:cubicBezTo>
                  <a:lnTo>
                    <a:pt x="21398" y="1260"/>
                  </a:lnTo>
                  <a:cubicBezTo>
                    <a:pt x="21458" y="835"/>
                    <a:pt x="21525" y="417"/>
                    <a:pt x="21600" y="0"/>
                  </a:cubicBez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6" name="Shape">
              <a:extLst>
                <a:ext uri="{FF2B5EF4-FFF2-40B4-BE49-F238E27FC236}">
                  <a16:creationId xmlns:a16="http://schemas.microsoft.com/office/drawing/2014/main" id="{8A3EEDEF-410D-014D-ACEC-22B1640FB3FB}"/>
                </a:ext>
              </a:extLst>
            </p:cNvPr>
            <p:cNvSpPr/>
            <p:nvPr/>
          </p:nvSpPr>
          <p:spPr>
            <a:xfrm>
              <a:off x="94043500" y="16065499"/>
              <a:ext cx="3439158" cy="34340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420" y="0"/>
                  </a:lnTo>
                  <a:lnTo>
                    <a:pt x="0" y="20450"/>
                  </a:lnTo>
                  <a:cubicBezTo>
                    <a:pt x="8" y="20849"/>
                    <a:pt x="16" y="21233"/>
                    <a:pt x="32" y="21600"/>
                  </a:cubicBezTo>
                  <a:lnTo>
                    <a:pt x="21600"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7" name="Shape">
              <a:extLst>
                <a:ext uri="{FF2B5EF4-FFF2-40B4-BE49-F238E27FC236}">
                  <a16:creationId xmlns:a16="http://schemas.microsoft.com/office/drawing/2014/main" id="{01E6283F-8C8A-974D-B160-C4596142DD65}"/>
                </a:ext>
              </a:extLst>
            </p:cNvPr>
            <p:cNvSpPr/>
            <p:nvPr/>
          </p:nvSpPr>
          <p:spPr>
            <a:xfrm>
              <a:off x="94411799" y="17653000"/>
              <a:ext cx="4000502" cy="41440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0852"/>
                  </a:lnTo>
                  <a:cubicBezTo>
                    <a:pt x="82" y="21104"/>
                    <a:pt x="158" y="21355"/>
                    <a:pt x="240" y="21600"/>
                  </a:cubicBezTo>
                  <a:lnTo>
                    <a:pt x="21120" y="1443"/>
                  </a:lnTo>
                  <a:cubicBezTo>
                    <a:pt x="21264" y="960"/>
                    <a:pt x="21422" y="477"/>
                    <a:pt x="21600" y="0"/>
                  </a:cubicBez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8" name="Shape">
              <a:extLst>
                <a:ext uri="{FF2B5EF4-FFF2-40B4-BE49-F238E27FC236}">
                  <a16:creationId xmlns:a16="http://schemas.microsoft.com/office/drawing/2014/main" id="{32F4BDDC-D2F8-784C-9D04-79C2761CB3B1}"/>
                </a:ext>
              </a:extLst>
            </p:cNvPr>
            <p:cNvSpPr/>
            <p:nvPr/>
          </p:nvSpPr>
          <p:spPr>
            <a:xfrm>
              <a:off x="94691199" y="18986500"/>
              <a:ext cx="3458209" cy="3589021"/>
            </a:xfrm>
            <a:custGeom>
              <a:avLst/>
              <a:gdLst/>
              <a:ahLst/>
              <a:cxnLst>
                <a:cxn ang="0">
                  <a:pos x="wd2" y="hd2"/>
                </a:cxn>
                <a:cxn ang="5400000">
                  <a:pos x="wd2" y="hd2"/>
                </a:cxn>
                <a:cxn ang="10800000">
                  <a:pos x="wd2" y="hd2"/>
                </a:cxn>
                <a:cxn ang="16200000">
                  <a:pos x="wd2" y="hd2"/>
                </a:cxn>
              </a:cxnLst>
              <a:rect l="0" t="0" r="r" b="b"/>
              <a:pathLst>
                <a:path w="21600" h="21600" extrusionOk="0">
                  <a:moveTo>
                    <a:pt x="0" y="20805"/>
                  </a:moveTo>
                  <a:cubicBezTo>
                    <a:pt x="111" y="21073"/>
                    <a:pt x="230" y="21340"/>
                    <a:pt x="349" y="21600"/>
                  </a:cubicBezTo>
                  <a:lnTo>
                    <a:pt x="21568" y="1154"/>
                  </a:lnTo>
                  <a:cubicBezTo>
                    <a:pt x="21568" y="1146"/>
                    <a:pt x="21568" y="1131"/>
                    <a:pt x="21568" y="1124"/>
                  </a:cubicBezTo>
                  <a:cubicBezTo>
                    <a:pt x="21568" y="764"/>
                    <a:pt x="21576" y="390"/>
                    <a:pt x="21600" y="0"/>
                  </a:cubicBezTo>
                  <a:lnTo>
                    <a:pt x="0" y="20805"/>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29" name="Shape">
              <a:extLst>
                <a:ext uri="{FF2B5EF4-FFF2-40B4-BE49-F238E27FC236}">
                  <a16:creationId xmlns:a16="http://schemas.microsoft.com/office/drawing/2014/main" id="{993315BC-60DD-0743-A5FD-0709CC95B67D}"/>
                </a:ext>
              </a:extLst>
            </p:cNvPr>
            <p:cNvSpPr/>
            <p:nvPr/>
          </p:nvSpPr>
          <p:spPr>
            <a:xfrm>
              <a:off x="94297499" y="16497300"/>
              <a:ext cx="4726944" cy="487680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0936"/>
                  </a:lnTo>
                  <a:cubicBezTo>
                    <a:pt x="58" y="21161"/>
                    <a:pt x="116" y="21381"/>
                    <a:pt x="174" y="21600"/>
                  </a:cubicBezTo>
                  <a:lnTo>
                    <a:pt x="20103" y="2284"/>
                  </a:lnTo>
                  <a:cubicBezTo>
                    <a:pt x="20550" y="1491"/>
                    <a:pt x="21054" y="726"/>
                    <a:pt x="21600" y="0"/>
                  </a:cubicBez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0" name="Shape">
              <a:extLst>
                <a:ext uri="{FF2B5EF4-FFF2-40B4-BE49-F238E27FC236}">
                  <a16:creationId xmlns:a16="http://schemas.microsoft.com/office/drawing/2014/main" id="{762C1C2F-25A7-FA49-B906-5A0C2CC094B3}"/>
                </a:ext>
              </a:extLst>
            </p:cNvPr>
            <p:cNvSpPr/>
            <p:nvPr/>
          </p:nvSpPr>
          <p:spPr>
            <a:xfrm>
              <a:off x="94195900" y="16065500"/>
              <a:ext cx="4906008" cy="4874262"/>
            </a:xfrm>
            <a:custGeom>
              <a:avLst/>
              <a:gdLst/>
              <a:ahLst/>
              <a:cxnLst>
                <a:cxn ang="0">
                  <a:pos x="wd2" y="hd2"/>
                </a:cxn>
                <a:cxn ang="5400000">
                  <a:pos x="wd2" y="hd2"/>
                </a:cxn>
                <a:cxn ang="10800000">
                  <a:pos x="wd2" y="hd2"/>
                </a:cxn>
                <a:cxn ang="16200000">
                  <a:pos x="wd2" y="hd2"/>
                </a:cxn>
              </a:cxnLst>
              <a:rect l="0" t="0" r="r" b="b"/>
              <a:pathLst>
                <a:path w="21600" h="21600" extrusionOk="0">
                  <a:moveTo>
                    <a:pt x="20767" y="6"/>
                  </a:moveTo>
                  <a:lnTo>
                    <a:pt x="0" y="20908"/>
                  </a:lnTo>
                  <a:cubicBezTo>
                    <a:pt x="45" y="21139"/>
                    <a:pt x="89" y="21369"/>
                    <a:pt x="140" y="21600"/>
                  </a:cubicBezTo>
                  <a:lnTo>
                    <a:pt x="21600" y="0"/>
                  </a:lnTo>
                  <a:lnTo>
                    <a:pt x="20767" y="0"/>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1" name="Shape">
              <a:extLst>
                <a:ext uri="{FF2B5EF4-FFF2-40B4-BE49-F238E27FC236}">
                  <a16:creationId xmlns:a16="http://schemas.microsoft.com/office/drawing/2014/main" id="{1852A8A0-62E0-2E46-A531-C1C1B1A1C0AE}"/>
                </a:ext>
              </a:extLst>
            </p:cNvPr>
            <p:cNvSpPr/>
            <p:nvPr/>
          </p:nvSpPr>
          <p:spPr>
            <a:xfrm>
              <a:off x="94297499" y="16065500"/>
              <a:ext cx="1036323" cy="1036320"/>
            </a:xfrm>
            <a:custGeom>
              <a:avLst/>
              <a:gdLst/>
              <a:ahLst/>
              <a:cxnLst>
                <a:cxn ang="0">
                  <a:pos x="wd2" y="hd2"/>
                </a:cxn>
                <a:cxn ang="5400000">
                  <a:pos x="wd2" y="hd2"/>
                </a:cxn>
                <a:cxn ang="10800000">
                  <a:pos x="wd2" y="hd2"/>
                </a:cxn>
                <a:cxn ang="16200000">
                  <a:pos x="wd2" y="hd2"/>
                </a:cxn>
              </a:cxnLst>
              <a:rect l="0" t="0" r="r" b="b"/>
              <a:pathLst>
                <a:path w="21600" h="21600" extrusionOk="0">
                  <a:moveTo>
                    <a:pt x="1377" y="16306"/>
                  </a:moveTo>
                  <a:cubicBezTo>
                    <a:pt x="900" y="18026"/>
                    <a:pt x="424" y="19800"/>
                    <a:pt x="0" y="21600"/>
                  </a:cubicBezTo>
                  <a:lnTo>
                    <a:pt x="21600" y="0"/>
                  </a:lnTo>
                  <a:lnTo>
                    <a:pt x="17682" y="0"/>
                  </a:lnTo>
                  <a:lnTo>
                    <a:pt x="1377" y="16306"/>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2" name="Shape">
              <a:extLst>
                <a:ext uri="{FF2B5EF4-FFF2-40B4-BE49-F238E27FC236}">
                  <a16:creationId xmlns:a16="http://schemas.microsoft.com/office/drawing/2014/main" id="{D92442A8-E2B2-3E4C-9E09-E29CBAD28966}"/>
                </a:ext>
              </a:extLst>
            </p:cNvPr>
            <p:cNvSpPr/>
            <p:nvPr/>
          </p:nvSpPr>
          <p:spPr>
            <a:xfrm>
              <a:off x="94043499" y="16065500"/>
              <a:ext cx="2899409" cy="28994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0200" y="0"/>
                  </a:lnTo>
                  <a:lnTo>
                    <a:pt x="47" y="20152"/>
                  </a:lnTo>
                  <a:cubicBezTo>
                    <a:pt x="28" y="20616"/>
                    <a:pt x="19" y="21099"/>
                    <a:pt x="0" y="21600"/>
                  </a:cubicBez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3" name="Shape">
              <a:extLst>
                <a:ext uri="{FF2B5EF4-FFF2-40B4-BE49-F238E27FC236}">
                  <a16:creationId xmlns:a16="http://schemas.microsoft.com/office/drawing/2014/main" id="{07D7BA5A-444C-5349-98B0-4C9FC3B95325}"/>
                </a:ext>
              </a:extLst>
            </p:cNvPr>
            <p:cNvSpPr/>
            <p:nvPr/>
          </p:nvSpPr>
          <p:spPr>
            <a:xfrm>
              <a:off x="94526100" y="16065499"/>
              <a:ext cx="271779" cy="2717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7974" y="0"/>
                  </a:lnTo>
                  <a:cubicBezTo>
                    <a:pt x="5148" y="7166"/>
                    <a:pt x="2523" y="14434"/>
                    <a:pt x="0" y="21600"/>
                  </a:cubicBez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4" name="Shape">
              <a:extLst>
                <a:ext uri="{FF2B5EF4-FFF2-40B4-BE49-F238E27FC236}">
                  <a16:creationId xmlns:a16="http://schemas.microsoft.com/office/drawing/2014/main" id="{10B7BA20-19DE-4C44-A67A-8A0B3062DD11}"/>
                </a:ext>
              </a:extLst>
            </p:cNvPr>
            <p:cNvSpPr/>
            <p:nvPr/>
          </p:nvSpPr>
          <p:spPr>
            <a:xfrm>
              <a:off x="94081600" y="16065500"/>
              <a:ext cx="2327908" cy="2327912"/>
            </a:xfrm>
            <a:custGeom>
              <a:avLst/>
              <a:gdLst/>
              <a:ahLst/>
              <a:cxnLst>
                <a:cxn ang="0">
                  <a:pos x="wd2" y="hd2"/>
                </a:cxn>
                <a:cxn ang="5400000">
                  <a:pos x="wd2" y="hd2"/>
                </a:cxn>
                <a:cxn ang="10800000">
                  <a:pos x="wd2" y="hd2"/>
                </a:cxn>
                <a:cxn ang="16200000">
                  <a:pos x="wd2" y="hd2"/>
                </a:cxn>
              </a:cxnLst>
              <a:rect l="0" t="0" r="r" b="b"/>
              <a:pathLst>
                <a:path w="21600" h="21600" extrusionOk="0">
                  <a:moveTo>
                    <a:pt x="200" y="19656"/>
                  </a:moveTo>
                  <a:cubicBezTo>
                    <a:pt x="130" y="20304"/>
                    <a:pt x="59" y="20952"/>
                    <a:pt x="0" y="21600"/>
                  </a:cubicBezTo>
                  <a:lnTo>
                    <a:pt x="21600" y="0"/>
                  </a:lnTo>
                  <a:lnTo>
                    <a:pt x="19856" y="0"/>
                  </a:lnTo>
                  <a:lnTo>
                    <a:pt x="200" y="19656"/>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5" name="Shape">
              <a:extLst>
                <a:ext uri="{FF2B5EF4-FFF2-40B4-BE49-F238E27FC236}">
                  <a16:creationId xmlns:a16="http://schemas.microsoft.com/office/drawing/2014/main" id="{2AE13595-38A0-2947-B1C9-767C82C678E6}"/>
                </a:ext>
              </a:extLst>
            </p:cNvPr>
            <p:cNvSpPr/>
            <p:nvPr/>
          </p:nvSpPr>
          <p:spPr>
            <a:xfrm>
              <a:off x="94119699" y="16065499"/>
              <a:ext cx="4441188" cy="4417060"/>
            </a:xfrm>
            <a:custGeom>
              <a:avLst/>
              <a:gdLst/>
              <a:ahLst/>
              <a:cxnLst>
                <a:cxn ang="0">
                  <a:pos x="wd2" y="hd2"/>
                </a:cxn>
                <a:cxn ang="5400000">
                  <a:pos x="wd2" y="hd2"/>
                </a:cxn>
                <a:cxn ang="10800000">
                  <a:pos x="wd2" y="hd2"/>
                </a:cxn>
                <a:cxn ang="16200000">
                  <a:pos x="wd2" y="hd2"/>
                </a:cxn>
              </a:cxnLst>
              <a:rect l="0" t="0" r="r" b="b"/>
              <a:pathLst>
                <a:path w="21600" h="21600" extrusionOk="0">
                  <a:moveTo>
                    <a:pt x="0" y="20799"/>
                  </a:moveTo>
                  <a:cubicBezTo>
                    <a:pt x="37" y="21060"/>
                    <a:pt x="74" y="21327"/>
                    <a:pt x="117" y="21600"/>
                  </a:cubicBezTo>
                  <a:lnTo>
                    <a:pt x="21600" y="0"/>
                  </a:lnTo>
                  <a:lnTo>
                    <a:pt x="20686" y="0"/>
                  </a:lnTo>
                  <a:lnTo>
                    <a:pt x="0" y="20799"/>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6" name="Shape">
              <a:extLst>
                <a:ext uri="{FF2B5EF4-FFF2-40B4-BE49-F238E27FC236}">
                  <a16:creationId xmlns:a16="http://schemas.microsoft.com/office/drawing/2014/main" id="{E94D726A-8B5C-064A-B0DE-4FF67BD47990}"/>
                </a:ext>
              </a:extLst>
            </p:cNvPr>
            <p:cNvSpPr/>
            <p:nvPr/>
          </p:nvSpPr>
          <p:spPr>
            <a:xfrm>
              <a:off x="94157800" y="16065499"/>
              <a:ext cx="1713229" cy="1713231"/>
            </a:xfrm>
            <a:custGeom>
              <a:avLst/>
              <a:gdLst/>
              <a:ahLst/>
              <a:cxnLst>
                <a:cxn ang="0">
                  <a:pos x="wd2" y="hd2"/>
                </a:cxn>
                <a:cxn ang="5400000">
                  <a:pos x="wd2" y="hd2"/>
                </a:cxn>
                <a:cxn ang="10800000">
                  <a:pos x="wd2" y="hd2"/>
                </a:cxn>
                <a:cxn ang="16200000">
                  <a:pos x="wd2" y="hd2"/>
                </a:cxn>
              </a:cxnLst>
              <a:rect l="0" t="0" r="r" b="b"/>
              <a:pathLst>
                <a:path w="21600" h="21600" extrusionOk="0">
                  <a:moveTo>
                    <a:pt x="512" y="18718"/>
                  </a:moveTo>
                  <a:cubicBezTo>
                    <a:pt x="336" y="19663"/>
                    <a:pt x="160" y="20639"/>
                    <a:pt x="0" y="21600"/>
                  </a:cubicBezTo>
                  <a:lnTo>
                    <a:pt x="21600" y="0"/>
                  </a:lnTo>
                  <a:lnTo>
                    <a:pt x="19230" y="0"/>
                  </a:lnTo>
                  <a:lnTo>
                    <a:pt x="512" y="18718"/>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7" name="Shape">
              <a:extLst>
                <a:ext uri="{FF2B5EF4-FFF2-40B4-BE49-F238E27FC236}">
                  <a16:creationId xmlns:a16="http://schemas.microsoft.com/office/drawing/2014/main" id="{8521784B-029A-D34E-9D35-456336FCF80D}"/>
                </a:ext>
              </a:extLst>
            </p:cNvPr>
            <p:cNvSpPr/>
            <p:nvPr/>
          </p:nvSpPr>
          <p:spPr>
            <a:xfrm>
              <a:off x="99580700" y="22694900"/>
              <a:ext cx="346708" cy="241300"/>
            </a:xfrm>
            <a:custGeom>
              <a:avLst/>
              <a:gdLst/>
              <a:ahLst/>
              <a:cxnLst>
                <a:cxn ang="0">
                  <a:pos x="wd2" y="hd2"/>
                </a:cxn>
                <a:cxn ang="5400000">
                  <a:pos x="wd2" y="hd2"/>
                </a:cxn>
                <a:cxn ang="10800000">
                  <a:pos x="wd2" y="hd2"/>
                </a:cxn>
                <a:cxn ang="16200000">
                  <a:pos x="wd2" y="hd2"/>
                </a:cxn>
              </a:cxnLst>
              <a:rect l="0" t="0" r="r" b="b"/>
              <a:pathLst>
                <a:path w="21600" h="21600" extrusionOk="0">
                  <a:moveTo>
                    <a:pt x="21600" y="7389"/>
                  </a:moveTo>
                  <a:cubicBezTo>
                    <a:pt x="19306" y="4888"/>
                    <a:pt x="17169" y="2501"/>
                    <a:pt x="15033" y="0"/>
                  </a:cubicBezTo>
                  <a:lnTo>
                    <a:pt x="0" y="21600"/>
                  </a:lnTo>
                  <a:lnTo>
                    <a:pt x="11710" y="21600"/>
                  </a:lnTo>
                  <a:lnTo>
                    <a:pt x="21600" y="7389"/>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8" name="Shape">
              <a:extLst>
                <a:ext uri="{FF2B5EF4-FFF2-40B4-BE49-F238E27FC236}">
                  <a16:creationId xmlns:a16="http://schemas.microsoft.com/office/drawing/2014/main" id="{5E2B441D-C19A-1F44-B5FB-4D4861708899}"/>
                </a:ext>
              </a:extLst>
            </p:cNvPr>
            <p:cNvSpPr/>
            <p:nvPr/>
          </p:nvSpPr>
          <p:spPr>
            <a:xfrm>
              <a:off x="97967800" y="21869400"/>
              <a:ext cx="1146808" cy="1065531"/>
            </a:xfrm>
            <a:custGeom>
              <a:avLst/>
              <a:gdLst/>
              <a:ahLst/>
              <a:cxnLst>
                <a:cxn ang="0">
                  <a:pos x="wd2" y="hd2"/>
                </a:cxn>
                <a:cxn ang="5400000">
                  <a:pos x="wd2" y="hd2"/>
                </a:cxn>
                <a:cxn ang="10800000">
                  <a:pos x="wd2" y="hd2"/>
                </a:cxn>
                <a:cxn ang="16200000">
                  <a:pos x="wd2" y="hd2"/>
                </a:cxn>
              </a:cxnLst>
              <a:rect l="0" t="0" r="r" b="b"/>
              <a:pathLst>
                <a:path w="21600" h="21600" extrusionOk="0">
                  <a:moveTo>
                    <a:pt x="21600" y="2163"/>
                  </a:moveTo>
                  <a:cubicBezTo>
                    <a:pt x="21098" y="1467"/>
                    <a:pt x="20595" y="747"/>
                    <a:pt x="20069" y="0"/>
                  </a:cubicBezTo>
                  <a:lnTo>
                    <a:pt x="0" y="21600"/>
                  </a:lnTo>
                  <a:lnTo>
                    <a:pt x="3540" y="21600"/>
                  </a:lnTo>
                  <a:lnTo>
                    <a:pt x="21600" y="2163"/>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39" name="Shape">
              <a:extLst>
                <a:ext uri="{FF2B5EF4-FFF2-40B4-BE49-F238E27FC236}">
                  <a16:creationId xmlns:a16="http://schemas.microsoft.com/office/drawing/2014/main" id="{1300A50B-4A7A-374F-B051-534FAD8E501F}"/>
                </a:ext>
              </a:extLst>
            </p:cNvPr>
            <p:cNvSpPr/>
            <p:nvPr/>
          </p:nvSpPr>
          <p:spPr>
            <a:xfrm>
              <a:off x="94068899" y="16065499"/>
              <a:ext cx="3953515" cy="3938272"/>
            </a:xfrm>
            <a:custGeom>
              <a:avLst/>
              <a:gdLst/>
              <a:ahLst/>
              <a:cxnLst>
                <a:cxn ang="0">
                  <a:pos x="wd2" y="hd2"/>
                </a:cxn>
                <a:cxn ang="5400000">
                  <a:pos x="wd2" y="hd2"/>
                </a:cxn>
                <a:cxn ang="10800000">
                  <a:pos x="wd2" y="hd2"/>
                </a:cxn>
                <a:cxn ang="16200000">
                  <a:pos x="wd2" y="hd2"/>
                </a:cxn>
              </a:cxnLst>
              <a:rect l="0" t="0" r="r" b="b"/>
              <a:pathLst>
                <a:path w="21600" h="21600" extrusionOk="0">
                  <a:moveTo>
                    <a:pt x="0" y="20653"/>
                  </a:moveTo>
                  <a:cubicBezTo>
                    <a:pt x="21" y="20959"/>
                    <a:pt x="49" y="21280"/>
                    <a:pt x="83" y="21600"/>
                  </a:cubicBezTo>
                  <a:lnTo>
                    <a:pt x="21600" y="0"/>
                  </a:lnTo>
                  <a:lnTo>
                    <a:pt x="20573" y="0"/>
                  </a:lnTo>
                  <a:lnTo>
                    <a:pt x="0" y="20653"/>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0" name="Shape">
              <a:extLst>
                <a:ext uri="{FF2B5EF4-FFF2-40B4-BE49-F238E27FC236}">
                  <a16:creationId xmlns:a16="http://schemas.microsoft.com/office/drawing/2014/main" id="{22BFC900-3C7D-E54E-BDC0-D8C64195379D}"/>
                </a:ext>
              </a:extLst>
            </p:cNvPr>
            <p:cNvSpPr/>
            <p:nvPr/>
          </p:nvSpPr>
          <p:spPr>
            <a:xfrm>
              <a:off x="99047300" y="22440899"/>
              <a:ext cx="591822" cy="494032"/>
            </a:xfrm>
            <a:custGeom>
              <a:avLst/>
              <a:gdLst/>
              <a:ahLst/>
              <a:cxnLst>
                <a:cxn ang="0">
                  <a:pos x="wd2" y="hd2"/>
                </a:cxn>
                <a:cxn ang="5400000">
                  <a:pos x="wd2" y="hd2"/>
                </a:cxn>
                <a:cxn ang="10800000">
                  <a:pos x="wd2" y="hd2"/>
                </a:cxn>
                <a:cxn ang="16200000">
                  <a:pos x="wd2" y="hd2"/>
                </a:cxn>
              </a:cxnLst>
              <a:rect l="0" t="0" r="r" b="b"/>
              <a:pathLst>
                <a:path w="21600" h="21600" extrusionOk="0">
                  <a:moveTo>
                    <a:pt x="21600" y="3942"/>
                  </a:moveTo>
                  <a:cubicBezTo>
                    <a:pt x="20348" y="2610"/>
                    <a:pt x="19190" y="1277"/>
                    <a:pt x="18031" y="0"/>
                  </a:cubicBezTo>
                  <a:lnTo>
                    <a:pt x="0" y="21600"/>
                  </a:lnTo>
                  <a:lnTo>
                    <a:pt x="6860" y="21600"/>
                  </a:lnTo>
                  <a:lnTo>
                    <a:pt x="21600" y="3942"/>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1" name="Shape">
              <a:extLst>
                <a:ext uri="{FF2B5EF4-FFF2-40B4-BE49-F238E27FC236}">
                  <a16:creationId xmlns:a16="http://schemas.microsoft.com/office/drawing/2014/main" id="{4D81AFAE-9EB6-FF47-A216-A18A443B9C47}"/>
                </a:ext>
              </a:extLst>
            </p:cNvPr>
            <p:cNvSpPr/>
            <p:nvPr/>
          </p:nvSpPr>
          <p:spPr>
            <a:xfrm>
              <a:off x="97434400" y="21539200"/>
              <a:ext cx="1457964" cy="1385570"/>
            </a:xfrm>
            <a:custGeom>
              <a:avLst/>
              <a:gdLst/>
              <a:ahLst/>
              <a:cxnLst>
                <a:cxn ang="0">
                  <a:pos x="wd2" y="hd2"/>
                </a:cxn>
                <a:cxn ang="5400000">
                  <a:pos x="wd2" y="hd2"/>
                </a:cxn>
                <a:cxn ang="10800000">
                  <a:pos x="wd2" y="hd2"/>
                </a:cxn>
                <a:cxn ang="16200000">
                  <a:pos x="wd2" y="hd2"/>
                </a:cxn>
              </a:cxnLst>
              <a:rect l="0" t="0" r="r" b="b"/>
              <a:pathLst>
                <a:path w="21600" h="21600" extrusionOk="0">
                  <a:moveTo>
                    <a:pt x="21600" y="1802"/>
                  </a:moveTo>
                  <a:cubicBezTo>
                    <a:pt x="21243" y="1227"/>
                    <a:pt x="20885" y="634"/>
                    <a:pt x="20527" y="0"/>
                  </a:cubicBezTo>
                  <a:lnTo>
                    <a:pt x="0" y="21600"/>
                  </a:lnTo>
                  <a:lnTo>
                    <a:pt x="2785" y="21600"/>
                  </a:lnTo>
                  <a:lnTo>
                    <a:pt x="21600" y="1802"/>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2" name="Shape">
              <a:extLst>
                <a:ext uri="{FF2B5EF4-FFF2-40B4-BE49-F238E27FC236}">
                  <a16:creationId xmlns:a16="http://schemas.microsoft.com/office/drawing/2014/main" id="{2F2418A3-E2EC-3B4B-BBAC-AAE98C8B3A7D}"/>
                </a:ext>
              </a:extLst>
            </p:cNvPr>
            <p:cNvSpPr/>
            <p:nvPr/>
          </p:nvSpPr>
          <p:spPr>
            <a:xfrm>
              <a:off x="100126799" y="22923500"/>
              <a:ext cx="31752" cy="12700"/>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lnTo>
                    <a:pt x="0" y="21600"/>
                  </a:lnTo>
                  <a:lnTo>
                    <a:pt x="21600" y="21600"/>
                  </a:lnTo>
                  <a:cubicBezTo>
                    <a:pt x="17280" y="12962"/>
                    <a:pt x="12960" y="6481"/>
                    <a:pt x="8640" y="0"/>
                  </a:cubicBez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3" name="Shape">
              <a:extLst>
                <a:ext uri="{FF2B5EF4-FFF2-40B4-BE49-F238E27FC236}">
                  <a16:creationId xmlns:a16="http://schemas.microsoft.com/office/drawing/2014/main" id="{87EDA175-09F5-004C-B075-F4F1A1ECE1EA}"/>
                </a:ext>
              </a:extLst>
            </p:cNvPr>
            <p:cNvSpPr/>
            <p:nvPr/>
          </p:nvSpPr>
          <p:spPr>
            <a:xfrm>
              <a:off x="98513900" y="22161499"/>
              <a:ext cx="858522" cy="768352"/>
            </a:xfrm>
            <a:custGeom>
              <a:avLst/>
              <a:gdLst/>
              <a:ahLst/>
              <a:cxnLst>
                <a:cxn ang="0">
                  <a:pos x="wd2" y="hd2"/>
                </a:cxn>
                <a:cxn ang="5400000">
                  <a:pos x="wd2" y="hd2"/>
                </a:cxn>
                <a:cxn ang="10800000">
                  <a:pos x="wd2" y="hd2"/>
                </a:cxn>
                <a:cxn ang="16200000">
                  <a:pos x="wd2" y="hd2"/>
                </a:cxn>
              </a:cxnLst>
              <a:rect l="0" t="0" r="r" b="b"/>
              <a:pathLst>
                <a:path w="21600" h="21600" extrusionOk="0">
                  <a:moveTo>
                    <a:pt x="21600" y="2785"/>
                  </a:moveTo>
                  <a:cubicBezTo>
                    <a:pt x="20833" y="1857"/>
                    <a:pt x="20098" y="964"/>
                    <a:pt x="19331" y="0"/>
                  </a:cubicBezTo>
                  <a:lnTo>
                    <a:pt x="0" y="21600"/>
                  </a:lnTo>
                  <a:lnTo>
                    <a:pt x="4729" y="21600"/>
                  </a:lnTo>
                  <a:lnTo>
                    <a:pt x="21600" y="2785"/>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4" name="Shape">
              <a:extLst>
                <a:ext uri="{FF2B5EF4-FFF2-40B4-BE49-F238E27FC236}">
                  <a16:creationId xmlns:a16="http://schemas.microsoft.com/office/drawing/2014/main" id="{906CC5A4-74FF-364D-A3AA-3C318D1FB789}"/>
                </a:ext>
              </a:extLst>
            </p:cNvPr>
            <p:cNvSpPr/>
            <p:nvPr/>
          </p:nvSpPr>
          <p:spPr>
            <a:xfrm>
              <a:off x="95275399" y="19989799"/>
              <a:ext cx="2971801" cy="2940052"/>
            </a:xfrm>
            <a:custGeom>
              <a:avLst/>
              <a:gdLst/>
              <a:ahLst/>
              <a:cxnLst>
                <a:cxn ang="0">
                  <a:pos x="wd2" y="hd2"/>
                </a:cxn>
                <a:cxn ang="5400000">
                  <a:pos x="wd2" y="hd2"/>
                </a:cxn>
                <a:cxn ang="10800000">
                  <a:pos x="wd2" y="hd2"/>
                </a:cxn>
                <a:cxn ang="16200000">
                  <a:pos x="wd2" y="hd2"/>
                </a:cxn>
              </a:cxnLst>
              <a:rect l="0" t="0" r="r" b="b"/>
              <a:pathLst>
                <a:path w="21600" h="21600" extrusionOk="0">
                  <a:moveTo>
                    <a:pt x="21600" y="1148"/>
                  </a:moveTo>
                  <a:cubicBezTo>
                    <a:pt x="21508" y="746"/>
                    <a:pt x="21434" y="364"/>
                    <a:pt x="21369" y="0"/>
                  </a:cubicBezTo>
                  <a:lnTo>
                    <a:pt x="0" y="21600"/>
                  </a:lnTo>
                  <a:lnTo>
                    <a:pt x="1366" y="21600"/>
                  </a:lnTo>
                  <a:lnTo>
                    <a:pt x="21600" y="1148"/>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5" name="Shape">
              <a:extLst>
                <a:ext uri="{FF2B5EF4-FFF2-40B4-BE49-F238E27FC236}">
                  <a16:creationId xmlns:a16="http://schemas.microsoft.com/office/drawing/2014/main" id="{2D953CBB-F8CE-A449-91F0-45DCC8868E8D}"/>
                </a:ext>
              </a:extLst>
            </p:cNvPr>
            <p:cNvSpPr/>
            <p:nvPr/>
          </p:nvSpPr>
          <p:spPr>
            <a:xfrm>
              <a:off x="94856300" y="19519900"/>
              <a:ext cx="3319779" cy="3417571"/>
            </a:xfrm>
            <a:custGeom>
              <a:avLst/>
              <a:gdLst/>
              <a:ahLst/>
              <a:cxnLst>
                <a:cxn ang="0">
                  <a:pos x="wd2" y="hd2"/>
                </a:cxn>
                <a:cxn ang="5400000">
                  <a:pos x="wd2" y="hd2"/>
                </a:cxn>
                <a:cxn ang="10800000">
                  <a:pos x="wd2" y="hd2"/>
                </a:cxn>
                <a:cxn ang="16200000">
                  <a:pos x="wd2" y="hd2"/>
                </a:cxn>
              </a:cxnLst>
              <a:rect l="0" t="0" r="r" b="b"/>
              <a:pathLst>
                <a:path w="21600" h="21600" extrusionOk="0">
                  <a:moveTo>
                    <a:pt x="21600" y="1084"/>
                  </a:moveTo>
                  <a:cubicBezTo>
                    <a:pt x="21559" y="714"/>
                    <a:pt x="21517" y="353"/>
                    <a:pt x="21493" y="0"/>
                  </a:cubicBezTo>
                  <a:lnTo>
                    <a:pt x="0" y="20878"/>
                  </a:lnTo>
                  <a:cubicBezTo>
                    <a:pt x="116" y="21118"/>
                    <a:pt x="231" y="21359"/>
                    <a:pt x="355" y="21600"/>
                  </a:cubicBezTo>
                  <a:lnTo>
                    <a:pt x="488" y="21600"/>
                  </a:lnTo>
                  <a:lnTo>
                    <a:pt x="21600" y="1084"/>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6" name="Shape">
              <a:extLst>
                <a:ext uri="{FF2B5EF4-FFF2-40B4-BE49-F238E27FC236}">
                  <a16:creationId xmlns:a16="http://schemas.microsoft.com/office/drawing/2014/main" id="{008E251E-3059-F946-B0AD-150038D63797}"/>
                </a:ext>
              </a:extLst>
            </p:cNvPr>
            <p:cNvSpPr/>
            <p:nvPr/>
          </p:nvSpPr>
          <p:spPr>
            <a:xfrm>
              <a:off x="96888300" y="21196299"/>
              <a:ext cx="1795779" cy="1731013"/>
            </a:xfrm>
            <a:custGeom>
              <a:avLst/>
              <a:gdLst/>
              <a:ahLst/>
              <a:cxnLst>
                <a:cxn ang="0">
                  <a:pos x="wd2" y="hd2"/>
                </a:cxn>
                <a:cxn ang="5400000">
                  <a:pos x="wd2" y="hd2"/>
                </a:cxn>
                <a:cxn ang="10800000">
                  <a:pos x="wd2" y="hd2"/>
                </a:cxn>
                <a:cxn ang="16200000">
                  <a:pos x="wd2" y="hd2"/>
                </a:cxn>
              </a:cxnLst>
              <a:rect l="0" t="0" r="r" b="b"/>
              <a:pathLst>
                <a:path w="21600" h="21600" extrusionOk="0">
                  <a:moveTo>
                    <a:pt x="21600" y="1537"/>
                  </a:moveTo>
                  <a:cubicBezTo>
                    <a:pt x="21325" y="1014"/>
                    <a:pt x="21065" y="507"/>
                    <a:pt x="20821" y="0"/>
                  </a:cubicBezTo>
                  <a:lnTo>
                    <a:pt x="0" y="21600"/>
                  </a:lnTo>
                  <a:lnTo>
                    <a:pt x="2261" y="21600"/>
                  </a:lnTo>
                  <a:lnTo>
                    <a:pt x="21600" y="1537"/>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7" name="Shape">
              <a:extLst>
                <a:ext uri="{FF2B5EF4-FFF2-40B4-BE49-F238E27FC236}">
                  <a16:creationId xmlns:a16="http://schemas.microsoft.com/office/drawing/2014/main" id="{D5B3F500-D39E-DF4F-85BB-39C976D7B17A}"/>
                </a:ext>
              </a:extLst>
            </p:cNvPr>
            <p:cNvSpPr/>
            <p:nvPr/>
          </p:nvSpPr>
          <p:spPr>
            <a:xfrm>
              <a:off x="95821499" y="20421599"/>
              <a:ext cx="2548894" cy="2504441"/>
            </a:xfrm>
            <a:custGeom>
              <a:avLst/>
              <a:gdLst/>
              <a:ahLst/>
              <a:cxnLst>
                <a:cxn ang="0">
                  <a:pos x="wd2" y="hd2"/>
                </a:cxn>
                <a:cxn ang="5400000">
                  <a:pos x="wd2" y="hd2"/>
                </a:cxn>
                <a:cxn ang="10800000">
                  <a:pos x="wd2" y="hd2"/>
                </a:cxn>
                <a:cxn ang="16200000">
                  <a:pos x="wd2" y="hd2"/>
                </a:cxn>
              </a:cxnLst>
              <a:rect l="0" t="0" r="r" b="b"/>
              <a:pathLst>
                <a:path w="21600" h="21600" extrusionOk="0">
                  <a:moveTo>
                    <a:pt x="21600" y="1238"/>
                  </a:moveTo>
                  <a:cubicBezTo>
                    <a:pt x="21460" y="811"/>
                    <a:pt x="21331" y="394"/>
                    <a:pt x="21223" y="0"/>
                  </a:cubicBezTo>
                  <a:lnTo>
                    <a:pt x="0" y="21600"/>
                  </a:lnTo>
                  <a:lnTo>
                    <a:pt x="1593" y="21600"/>
                  </a:lnTo>
                  <a:lnTo>
                    <a:pt x="21600" y="1238"/>
                  </a:lnTo>
                  <a:close/>
                </a:path>
              </a:pathLst>
            </a:custGeom>
            <a:grpFill/>
            <a:ln w="12700">
              <a:miter lim="400000"/>
            </a:ln>
          </p:spPr>
          <p:txBody>
            <a:bodyPr lIns="38100" tIns="38100" rIns="38100" bIns="38100" anchor="ctr"/>
            <a:lstStyle/>
            <a:p>
              <a:pPr>
                <a:defRPr sz="3000">
                  <a:solidFill>
                    <a:srgbClr val="FFFFFF"/>
                  </a:solidFill>
                </a:defRPr>
              </a:pPr>
              <a:endParaRPr/>
            </a:p>
          </p:txBody>
        </p:sp>
        <p:sp>
          <p:nvSpPr>
            <p:cNvPr id="48" name="Shape">
              <a:extLst>
                <a:ext uri="{FF2B5EF4-FFF2-40B4-BE49-F238E27FC236}">
                  <a16:creationId xmlns:a16="http://schemas.microsoft.com/office/drawing/2014/main" id="{3FF2C27E-67DB-C74C-85E9-343F120FA511}"/>
                </a:ext>
              </a:extLst>
            </p:cNvPr>
            <p:cNvSpPr/>
            <p:nvPr/>
          </p:nvSpPr>
          <p:spPr>
            <a:xfrm>
              <a:off x="96354899" y="20828000"/>
              <a:ext cx="2159002" cy="2103121"/>
            </a:xfrm>
            <a:custGeom>
              <a:avLst/>
              <a:gdLst/>
              <a:ahLst/>
              <a:cxnLst>
                <a:cxn ang="0">
                  <a:pos x="wd2" y="hd2"/>
                </a:cxn>
                <a:cxn ang="5400000">
                  <a:pos x="wd2" y="hd2"/>
                </a:cxn>
                <a:cxn ang="10800000">
                  <a:pos x="wd2" y="hd2"/>
                </a:cxn>
                <a:cxn ang="16200000">
                  <a:pos x="wd2" y="hd2"/>
                </a:cxn>
              </a:cxnLst>
              <a:rect l="0" t="0" r="r" b="b"/>
              <a:pathLst>
                <a:path w="21600" h="21600" extrusionOk="0">
                  <a:moveTo>
                    <a:pt x="21600" y="1357"/>
                  </a:moveTo>
                  <a:cubicBezTo>
                    <a:pt x="21397" y="874"/>
                    <a:pt x="21219" y="430"/>
                    <a:pt x="21041" y="0"/>
                  </a:cubicBezTo>
                  <a:lnTo>
                    <a:pt x="0" y="21600"/>
                  </a:lnTo>
                  <a:lnTo>
                    <a:pt x="1880" y="21600"/>
                  </a:lnTo>
                  <a:lnTo>
                    <a:pt x="21600" y="1357"/>
                  </a:lnTo>
                  <a:close/>
                </a:path>
              </a:pathLst>
            </a:custGeom>
            <a:grpFill/>
            <a:ln w="12700">
              <a:miter lim="400000"/>
            </a:ln>
          </p:spPr>
          <p:txBody>
            <a:bodyPr lIns="38100" tIns="38100" rIns="38100" bIns="38100" anchor="ctr"/>
            <a:lstStyle/>
            <a:p>
              <a:pPr>
                <a:defRPr sz="3000">
                  <a:solidFill>
                    <a:srgbClr val="FFFFFF"/>
                  </a:solidFill>
                </a:defRPr>
              </a:pPr>
              <a:endParaRPr/>
            </a:p>
          </p:txBody>
        </p:sp>
      </p:grpSp>
      <p:sp>
        <p:nvSpPr>
          <p:cNvPr id="49" name="Shape">
            <a:extLst>
              <a:ext uri="{FF2B5EF4-FFF2-40B4-BE49-F238E27FC236}">
                <a16:creationId xmlns:a16="http://schemas.microsoft.com/office/drawing/2014/main" id="{1F508B40-12F8-5E42-A01C-0FB7526D591D}"/>
              </a:ext>
            </a:extLst>
          </p:cNvPr>
          <p:cNvSpPr/>
          <p:nvPr userDrawn="1"/>
        </p:nvSpPr>
        <p:spPr>
          <a:xfrm>
            <a:off x="406400" y="379729"/>
            <a:ext cx="2547617" cy="1273811"/>
          </a:xfrm>
          <a:custGeom>
            <a:avLst/>
            <a:gdLst/>
            <a:ahLst/>
            <a:cxnLst>
              <a:cxn ang="0">
                <a:pos x="wd2" y="hd2"/>
              </a:cxn>
              <a:cxn ang="5400000">
                <a:pos x="wd2" y="hd2"/>
              </a:cxn>
              <a:cxn ang="10800000">
                <a:pos x="wd2" y="hd2"/>
              </a:cxn>
              <a:cxn ang="16200000">
                <a:pos x="wd2" y="hd2"/>
              </a:cxn>
            </a:cxnLst>
            <a:rect l="0" t="0" r="r" b="b"/>
            <a:pathLst>
              <a:path w="21600" h="21600" extrusionOk="0">
                <a:moveTo>
                  <a:pt x="16345" y="0"/>
                </a:moveTo>
                <a:cubicBezTo>
                  <a:pt x="16345" y="6116"/>
                  <a:pt x="13858" y="11091"/>
                  <a:pt x="10800" y="11091"/>
                </a:cubicBezTo>
                <a:cubicBezTo>
                  <a:pt x="7742" y="11091"/>
                  <a:pt x="5255" y="6116"/>
                  <a:pt x="5255" y="0"/>
                </a:cubicBezTo>
                <a:lnTo>
                  <a:pt x="0" y="0"/>
                </a:lnTo>
                <a:cubicBezTo>
                  <a:pt x="0" y="11931"/>
                  <a:pt x="4835" y="21600"/>
                  <a:pt x="10800" y="21600"/>
                </a:cubicBezTo>
                <a:cubicBezTo>
                  <a:pt x="16765" y="21600"/>
                  <a:pt x="21600" y="11931"/>
                  <a:pt x="21600" y="0"/>
                </a:cubicBezTo>
                <a:lnTo>
                  <a:pt x="16345" y="0"/>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0" name="Title 1">
            <a:extLst>
              <a:ext uri="{FF2B5EF4-FFF2-40B4-BE49-F238E27FC236}">
                <a16:creationId xmlns:a16="http://schemas.microsoft.com/office/drawing/2014/main" id="{1E401285-0A6E-4F70-86DB-227CB70FE112}"/>
              </a:ext>
            </a:extLst>
          </p:cNvPr>
          <p:cNvSpPr>
            <a:spLocks noGrp="1"/>
          </p:cNvSpPr>
          <p:nvPr>
            <p:ph type="title"/>
          </p:nvPr>
        </p:nvSpPr>
        <p:spPr>
          <a:xfrm>
            <a:off x="764542" y="1712279"/>
            <a:ext cx="7528514" cy="2852737"/>
          </a:xfrm>
          <a:prstGeom prst="rect">
            <a:avLst/>
          </a:prstGeom>
        </p:spPr>
        <p:txBody>
          <a:bodyPr anchor="b"/>
          <a:lstStyle>
            <a:lvl1pPr>
              <a:defRPr sz="6000"/>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4A11A794-A338-4A3D-A44B-9F224F209EE9}"/>
              </a:ext>
            </a:extLst>
          </p:cNvPr>
          <p:cNvSpPr>
            <a:spLocks noGrp="1"/>
          </p:cNvSpPr>
          <p:nvPr>
            <p:ph type="body" idx="1"/>
          </p:nvPr>
        </p:nvSpPr>
        <p:spPr>
          <a:xfrm>
            <a:off x="764542" y="4592004"/>
            <a:ext cx="7528514" cy="1500187"/>
          </a:xfrm>
          <a:prstGeom prst="rect">
            <a:avLst/>
          </a:prstGeom>
        </p:spPr>
        <p:txBody>
          <a:bodyPr/>
          <a:lstStyle>
            <a:lvl1pPr marL="0" indent="0">
              <a:buNone/>
              <a:defRPr sz="2400">
                <a:solidFill>
                  <a:schemeClr val="accent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Picture Placeholder 15">
            <a:extLst>
              <a:ext uri="{FF2B5EF4-FFF2-40B4-BE49-F238E27FC236}">
                <a16:creationId xmlns:a16="http://schemas.microsoft.com/office/drawing/2014/main" id="{F0164269-1ADE-434F-A924-48F5CBB7B3CB}"/>
              </a:ext>
            </a:extLst>
          </p:cNvPr>
          <p:cNvSpPr>
            <a:spLocks noGrp="1"/>
          </p:cNvSpPr>
          <p:nvPr>
            <p:ph type="pic" sz="quarter" idx="13"/>
          </p:nvPr>
        </p:nvSpPr>
        <p:spPr>
          <a:xfrm>
            <a:off x="6789684" y="433069"/>
            <a:ext cx="1333500" cy="1333500"/>
          </a:xfrm>
          <a:prstGeom prst="ellipse">
            <a:avLst/>
          </a:prstGeom>
          <a:solidFill>
            <a:schemeClr val="accent2"/>
          </a:solidFill>
        </p:spPr>
        <p:txBody>
          <a:bodyPr anchor="ctr">
            <a:normAutofit/>
          </a:bodyPr>
          <a:lstStyle>
            <a:lvl1pPr marL="0" indent="0" algn="ctr">
              <a:buNone/>
              <a:defRPr sz="1400">
                <a:solidFill>
                  <a:schemeClr val="bg1"/>
                </a:solidFill>
              </a:defRPr>
            </a:lvl1pPr>
          </a:lstStyle>
          <a:p>
            <a:r>
              <a:rPr lang="en-US"/>
              <a:t>Click icon to add picture</a:t>
            </a:r>
          </a:p>
        </p:txBody>
      </p:sp>
      <p:sp>
        <p:nvSpPr>
          <p:cNvPr id="18" name="Text Placeholder 17">
            <a:extLst>
              <a:ext uri="{FF2B5EF4-FFF2-40B4-BE49-F238E27FC236}">
                <a16:creationId xmlns:a16="http://schemas.microsoft.com/office/drawing/2014/main" id="{88B00100-82A6-46DB-AB35-5266F91AE755}"/>
              </a:ext>
            </a:extLst>
          </p:cNvPr>
          <p:cNvSpPr>
            <a:spLocks noGrp="1"/>
          </p:cNvSpPr>
          <p:nvPr>
            <p:ph type="body" sz="quarter" idx="14" hasCustomPrompt="1"/>
          </p:nvPr>
        </p:nvSpPr>
        <p:spPr>
          <a:xfrm>
            <a:off x="6605534" y="1830069"/>
            <a:ext cx="1701800" cy="228600"/>
          </a:xfrm>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9" name="Text Placeholder 17">
            <a:extLst>
              <a:ext uri="{FF2B5EF4-FFF2-40B4-BE49-F238E27FC236}">
                <a16:creationId xmlns:a16="http://schemas.microsoft.com/office/drawing/2014/main" id="{CCE23A20-9D3A-4A2C-8AD2-D6BCBFFE8052}"/>
              </a:ext>
            </a:extLst>
          </p:cNvPr>
          <p:cNvSpPr>
            <a:spLocks noGrp="1"/>
          </p:cNvSpPr>
          <p:nvPr>
            <p:ph type="body" sz="quarter" idx="15" hasCustomPrompt="1"/>
          </p:nvPr>
        </p:nvSpPr>
        <p:spPr>
          <a:xfrm>
            <a:off x="6605534" y="2064541"/>
            <a:ext cx="1701800" cy="228600"/>
          </a:xfrm>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20" name="Text Placeholder 17">
            <a:extLst>
              <a:ext uri="{FF2B5EF4-FFF2-40B4-BE49-F238E27FC236}">
                <a16:creationId xmlns:a16="http://schemas.microsoft.com/office/drawing/2014/main" id="{7686557C-B6EC-41CF-A5C6-C78D6675CEFD}"/>
              </a:ext>
            </a:extLst>
          </p:cNvPr>
          <p:cNvSpPr>
            <a:spLocks noGrp="1"/>
          </p:cNvSpPr>
          <p:nvPr>
            <p:ph type="body" sz="quarter" idx="16" hasCustomPrompt="1"/>
          </p:nvPr>
        </p:nvSpPr>
        <p:spPr>
          <a:xfrm>
            <a:off x="6605534" y="2299014"/>
            <a:ext cx="1701800" cy="228600"/>
          </a:xfrm>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15" name="Shape">
            <a:extLst>
              <a:ext uri="{FF2B5EF4-FFF2-40B4-BE49-F238E27FC236}">
                <a16:creationId xmlns:a16="http://schemas.microsoft.com/office/drawing/2014/main" id="{C2B8F4BB-5D1D-FD47-B5A1-06C4DAF740C6}"/>
              </a:ext>
            </a:extLst>
          </p:cNvPr>
          <p:cNvSpPr/>
          <p:nvPr userDrawn="1"/>
        </p:nvSpPr>
        <p:spPr>
          <a:xfrm>
            <a:off x="406400" y="5307328"/>
            <a:ext cx="7462521" cy="1146812"/>
          </a:xfrm>
          <a:custGeom>
            <a:avLst/>
            <a:gdLst/>
            <a:ahLst/>
            <a:cxnLst>
              <a:cxn ang="0">
                <a:pos x="wd2" y="hd2"/>
              </a:cxn>
              <a:cxn ang="5400000">
                <a:pos x="wd2" y="hd2"/>
              </a:cxn>
              <a:cxn ang="10800000">
                <a:pos x="wd2" y="hd2"/>
              </a:cxn>
              <a:cxn ang="16200000">
                <a:pos x="wd2" y="hd2"/>
              </a:cxn>
            </a:cxnLst>
            <a:rect l="0" t="0" r="r" b="b"/>
            <a:pathLst>
              <a:path w="21600" h="21600" extrusionOk="0">
                <a:moveTo>
                  <a:pt x="81" y="0"/>
                </a:moveTo>
                <a:lnTo>
                  <a:pt x="0" y="0"/>
                </a:lnTo>
                <a:lnTo>
                  <a:pt x="0" y="21600"/>
                </a:lnTo>
                <a:lnTo>
                  <a:pt x="11" y="21600"/>
                </a:lnTo>
                <a:lnTo>
                  <a:pt x="81" y="21600"/>
                </a:lnTo>
                <a:lnTo>
                  <a:pt x="21600" y="21600"/>
                </a:lnTo>
                <a:lnTo>
                  <a:pt x="21600" y="21074"/>
                </a:lnTo>
                <a:lnTo>
                  <a:pt x="81" y="21074"/>
                </a:lnTo>
                <a:close/>
              </a:path>
            </a:pathLst>
          </a:custGeom>
          <a:solidFill>
            <a:srgbClr val="484848"/>
          </a:solidFill>
          <a:ln w="12700">
            <a:miter lim="400000"/>
          </a:ln>
        </p:spPr>
        <p:txBody>
          <a:bodyPr lIns="38100" tIns="38100" rIns="38100" bIns="38100" anchor="ctr"/>
          <a:lstStyle/>
          <a:p>
            <a:pPr>
              <a:defRPr sz="3000">
                <a:solidFill>
                  <a:srgbClr val="FFFFFF"/>
                </a:solidFill>
              </a:defRPr>
            </a:pPr>
            <a:endParaRPr/>
          </a:p>
        </p:txBody>
      </p:sp>
      <p:sp>
        <p:nvSpPr>
          <p:cNvPr id="17" name="Rectangle">
            <a:extLst>
              <a:ext uri="{FF2B5EF4-FFF2-40B4-BE49-F238E27FC236}">
                <a16:creationId xmlns:a16="http://schemas.microsoft.com/office/drawing/2014/main" id="{217A9DBF-2358-E544-B323-8901B2536F00}"/>
              </a:ext>
            </a:extLst>
          </p:cNvPr>
          <p:cNvSpPr/>
          <p:nvPr userDrawn="1"/>
        </p:nvSpPr>
        <p:spPr>
          <a:xfrm>
            <a:off x="8623301" y="481329"/>
            <a:ext cx="27941" cy="3455671"/>
          </a:xfrm>
          <a:prstGeom prst="rect">
            <a:avLst/>
          </a:prstGeom>
          <a:solidFill>
            <a:srgbClr val="484848"/>
          </a:solidFill>
          <a:ln w="12700">
            <a:miter lim="400000"/>
          </a:ln>
        </p:spPr>
        <p:txBody>
          <a:bodyPr lIns="38100" tIns="38100" rIns="38100" bIns="38100" anchor="ctr"/>
          <a:lstStyle/>
          <a:p>
            <a:pPr>
              <a:defRPr sz="3000">
                <a:solidFill>
                  <a:srgbClr val="FFFFFF"/>
                </a:solidFill>
              </a:defRPr>
            </a:pPr>
            <a:endParaRPr/>
          </a:p>
        </p:txBody>
      </p:sp>
      <p:sp>
        <p:nvSpPr>
          <p:cNvPr id="21" name="Date Placeholder 3">
            <a:extLst>
              <a:ext uri="{FF2B5EF4-FFF2-40B4-BE49-F238E27FC236}">
                <a16:creationId xmlns:a16="http://schemas.microsoft.com/office/drawing/2014/main" id="{D9BD6306-2657-4943-B125-D120711A94E0}"/>
              </a:ext>
            </a:extLst>
          </p:cNvPr>
          <p:cNvSpPr>
            <a:spLocks noGrp="1"/>
          </p:cNvSpPr>
          <p:nvPr>
            <p:ph type="dt" sz="half" idx="10"/>
          </p:nvPr>
        </p:nvSpPr>
        <p:spPr>
          <a:xfrm rot="5400000">
            <a:off x="7605990" y="4880928"/>
            <a:ext cx="2057400" cy="365125"/>
          </a:xfrm>
          <a:prstGeom prst="rect">
            <a:avLst/>
          </a:prstGeom>
        </p:spPr>
        <p:txBody>
          <a:bodyPr/>
          <a:lstStyle>
            <a:lvl1pPr>
              <a:defRPr b="1" spc="300">
                <a:solidFill>
                  <a:schemeClr val="tx1"/>
                </a:solidFill>
              </a:defRPr>
            </a:lvl1pPr>
          </a:lstStyle>
          <a:p>
            <a:r>
              <a:rPr lang="en-US"/>
              <a:t>Date</a:t>
            </a:r>
            <a:endParaRPr lang="en-US" dirty="0"/>
          </a:p>
        </p:txBody>
      </p:sp>
      <p:sp>
        <p:nvSpPr>
          <p:cNvPr id="22" name="Footer Placeholder 4">
            <a:extLst>
              <a:ext uri="{FF2B5EF4-FFF2-40B4-BE49-F238E27FC236}">
                <a16:creationId xmlns:a16="http://schemas.microsoft.com/office/drawing/2014/main" id="{CBDDED8F-A9B9-CB49-A56E-589F65A9DB22}"/>
              </a:ext>
            </a:extLst>
          </p:cNvPr>
          <p:cNvSpPr>
            <a:spLocks noGrp="1"/>
          </p:cNvSpPr>
          <p:nvPr>
            <p:ph type="ftr" sz="quarter" idx="11"/>
          </p:nvPr>
        </p:nvSpPr>
        <p:spPr>
          <a:xfrm rot="16200000">
            <a:off x="-1111386" y="3454716"/>
            <a:ext cx="3086100" cy="365125"/>
          </a:xfrm>
          <a:prstGeom prst="rect">
            <a:avLst/>
          </a:prstGeom>
        </p:spPr>
        <p:txBody>
          <a:bodyPr/>
          <a:lstStyle>
            <a:lvl1pPr algn="l">
              <a:defRPr sz="1400" b="1" spc="300">
                <a:solidFill>
                  <a:schemeClr val="tx1"/>
                </a:solidFill>
              </a:defRPr>
            </a:lvl1pPr>
          </a:lstStyle>
          <a:p>
            <a:r>
              <a:rPr lang="en-US" dirty="0"/>
              <a:t>Your Footer Here</a:t>
            </a:r>
          </a:p>
        </p:txBody>
      </p:sp>
      <p:sp>
        <p:nvSpPr>
          <p:cNvPr id="23" name="Slide Number Placeholder 5">
            <a:extLst>
              <a:ext uri="{FF2B5EF4-FFF2-40B4-BE49-F238E27FC236}">
                <a16:creationId xmlns:a16="http://schemas.microsoft.com/office/drawing/2014/main" id="{882A3C1C-25F5-1243-8842-BE069418C393}"/>
              </a:ext>
            </a:extLst>
          </p:cNvPr>
          <p:cNvSpPr>
            <a:spLocks noGrp="1"/>
          </p:cNvSpPr>
          <p:nvPr>
            <p:ph type="sldNum" sz="quarter" idx="12"/>
          </p:nvPr>
        </p:nvSpPr>
        <p:spPr>
          <a:xfrm>
            <a:off x="7934959" y="6247448"/>
            <a:ext cx="882293" cy="365125"/>
          </a:xfrm>
          <a:prstGeom prst="rect">
            <a:avLst/>
          </a:prstGeom>
        </p:spPr>
        <p:txBody>
          <a:bodyPr/>
          <a:lstStyle>
            <a:lvl1pPr>
              <a:defRPr b="1" spc="300">
                <a:solidFill>
                  <a:schemeClr val="tx1"/>
                </a:solidFill>
              </a:defRPr>
            </a:lvl1pPr>
          </a:lstStyle>
          <a:p>
            <a:fld id="{E1D938BB-204F-405F-99D0-29E0C28153FC}" type="slidenum">
              <a:rPr lang="en-US" smtClean="0"/>
              <a:pPr/>
              <a:t>‹#›</a:t>
            </a:fld>
            <a:endParaRPr lang="en-US"/>
          </a:p>
        </p:txBody>
      </p:sp>
    </p:spTree>
    <p:extLst>
      <p:ext uri="{BB962C8B-B14F-4D97-AF65-F5344CB8AC3E}">
        <p14:creationId xmlns:p14="http://schemas.microsoft.com/office/powerpoint/2010/main" val="1891971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lor and Typography">
    <p:spTree>
      <p:nvGrpSpPr>
        <p:cNvPr id="1" name=""/>
        <p:cNvGrpSpPr/>
        <p:nvPr/>
      </p:nvGrpSpPr>
      <p:grpSpPr>
        <a:xfrm>
          <a:off x="0" y="0"/>
          <a:ext cx="0" cy="0"/>
          <a:chOff x="0" y="0"/>
          <a:chExt cx="0" cy="0"/>
        </a:xfrm>
      </p:grpSpPr>
      <p:sp>
        <p:nvSpPr>
          <p:cNvPr id="88" name="Title 1">
            <a:extLst>
              <a:ext uri="{FF2B5EF4-FFF2-40B4-BE49-F238E27FC236}">
                <a16:creationId xmlns:a16="http://schemas.microsoft.com/office/drawing/2014/main" id="{D64FDF5F-B87A-48FB-8836-28911241AE1C}"/>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DC858C0-70A5-4521-A1D8-C1DA8BB60EF0}"/>
              </a:ext>
            </a:extLst>
          </p:cNvPr>
          <p:cNvSpPr>
            <a:spLocks noGrp="1"/>
          </p:cNvSpPr>
          <p:nvPr>
            <p:ph type="body" sz="quarter" idx="10"/>
          </p:nvPr>
        </p:nvSpPr>
        <p:spPr>
          <a:xfrm>
            <a:off x="628650" y="3709150"/>
            <a:ext cx="7886699" cy="1325880"/>
          </a:xfrm>
          <a:prstGeom prst="rect">
            <a:avLst/>
          </a:prstGeo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n-US"/>
              <a:t>Click to edit Master text styles</a:t>
            </a:r>
          </a:p>
        </p:txBody>
      </p:sp>
      <p:sp>
        <p:nvSpPr>
          <p:cNvPr id="5" name="TextBox 4">
            <a:extLst>
              <a:ext uri="{FF2B5EF4-FFF2-40B4-BE49-F238E27FC236}">
                <a16:creationId xmlns:a16="http://schemas.microsoft.com/office/drawing/2014/main" id="{D268C047-D4C6-4716-A78B-EE5000FD1F52}"/>
              </a:ext>
            </a:extLst>
          </p:cNvPr>
          <p:cNvSpPr txBox="1"/>
          <p:nvPr userDrawn="1"/>
        </p:nvSpPr>
        <p:spPr>
          <a:xfrm>
            <a:off x="3153206" y="4033186"/>
            <a:ext cx="2435282" cy="2646878"/>
          </a:xfrm>
          <a:prstGeom prst="rect">
            <a:avLst/>
          </a:prstGeom>
          <a:noFill/>
        </p:spPr>
        <p:txBody>
          <a:bodyPr wrap="none" rtlCol="0">
            <a:spAutoFit/>
          </a:bodyPr>
          <a:lstStyle/>
          <a:p>
            <a:pPr algn="ctr"/>
            <a:r>
              <a:rPr lang="en-US" sz="16600" dirty="0"/>
              <a:t>Aa</a:t>
            </a:r>
          </a:p>
        </p:txBody>
      </p:sp>
      <p:sp>
        <p:nvSpPr>
          <p:cNvPr id="8" name="Text Placeholder 7">
            <a:extLst>
              <a:ext uri="{FF2B5EF4-FFF2-40B4-BE49-F238E27FC236}">
                <a16:creationId xmlns:a16="http://schemas.microsoft.com/office/drawing/2014/main" id="{806B303D-5E6A-47BF-AFC1-2852F337BEC7}"/>
              </a:ext>
            </a:extLst>
          </p:cNvPr>
          <p:cNvSpPr>
            <a:spLocks noGrp="1"/>
          </p:cNvSpPr>
          <p:nvPr>
            <p:ph type="body" sz="quarter" idx="11" hasCustomPrompt="1"/>
          </p:nvPr>
        </p:nvSpPr>
        <p:spPr>
          <a:xfrm>
            <a:off x="3153206" y="6125270"/>
            <a:ext cx="2394180" cy="564455"/>
          </a:xfrm>
          <a:prstGeom prst="rect">
            <a:avLst/>
          </a:prstGeom>
        </p:spPr>
        <p:txBody>
          <a:bodyPr anchor="ctr"/>
          <a:lstStyle>
            <a:lvl1pPr marL="0" indent="0" algn="ctr">
              <a:buNone/>
              <a:defRPr/>
            </a:lvl1pPr>
          </a:lstStyle>
          <a:p>
            <a:pPr lvl="0"/>
            <a:r>
              <a:rPr lang="en-US" dirty="0"/>
              <a:t>Font name</a:t>
            </a:r>
          </a:p>
        </p:txBody>
      </p:sp>
      <p:sp>
        <p:nvSpPr>
          <p:cNvPr id="161" name="TextBox 160">
            <a:extLst>
              <a:ext uri="{FF2B5EF4-FFF2-40B4-BE49-F238E27FC236}">
                <a16:creationId xmlns:a16="http://schemas.microsoft.com/office/drawing/2014/main" id="{CE4C982F-2435-454E-964B-6E2FA8DAE509}"/>
              </a:ext>
            </a:extLst>
          </p:cNvPr>
          <p:cNvSpPr txBox="1"/>
          <p:nvPr userDrawn="1"/>
        </p:nvSpPr>
        <p:spPr>
          <a:xfrm>
            <a:off x="6140716" y="4033186"/>
            <a:ext cx="2435282" cy="2646878"/>
          </a:xfrm>
          <a:prstGeom prst="rect">
            <a:avLst/>
          </a:prstGeom>
          <a:noFill/>
        </p:spPr>
        <p:txBody>
          <a:bodyPr wrap="none" rtlCol="0">
            <a:spAutoFit/>
          </a:bodyPr>
          <a:lstStyle/>
          <a:p>
            <a:pPr algn="ctr"/>
            <a:r>
              <a:rPr lang="en-US" sz="16600" dirty="0">
                <a:latin typeface="+mj-lt"/>
              </a:rPr>
              <a:t>Aa</a:t>
            </a:r>
          </a:p>
        </p:txBody>
      </p:sp>
      <p:sp>
        <p:nvSpPr>
          <p:cNvPr id="162" name="Text Placeholder 7">
            <a:extLst>
              <a:ext uri="{FF2B5EF4-FFF2-40B4-BE49-F238E27FC236}">
                <a16:creationId xmlns:a16="http://schemas.microsoft.com/office/drawing/2014/main" id="{D8C94DFA-96D0-4436-B11B-F4ECD914841B}"/>
              </a:ext>
            </a:extLst>
          </p:cNvPr>
          <p:cNvSpPr>
            <a:spLocks noGrp="1"/>
          </p:cNvSpPr>
          <p:nvPr>
            <p:ph type="body" sz="quarter" idx="12" hasCustomPrompt="1"/>
          </p:nvPr>
        </p:nvSpPr>
        <p:spPr>
          <a:xfrm>
            <a:off x="6140716" y="6125270"/>
            <a:ext cx="2394180" cy="564455"/>
          </a:xfrm>
          <a:prstGeom prst="rect">
            <a:avLst/>
          </a:prstGeo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grpSp>
        <p:nvGrpSpPr>
          <p:cNvPr id="72" name="Group 71">
            <a:extLst>
              <a:ext uri="{FF2B5EF4-FFF2-40B4-BE49-F238E27FC236}">
                <a16:creationId xmlns:a16="http://schemas.microsoft.com/office/drawing/2014/main" id="{415DF92A-F6B5-407F-A94B-3227E43F675F}"/>
              </a:ext>
            </a:extLst>
          </p:cNvPr>
          <p:cNvGrpSpPr/>
          <p:nvPr userDrawn="1"/>
        </p:nvGrpSpPr>
        <p:grpSpPr>
          <a:xfrm>
            <a:off x="628650" y="1946104"/>
            <a:ext cx="7891272" cy="1481328"/>
            <a:chOff x="838198" y="7053492"/>
            <a:chExt cx="10515602" cy="1741127"/>
          </a:xfrm>
        </p:grpSpPr>
        <p:sp>
          <p:nvSpPr>
            <p:cNvPr id="73" name="Rectangle 72">
              <a:extLst>
                <a:ext uri="{FF2B5EF4-FFF2-40B4-BE49-F238E27FC236}">
                  <a16:creationId xmlns:a16="http://schemas.microsoft.com/office/drawing/2014/main" id="{52DEA22E-8F86-441F-BBE8-98C214A1E2A7}"/>
                </a:ext>
              </a:extLst>
            </p:cNvPr>
            <p:cNvSpPr/>
            <p:nvPr userDrawn="1"/>
          </p:nvSpPr>
          <p:spPr>
            <a:xfrm>
              <a:off x="838198" y="7053492"/>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4" name="Rectangle 73">
              <a:extLst>
                <a:ext uri="{FF2B5EF4-FFF2-40B4-BE49-F238E27FC236}">
                  <a16:creationId xmlns:a16="http://schemas.microsoft.com/office/drawing/2014/main" id="{1C18083F-9EFD-42D9-BBB0-6A4F28C4E1BD}"/>
                </a:ext>
              </a:extLst>
            </p:cNvPr>
            <p:cNvSpPr/>
            <p:nvPr userDrawn="1"/>
          </p:nvSpPr>
          <p:spPr>
            <a:xfrm>
              <a:off x="838198" y="7053492"/>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5" name="Rectangle 74">
              <a:extLst>
                <a:ext uri="{FF2B5EF4-FFF2-40B4-BE49-F238E27FC236}">
                  <a16:creationId xmlns:a16="http://schemas.microsoft.com/office/drawing/2014/main" id="{228D83F8-AB15-4AD1-AC04-F82E24AF3B59}"/>
                </a:ext>
              </a:extLst>
            </p:cNvPr>
            <p:cNvSpPr/>
            <p:nvPr userDrawn="1"/>
          </p:nvSpPr>
          <p:spPr>
            <a:xfrm>
              <a:off x="838198" y="7053492"/>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6" name="Rectangle 75">
              <a:extLst>
                <a:ext uri="{FF2B5EF4-FFF2-40B4-BE49-F238E27FC236}">
                  <a16:creationId xmlns:a16="http://schemas.microsoft.com/office/drawing/2014/main" id="{823D722F-2CF2-426B-9982-3EB8F730D5D3}"/>
                </a:ext>
              </a:extLst>
            </p:cNvPr>
            <p:cNvSpPr/>
            <p:nvPr userDrawn="1"/>
          </p:nvSpPr>
          <p:spPr>
            <a:xfrm>
              <a:off x="838198" y="7053492"/>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7" name="Rectangle 76">
              <a:extLst>
                <a:ext uri="{FF2B5EF4-FFF2-40B4-BE49-F238E27FC236}">
                  <a16:creationId xmlns:a16="http://schemas.microsoft.com/office/drawing/2014/main" id="{0C10DFEE-5B98-4CC0-A80A-6B011F578D74}"/>
                </a:ext>
              </a:extLst>
            </p:cNvPr>
            <p:cNvSpPr/>
            <p:nvPr userDrawn="1"/>
          </p:nvSpPr>
          <p:spPr>
            <a:xfrm>
              <a:off x="838198" y="7053492"/>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8" name="Rectangle 77">
              <a:extLst>
                <a:ext uri="{FF2B5EF4-FFF2-40B4-BE49-F238E27FC236}">
                  <a16:creationId xmlns:a16="http://schemas.microsoft.com/office/drawing/2014/main" id="{61EB5627-B052-447F-953B-F36D7EE9D276}"/>
                </a:ext>
              </a:extLst>
            </p:cNvPr>
            <p:cNvSpPr/>
            <p:nvPr userDrawn="1"/>
          </p:nvSpPr>
          <p:spPr>
            <a:xfrm>
              <a:off x="838199" y="7053492"/>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9" name="Rectangle 78">
              <a:extLst>
                <a:ext uri="{FF2B5EF4-FFF2-40B4-BE49-F238E27FC236}">
                  <a16:creationId xmlns:a16="http://schemas.microsoft.com/office/drawing/2014/main" id="{991EBD46-0A70-4CFA-8A6F-610391E417A5}"/>
                </a:ext>
              </a:extLst>
            </p:cNvPr>
            <p:cNvSpPr/>
            <p:nvPr userDrawn="1"/>
          </p:nvSpPr>
          <p:spPr>
            <a:xfrm>
              <a:off x="1907230" y="7053492"/>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0" name="Rectangle 79">
              <a:extLst>
                <a:ext uri="{FF2B5EF4-FFF2-40B4-BE49-F238E27FC236}">
                  <a16:creationId xmlns:a16="http://schemas.microsoft.com/office/drawing/2014/main" id="{FEA956F8-3EBE-41A0-90D9-F9FE3DDE7975}"/>
                </a:ext>
              </a:extLst>
            </p:cNvPr>
            <p:cNvSpPr/>
            <p:nvPr userDrawn="1"/>
          </p:nvSpPr>
          <p:spPr>
            <a:xfrm>
              <a:off x="1907230" y="7053492"/>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1" name="Rectangle 80">
              <a:extLst>
                <a:ext uri="{FF2B5EF4-FFF2-40B4-BE49-F238E27FC236}">
                  <a16:creationId xmlns:a16="http://schemas.microsoft.com/office/drawing/2014/main" id="{A184AB5A-444C-4AF7-AC1D-CB628ACA67BD}"/>
                </a:ext>
              </a:extLst>
            </p:cNvPr>
            <p:cNvSpPr/>
            <p:nvPr userDrawn="1"/>
          </p:nvSpPr>
          <p:spPr>
            <a:xfrm>
              <a:off x="1907230" y="7053492"/>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9" name="Rectangle 88">
              <a:extLst>
                <a:ext uri="{FF2B5EF4-FFF2-40B4-BE49-F238E27FC236}">
                  <a16:creationId xmlns:a16="http://schemas.microsoft.com/office/drawing/2014/main" id="{7424BD5A-8A51-4FEE-9DF6-380B1AA905D9}"/>
                </a:ext>
              </a:extLst>
            </p:cNvPr>
            <p:cNvSpPr/>
            <p:nvPr userDrawn="1"/>
          </p:nvSpPr>
          <p:spPr>
            <a:xfrm>
              <a:off x="1907230" y="7053492"/>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0" name="Rectangle 89">
              <a:extLst>
                <a:ext uri="{FF2B5EF4-FFF2-40B4-BE49-F238E27FC236}">
                  <a16:creationId xmlns:a16="http://schemas.microsoft.com/office/drawing/2014/main" id="{4D8B3200-A70A-41AD-A21D-F30CAB85C0C0}"/>
                </a:ext>
              </a:extLst>
            </p:cNvPr>
            <p:cNvSpPr/>
            <p:nvPr userDrawn="1"/>
          </p:nvSpPr>
          <p:spPr>
            <a:xfrm>
              <a:off x="1907230" y="7053492"/>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1" name="Rectangle 90">
              <a:extLst>
                <a:ext uri="{FF2B5EF4-FFF2-40B4-BE49-F238E27FC236}">
                  <a16:creationId xmlns:a16="http://schemas.microsoft.com/office/drawing/2014/main" id="{24B98C1F-6D8B-4791-BC63-0074EA521C0D}"/>
                </a:ext>
              </a:extLst>
            </p:cNvPr>
            <p:cNvSpPr/>
            <p:nvPr userDrawn="1"/>
          </p:nvSpPr>
          <p:spPr>
            <a:xfrm>
              <a:off x="1907230" y="7053492"/>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2" name="Rectangle 91">
              <a:extLst>
                <a:ext uri="{FF2B5EF4-FFF2-40B4-BE49-F238E27FC236}">
                  <a16:creationId xmlns:a16="http://schemas.microsoft.com/office/drawing/2014/main" id="{4874ABAF-6505-4499-AA4A-BC9C08F43C85}"/>
                </a:ext>
              </a:extLst>
            </p:cNvPr>
            <p:cNvSpPr/>
            <p:nvPr userDrawn="1"/>
          </p:nvSpPr>
          <p:spPr>
            <a:xfrm>
              <a:off x="2976262" y="7053492"/>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3" name="Rectangle 92">
              <a:extLst>
                <a:ext uri="{FF2B5EF4-FFF2-40B4-BE49-F238E27FC236}">
                  <a16:creationId xmlns:a16="http://schemas.microsoft.com/office/drawing/2014/main" id="{767537C8-EB1B-4882-AA31-CADB50CA1F58}"/>
                </a:ext>
              </a:extLst>
            </p:cNvPr>
            <p:cNvSpPr/>
            <p:nvPr userDrawn="1"/>
          </p:nvSpPr>
          <p:spPr>
            <a:xfrm>
              <a:off x="2976262" y="7053492"/>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4" name="Rectangle 93">
              <a:extLst>
                <a:ext uri="{FF2B5EF4-FFF2-40B4-BE49-F238E27FC236}">
                  <a16:creationId xmlns:a16="http://schemas.microsoft.com/office/drawing/2014/main" id="{E7695798-91C7-4586-9A6F-90EB6AFCE941}"/>
                </a:ext>
              </a:extLst>
            </p:cNvPr>
            <p:cNvSpPr/>
            <p:nvPr userDrawn="1"/>
          </p:nvSpPr>
          <p:spPr>
            <a:xfrm>
              <a:off x="2976262" y="7053492"/>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5" name="Rectangle 94">
              <a:extLst>
                <a:ext uri="{FF2B5EF4-FFF2-40B4-BE49-F238E27FC236}">
                  <a16:creationId xmlns:a16="http://schemas.microsoft.com/office/drawing/2014/main" id="{1AB6A300-8403-47C3-B8BD-ECEF2F572142}"/>
                </a:ext>
              </a:extLst>
            </p:cNvPr>
            <p:cNvSpPr/>
            <p:nvPr userDrawn="1"/>
          </p:nvSpPr>
          <p:spPr>
            <a:xfrm>
              <a:off x="2976262" y="7053492"/>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6" name="Rectangle 95">
              <a:extLst>
                <a:ext uri="{FF2B5EF4-FFF2-40B4-BE49-F238E27FC236}">
                  <a16:creationId xmlns:a16="http://schemas.microsoft.com/office/drawing/2014/main" id="{C8730592-3FF4-4CE3-82AD-2EC1A6FDF36D}"/>
                </a:ext>
              </a:extLst>
            </p:cNvPr>
            <p:cNvSpPr/>
            <p:nvPr userDrawn="1"/>
          </p:nvSpPr>
          <p:spPr>
            <a:xfrm>
              <a:off x="2976262" y="7053492"/>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7" name="Rectangle 96">
              <a:extLst>
                <a:ext uri="{FF2B5EF4-FFF2-40B4-BE49-F238E27FC236}">
                  <a16:creationId xmlns:a16="http://schemas.microsoft.com/office/drawing/2014/main" id="{AE5CA52A-7766-4F5D-9177-0B5E3F5B4DE8}"/>
                </a:ext>
              </a:extLst>
            </p:cNvPr>
            <p:cNvSpPr/>
            <p:nvPr userDrawn="1"/>
          </p:nvSpPr>
          <p:spPr>
            <a:xfrm>
              <a:off x="2976263" y="7053492"/>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8" name="Rectangle 97">
              <a:extLst>
                <a:ext uri="{FF2B5EF4-FFF2-40B4-BE49-F238E27FC236}">
                  <a16:creationId xmlns:a16="http://schemas.microsoft.com/office/drawing/2014/main" id="{DE74F0A4-4E27-4A10-A7F3-A2A646CD5C73}"/>
                </a:ext>
              </a:extLst>
            </p:cNvPr>
            <p:cNvSpPr/>
            <p:nvPr userDrawn="1"/>
          </p:nvSpPr>
          <p:spPr>
            <a:xfrm>
              <a:off x="4045294" y="7053492"/>
              <a:ext cx="894312" cy="174112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9" name="Rectangle 98">
              <a:extLst>
                <a:ext uri="{FF2B5EF4-FFF2-40B4-BE49-F238E27FC236}">
                  <a16:creationId xmlns:a16="http://schemas.microsoft.com/office/drawing/2014/main" id="{506D5E14-D1C6-4F3B-B8E5-EBCAA3A507F3}"/>
                </a:ext>
              </a:extLst>
            </p:cNvPr>
            <p:cNvSpPr/>
            <p:nvPr userDrawn="1"/>
          </p:nvSpPr>
          <p:spPr>
            <a:xfrm>
              <a:off x="4045294" y="7053492"/>
              <a:ext cx="894312" cy="1551307"/>
            </a:xfrm>
            <a:prstGeom prst="rect">
              <a:avLst/>
            </a:prstGeom>
            <a:solidFill>
              <a:schemeClr val="tx2">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0" name="Rectangle 99">
              <a:extLst>
                <a:ext uri="{FF2B5EF4-FFF2-40B4-BE49-F238E27FC236}">
                  <a16:creationId xmlns:a16="http://schemas.microsoft.com/office/drawing/2014/main" id="{BD3857D6-B8F3-47B1-8FD5-5BDF58342037}"/>
                </a:ext>
              </a:extLst>
            </p:cNvPr>
            <p:cNvSpPr/>
            <p:nvPr userDrawn="1"/>
          </p:nvSpPr>
          <p:spPr>
            <a:xfrm>
              <a:off x="4045294" y="7053492"/>
              <a:ext cx="894312" cy="1361486"/>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1" name="Rectangle 100">
              <a:extLst>
                <a:ext uri="{FF2B5EF4-FFF2-40B4-BE49-F238E27FC236}">
                  <a16:creationId xmlns:a16="http://schemas.microsoft.com/office/drawing/2014/main" id="{5759F203-8B42-420B-BB5D-C52CDDB394BA}"/>
                </a:ext>
              </a:extLst>
            </p:cNvPr>
            <p:cNvSpPr/>
            <p:nvPr userDrawn="1"/>
          </p:nvSpPr>
          <p:spPr>
            <a:xfrm>
              <a:off x="4045294" y="7053492"/>
              <a:ext cx="894312" cy="1171666"/>
            </a:xfrm>
            <a:prstGeom prst="rect">
              <a:avLst/>
            </a:prstGeom>
            <a:solidFill>
              <a:schemeClr val="tx2">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2" name="Rectangle 101">
              <a:extLst>
                <a:ext uri="{FF2B5EF4-FFF2-40B4-BE49-F238E27FC236}">
                  <a16:creationId xmlns:a16="http://schemas.microsoft.com/office/drawing/2014/main" id="{F20A4FC4-A913-4E9C-BB83-D7E018547E6B}"/>
                </a:ext>
              </a:extLst>
            </p:cNvPr>
            <p:cNvSpPr/>
            <p:nvPr userDrawn="1"/>
          </p:nvSpPr>
          <p:spPr>
            <a:xfrm>
              <a:off x="4045294" y="7053492"/>
              <a:ext cx="894312" cy="981846"/>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3" name="Rectangle 102">
              <a:extLst>
                <a:ext uri="{FF2B5EF4-FFF2-40B4-BE49-F238E27FC236}">
                  <a16:creationId xmlns:a16="http://schemas.microsoft.com/office/drawing/2014/main" id="{44DE1508-0293-4E1D-A87D-AEE1BAD3229C}"/>
                </a:ext>
              </a:extLst>
            </p:cNvPr>
            <p:cNvSpPr/>
            <p:nvPr userDrawn="1"/>
          </p:nvSpPr>
          <p:spPr>
            <a:xfrm>
              <a:off x="4045295" y="7053492"/>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4" name="Rectangle 103">
              <a:extLst>
                <a:ext uri="{FF2B5EF4-FFF2-40B4-BE49-F238E27FC236}">
                  <a16:creationId xmlns:a16="http://schemas.microsoft.com/office/drawing/2014/main" id="{9C4B80AE-ACDA-4111-9AEC-E8F8EEB0F423}"/>
                </a:ext>
              </a:extLst>
            </p:cNvPr>
            <p:cNvSpPr/>
            <p:nvPr userDrawn="1"/>
          </p:nvSpPr>
          <p:spPr>
            <a:xfrm>
              <a:off x="5114327" y="7053492"/>
              <a:ext cx="894312" cy="1741127"/>
            </a:xfrm>
            <a:prstGeom prst="rect">
              <a:avLst/>
            </a:prstGeom>
            <a:solidFill>
              <a:schemeClr val="accent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5" name="Rectangle 104">
              <a:extLst>
                <a:ext uri="{FF2B5EF4-FFF2-40B4-BE49-F238E27FC236}">
                  <a16:creationId xmlns:a16="http://schemas.microsoft.com/office/drawing/2014/main" id="{FE41BDCB-87F9-44C0-9B97-EB3BD413EF7C}"/>
                </a:ext>
              </a:extLst>
            </p:cNvPr>
            <p:cNvSpPr/>
            <p:nvPr userDrawn="1"/>
          </p:nvSpPr>
          <p:spPr>
            <a:xfrm>
              <a:off x="5114327" y="7053492"/>
              <a:ext cx="894312" cy="1551307"/>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6" name="Rectangle 105">
              <a:extLst>
                <a:ext uri="{FF2B5EF4-FFF2-40B4-BE49-F238E27FC236}">
                  <a16:creationId xmlns:a16="http://schemas.microsoft.com/office/drawing/2014/main" id="{0E1D9841-0E13-43E5-995F-6D77661924C0}"/>
                </a:ext>
              </a:extLst>
            </p:cNvPr>
            <p:cNvSpPr/>
            <p:nvPr userDrawn="1"/>
          </p:nvSpPr>
          <p:spPr>
            <a:xfrm>
              <a:off x="5114327" y="7053492"/>
              <a:ext cx="894312" cy="136148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7" name="Rectangle 106">
              <a:extLst>
                <a:ext uri="{FF2B5EF4-FFF2-40B4-BE49-F238E27FC236}">
                  <a16:creationId xmlns:a16="http://schemas.microsoft.com/office/drawing/2014/main" id="{7BCF533D-B574-4AEF-84EF-A25F6C71F7D7}"/>
                </a:ext>
              </a:extLst>
            </p:cNvPr>
            <p:cNvSpPr/>
            <p:nvPr userDrawn="1"/>
          </p:nvSpPr>
          <p:spPr>
            <a:xfrm>
              <a:off x="5114327" y="7053492"/>
              <a:ext cx="894312" cy="117166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8" name="Rectangle 107">
              <a:extLst>
                <a:ext uri="{FF2B5EF4-FFF2-40B4-BE49-F238E27FC236}">
                  <a16:creationId xmlns:a16="http://schemas.microsoft.com/office/drawing/2014/main" id="{EE19E70E-E358-449B-8D22-12C520693DCC}"/>
                </a:ext>
              </a:extLst>
            </p:cNvPr>
            <p:cNvSpPr/>
            <p:nvPr userDrawn="1"/>
          </p:nvSpPr>
          <p:spPr>
            <a:xfrm>
              <a:off x="5114327" y="7053492"/>
              <a:ext cx="894312" cy="981846"/>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9" name="Rectangle 108">
              <a:extLst>
                <a:ext uri="{FF2B5EF4-FFF2-40B4-BE49-F238E27FC236}">
                  <a16:creationId xmlns:a16="http://schemas.microsoft.com/office/drawing/2014/main" id="{56618703-3C62-42A6-8A2E-617603406EAA}"/>
                </a:ext>
              </a:extLst>
            </p:cNvPr>
            <p:cNvSpPr/>
            <p:nvPr userDrawn="1"/>
          </p:nvSpPr>
          <p:spPr>
            <a:xfrm>
              <a:off x="5114327" y="7053492"/>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0" name="Rectangle 109">
              <a:extLst>
                <a:ext uri="{FF2B5EF4-FFF2-40B4-BE49-F238E27FC236}">
                  <a16:creationId xmlns:a16="http://schemas.microsoft.com/office/drawing/2014/main" id="{DED1AF15-D4D4-49BD-913A-7C21235F8AFC}"/>
                </a:ext>
              </a:extLst>
            </p:cNvPr>
            <p:cNvSpPr/>
            <p:nvPr userDrawn="1"/>
          </p:nvSpPr>
          <p:spPr>
            <a:xfrm>
              <a:off x="6183358" y="7053492"/>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1" name="Rectangle 110">
              <a:extLst>
                <a:ext uri="{FF2B5EF4-FFF2-40B4-BE49-F238E27FC236}">
                  <a16:creationId xmlns:a16="http://schemas.microsoft.com/office/drawing/2014/main" id="{D07CA475-9046-4598-9FDA-652799D086D8}"/>
                </a:ext>
              </a:extLst>
            </p:cNvPr>
            <p:cNvSpPr/>
            <p:nvPr userDrawn="1"/>
          </p:nvSpPr>
          <p:spPr>
            <a:xfrm>
              <a:off x="6183358" y="7053492"/>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2" name="Rectangle 111">
              <a:extLst>
                <a:ext uri="{FF2B5EF4-FFF2-40B4-BE49-F238E27FC236}">
                  <a16:creationId xmlns:a16="http://schemas.microsoft.com/office/drawing/2014/main" id="{50598623-FEB5-4D24-B0EF-680A2F3AF479}"/>
                </a:ext>
              </a:extLst>
            </p:cNvPr>
            <p:cNvSpPr/>
            <p:nvPr userDrawn="1"/>
          </p:nvSpPr>
          <p:spPr>
            <a:xfrm>
              <a:off x="6183358" y="7053492"/>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3" name="Rectangle 112">
              <a:extLst>
                <a:ext uri="{FF2B5EF4-FFF2-40B4-BE49-F238E27FC236}">
                  <a16:creationId xmlns:a16="http://schemas.microsoft.com/office/drawing/2014/main" id="{000B2400-21E2-4329-8EB4-724EB72F1A61}"/>
                </a:ext>
              </a:extLst>
            </p:cNvPr>
            <p:cNvSpPr/>
            <p:nvPr userDrawn="1"/>
          </p:nvSpPr>
          <p:spPr>
            <a:xfrm>
              <a:off x="6183358" y="7053492"/>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4" name="Rectangle 113">
              <a:extLst>
                <a:ext uri="{FF2B5EF4-FFF2-40B4-BE49-F238E27FC236}">
                  <a16:creationId xmlns:a16="http://schemas.microsoft.com/office/drawing/2014/main" id="{D77E8786-12EF-45A2-97D0-EF93FA8A1292}"/>
                </a:ext>
              </a:extLst>
            </p:cNvPr>
            <p:cNvSpPr/>
            <p:nvPr userDrawn="1"/>
          </p:nvSpPr>
          <p:spPr>
            <a:xfrm>
              <a:off x="6183358" y="7053492"/>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5" name="Rectangle 114">
              <a:extLst>
                <a:ext uri="{FF2B5EF4-FFF2-40B4-BE49-F238E27FC236}">
                  <a16:creationId xmlns:a16="http://schemas.microsoft.com/office/drawing/2014/main" id="{B2676ABE-DFB4-448C-B267-26205825BBBE}"/>
                </a:ext>
              </a:extLst>
            </p:cNvPr>
            <p:cNvSpPr/>
            <p:nvPr userDrawn="1"/>
          </p:nvSpPr>
          <p:spPr>
            <a:xfrm>
              <a:off x="6183359" y="7053492"/>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6" name="Rectangle 115">
              <a:extLst>
                <a:ext uri="{FF2B5EF4-FFF2-40B4-BE49-F238E27FC236}">
                  <a16:creationId xmlns:a16="http://schemas.microsoft.com/office/drawing/2014/main" id="{98303F95-F2B7-48D8-B36F-9CA0C686B6C1}"/>
                </a:ext>
              </a:extLst>
            </p:cNvPr>
            <p:cNvSpPr/>
            <p:nvPr userDrawn="1"/>
          </p:nvSpPr>
          <p:spPr>
            <a:xfrm>
              <a:off x="7252390" y="7053492"/>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7" name="Rectangle 116">
              <a:extLst>
                <a:ext uri="{FF2B5EF4-FFF2-40B4-BE49-F238E27FC236}">
                  <a16:creationId xmlns:a16="http://schemas.microsoft.com/office/drawing/2014/main" id="{4380951D-CD4F-4287-8CFB-33FFAD3C3EF1}"/>
                </a:ext>
              </a:extLst>
            </p:cNvPr>
            <p:cNvSpPr/>
            <p:nvPr userDrawn="1"/>
          </p:nvSpPr>
          <p:spPr>
            <a:xfrm>
              <a:off x="7252390" y="7053492"/>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8" name="Rectangle 117">
              <a:extLst>
                <a:ext uri="{FF2B5EF4-FFF2-40B4-BE49-F238E27FC236}">
                  <a16:creationId xmlns:a16="http://schemas.microsoft.com/office/drawing/2014/main" id="{6E885BB8-7BCC-407C-8E8D-D6C2F140C021}"/>
                </a:ext>
              </a:extLst>
            </p:cNvPr>
            <p:cNvSpPr/>
            <p:nvPr userDrawn="1"/>
          </p:nvSpPr>
          <p:spPr>
            <a:xfrm>
              <a:off x="7252390" y="7053492"/>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9" name="Rectangle 118">
              <a:extLst>
                <a:ext uri="{FF2B5EF4-FFF2-40B4-BE49-F238E27FC236}">
                  <a16:creationId xmlns:a16="http://schemas.microsoft.com/office/drawing/2014/main" id="{E8C27E54-5E5D-4651-8F67-E72AEC3C997C}"/>
                </a:ext>
              </a:extLst>
            </p:cNvPr>
            <p:cNvSpPr/>
            <p:nvPr userDrawn="1"/>
          </p:nvSpPr>
          <p:spPr>
            <a:xfrm>
              <a:off x="7252390" y="7053492"/>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0" name="Rectangle 119">
              <a:extLst>
                <a:ext uri="{FF2B5EF4-FFF2-40B4-BE49-F238E27FC236}">
                  <a16:creationId xmlns:a16="http://schemas.microsoft.com/office/drawing/2014/main" id="{468DC469-C3ED-4A36-8CFC-1C414DA58410}"/>
                </a:ext>
              </a:extLst>
            </p:cNvPr>
            <p:cNvSpPr/>
            <p:nvPr userDrawn="1"/>
          </p:nvSpPr>
          <p:spPr>
            <a:xfrm>
              <a:off x="7252390" y="7053492"/>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1" name="Rectangle 120">
              <a:extLst>
                <a:ext uri="{FF2B5EF4-FFF2-40B4-BE49-F238E27FC236}">
                  <a16:creationId xmlns:a16="http://schemas.microsoft.com/office/drawing/2014/main" id="{6481CAEA-8451-4420-9DF1-CF5131AB8884}"/>
                </a:ext>
              </a:extLst>
            </p:cNvPr>
            <p:cNvSpPr/>
            <p:nvPr userDrawn="1"/>
          </p:nvSpPr>
          <p:spPr>
            <a:xfrm>
              <a:off x="7252392" y="7053492"/>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2" name="Rectangle 121">
              <a:extLst>
                <a:ext uri="{FF2B5EF4-FFF2-40B4-BE49-F238E27FC236}">
                  <a16:creationId xmlns:a16="http://schemas.microsoft.com/office/drawing/2014/main" id="{405CE491-A016-4E89-8038-30DF60BBDBC3}"/>
                </a:ext>
              </a:extLst>
            </p:cNvPr>
            <p:cNvSpPr/>
            <p:nvPr userDrawn="1"/>
          </p:nvSpPr>
          <p:spPr>
            <a:xfrm>
              <a:off x="8321423" y="7053492"/>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3" name="Rectangle 122">
              <a:extLst>
                <a:ext uri="{FF2B5EF4-FFF2-40B4-BE49-F238E27FC236}">
                  <a16:creationId xmlns:a16="http://schemas.microsoft.com/office/drawing/2014/main" id="{F7B278CD-5804-4E25-A43D-10A0E845F5F6}"/>
                </a:ext>
              </a:extLst>
            </p:cNvPr>
            <p:cNvSpPr/>
            <p:nvPr userDrawn="1"/>
          </p:nvSpPr>
          <p:spPr>
            <a:xfrm>
              <a:off x="8321423" y="7053492"/>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4" name="Rectangle 123">
              <a:extLst>
                <a:ext uri="{FF2B5EF4-FFF2-40B4-BE49-F238E27FC236}">
                  <a16:creationId xmlns:a16="http://schemas.microsoft.com/office/drawing/2014/main" id="{A6679250-66A4-40E2-BE8B-4B9D29E1D475}"/>
                </a:ext>
              </a:extLst>
            </p:cNvPr>
            <p:cNvSpPr/>
            <p:nvPr userDrawn="1"/>
          </p:nvSpPr>
          <p:spPr>
            <a:xfrm>
              <a:off x="8321423" y="7053492"/>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5" name="Rectangle 124">
              <a:extLst>
                <a:ext uri="{FF2B5EF4-FFF2-40B4-BE49-F238E27FC236}">
                  <a16:creationId xmlns:a16="http://schemas.microsoft.com/office/drawing/2014/main" id="{B7E6C2F7-7CF5-4402-AB5A-97B172E28CCE}"/>
                </a:ext>
              </a:extLst>
            </p:cNvPr>
            <p:cNvSpPr/>
            <p:nvPr userDrawn="1"/>
          </p:nvSpPr>
          <p:spPr>
            <a:xfrm>
              <a:off x="8321423" y="7053492"/>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6" name="Rectangle 125">
              <a:extLst>
                <a:ext uri="{FF2B5EF4-FFF2-40B4-BE49-F238E27FC236}">
                  <a16:creationId xmlns:a16="http://schemas.microsoft.com/office/drawing/2014/main" id="{1F6E4C6D-13E5-41EE-8362-D553D754D0C3}"/>
                </a:ext>
              </a:extLst>
            </p:cNvPr>
            <p:cNvSpPr/>
            <p:nvPr userDrawn="1"/>
          </p:nvSpPr>
          <p:spPr>
            <a:xfrm>
              <a:off x="8321423" y="7053492"/>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7" name="Rectangle 126">
              <a:extLst>
                <a:ext uri="{FF2B5EF4-FFF2-40B4-BE49-F238E27FC236}">
                  <a16:creationId xmlns:a16="http://schemas.microsoft.com/office/drawing/2014/main" id="{4E9B8586-B859-4F61-A919-768F64401BB8}"/>
                </a:ext>
              </a:extLst>
            </p:cNvPr>
            <p:cNvSpPr/>
            <p:nvPr userDrawn="1"/>
          </p:nvSpPr>
          <p:spPr>
            <a:xfrm>
              <a:off x="8321423" y="7053492"/>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8" name="Rectangle 127">
              <a:extLst>
                <a:ext uri="{FF2B5EF4-FFF2-40B4-BE49-F238E27FC236}">
                  <a16:creationId xmlns:a16="http://schemas.microsoft.com/office/drawing/2014/main" id="{2AB0EF64-8B9D-4B02-B057-47FF3F2FD9EA}"/>
                </a:ext>
              </a:extLst>
            </p:cNvPr>
            <p:cNvSpPr/>
            <p:nvPr userDrawn="1"/>
          </p:nvSpPr>
          <p:spPr>
            <a:xfrm>
              <a:off x="9390454" y="7053492"/>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9" name="Rectangle 128">
              <a:extLst>
                <a:ext uri="{FF2B5EF4-FFF2-40B4-BE49-F238E27FC236}">
                  <a16:creationId xmlns:a16="http://schemas.microsoft.com/office/drawing/2014/main" id="{3B302DBD-1D99-46EF-ACDE-D056163C1AE8}"/>
                </a:ext>
              </a:extLst>
            </p:cNvPr>
            <p:cNvSpPr/>
            <p:nvPr userDrawn="1"/>
          </p:nvSpPr>
          <p:spPr>
            <a:xfrm>
              <a:off x="9390454" y="7053492"/>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0" name="Rectangle 129">
              <a:extLst>
                <a:ext uri="{FF2B5EF4-FFF2-40B4-BE49-F238E27FC236}">
                  <a16:creationId xmlns:a16="http://schemas.microsoft.com/office/drawing/2014/main" id="{9BE15B11-DF0D-4B8B-92E5-782AC25E7452}"/>
                </a:ext>
              </a:extLst>
            </p:cNvPr>
            <p:cNvSpPr/>
            <p:nvPr userDrawn="1"/>
          </p:nvSpPr>
          <p:spPr>
            <a:xfrm>
              <a:off x="9390454" y="7053492"/>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1" name="Rectangle 130">
              <a:extLst>
                <a:ext uri="{FF2B5EF4-FFF2-40B4-BE49-F238E27FC236}">
                  <a16:creationId xmlns:a16="http://schemas.microsoft.com/office/drawing/2014/main" id="{D91A132E-493F-49DA-A3E5-DCF72B8CCF2C}"/>
                </a:ext>
              </a:extLst>
            </p:cNvPr>
            <p:cNvSpPr/>
            <p:nvPr userDrawn="1"/>
          </p:nvSpPr>
          <p:spPr>
            <a:xfrm>
              <a:off x="9390454" y="7053492"/>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2" name="Rectangle 131">
              <a:extLst>
                <a:ext uri="{FF2B5EF4-FFF2-40B4-BE49-F238E27FC236}">
                  <a16:creationId xmlns:a16="http://schemas.microsoft.com/office/drawing/2014/main" id="{0B27EE58-A482-4B93-92E2-0F138612E7CC}"/>
                </a:ext>
              </a:extLst>
            </p:cNvPr>
            <p:cNvSpPr/>
            <p:nvPr userDrawn="1"/>
          </p:nvSpPr>
          <p:spPr>
            <a:xfrm>
              <a:off x="9390454" y="7053492"/>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3" name="Rectangle 132">
              <a:extLst>
                <a:ext uri="{FF2B5EF4-FFF2-40B4-BE49-F238E27FC236}">
                  <a16:creationId xmlns:a16="http://schemas.microsoft.com/office/drawing/2014/main" id="{8935C611-4139-4B3A-B97F-30BF8C8A4BE4}"/>
                </a:ext>
              </a:extLst>
            </p:cNvPr>
            <p:cNvSpPr/>
            <p:nvPr userDrawn="1"/>
          </p:nvSpPr>
          <p:spPr>
            <a:xfrm>
              <a:off x="9390455" y="7053492"/>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4" name="Rectangle 133">
              <a:extLst>
                <a:ext uri="{FF2B5EF4-FFF2-40B4-BE49-F238E27FC236}">
                  <a16:creationId xmlns:a16="http://schemas.microsoft.com/office/drawing/2014/main" id="{0D2078D7-B536-4C7B-91A1-122ECD45A5D1}"/>
                </a:ext>
              </a:extLst>
            </p:cNvPr>
            <p:cNvSpPr/>
            <p:nvPr userDrawn="1"/>
          </p:nvSpPr>
          <p:spPr>
            <a:xfrm>
              <a:off x="10459488" y="7053492"/>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5" name="Rectangle 134">
              <a:extLst>
                <a:ext uri="{FF2B5EF4-FFF2-40B4-BE49-F238E27FC236}">
                  <a16:creationId xmlns:a16="http://schemas.microsoft.com/office/drawing/2014/main" id="{4CE24E2E-54F4-4D4F-9BB7-9EC5B01A7254}"/>
                </a:ext>
              </a:extLst>
            </p:cNvPr>
            <p:cNvSpPr/>
            <p:nvPr userDrawn="1"/>
          </p:nvSpPr>
          <p:spPr>
            <a:xfrm>
              <a:off x="10459488" y="7053492"/>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6" name="Rectangle 135">
              <a:extLst>
                <a:ext uri="{FF2B5EF4-FFF2-40B4-BE49-F238E27FC236}">
                  <a16:creationId xmlns:a16="http://schemas.microsoft.com/office/drawing/2014/main" id="{4B2B9951-4500-444D-866D-70053F615A21}"/>
                </a:ext>
              </a:extLst>
            </p:cNvPr>
            <p:cNvSpPr/>
            <p:nvPr userDrawn="1"/>
          </p:nvSpPr>
          <p:spPr>
            <a:xfrm>
              <a:off x="10459488" y="7053492"/>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7" name="Rectangle 136">
              <a:extLst>
                <a:ext uri="{FF2B5EF4-FFF2-40B4-BE49-F238E27FC236}">
                  <a16:creationId xmlns:a16="http://schemas.microsoft.com/office/drawing/2014/main" id="{4807F352-5600-4CBD-B654-C6923779B623}"/>
                </a:ext>
              </a:extLst>
            </p:cNvPr>
            <p:cNvSpPr/>
            <p:nvPr userDrawn="1"/>
          </p:nvSpPr>
          <p:spPr>
            <a:xfrm>
              <a:off x="10459488" y="7053492"/>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8" name="Rectangle 137">
              <a:extLst>
                <a:ext uri="{FF2B5EF4-FFF2-40B4-BE49-F238E27FC236}">
                  <a16:creationId xmlns:a16="http://schemas.microsoft.com/office/drawing/2014/main" id="{252521A7-9984-495F-AF4E-B306831637A0}"/>
                </a:ext>
              </a:extLst>
            </p:cNvPr>
            <p:cNvSpPr/>
            <p:nvPr userDrawn="1"/>
          </p:nvSpPr>
          <p:spPr>
            <a:xfrm>
              <a:off x="10459488" y="7053492"/>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9" name="Rectangle 138">
              <a:extLst>
                <a:ext uri="{FF2B5EF4-FFF2-40B4-BE49-F238E27FC236}">
                  <a16:creationId xmlns:a16="http://schemas.microsoft.com/office/drawing/2014/main" id="{142B949C-D71A-495A-8584-35CF3C51C874}"/>
                </a:ext>
              </a:extLst>
            </p:cNvPr>
            <p:cNvSpPr/>
            <p:nvPr userDrawn="1"/>
          </p:nvSpPr>
          <p:spPr>
            <a:xfrm>
              <a:off x="10459488" y="7053492"/>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Tree>
    <p:extLst>
      <p:ext uri="{BB962C8B-B14F-4D97-AF65-F5344CB8AC3E}">
        <p14:creationId xmlns:p14="http://schemas.microsoft.com/office/powerpoint/2010/main" val="192492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C8F66-424B-4BE0-9AB2-2669C9DD0C76}"/>
              </a:ext>
            </a:extLst>
          </p:cNvPr>
          <p:cNvSpPr>
            <a:spLocks noGrp="1"/>
          </p:cNvSpPr>
          <p:nvPr>
            <p:ph type="dt" sz="half" idx="10"/>
          </p:nvPr>
        </p:nvSpPr>
        <p:spPr>
          <a:xfrm>
            <a:off x="628650" y="6356350"/>
            <a:ext cx="2057400" cy="365125"/>
          </a:xfrm>
          <a:prstGeom prst="rect">
            <a:avLst/>
          </a:prstGeom>
        </p:spPr>
        <p:txBody>
          <a:bodyPr/>
          <a:lstStyle/>
          <a:p>
            <a:fld id="{A1B086EF-1F45-4ECD-8D5C-3F0C3828F6FB}" type="datetimeFigureOut">
              <a:rPr lang="en-US" smtClean="0"/>
              <a:t>7/20/2023</a:t>
            </a:fld>
            <a:endParaRPr lang="en-US"/>
          </a:p>
        </p:txBody>
      </p:sp>
      <p:sp>
        <p:nvSpPr>
          <p:cNvPr id="3" name="Footer Placeholder 2">
            <a:extLst>
              <a:ext uri="{FF2B5EF4-FFF2-40B4-BE49-F238E27FC236}">
                <a16:creationId xmlns:a16="http://schemas.microsoft.com/office/drawing/2014/main" id="{BE5F4461-CFCB-47B7-A030-98DC5B91FDC0}"/>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5AB1FCF-C84F-4E4B-88F0-C20F0086D3F8}"/>
              </a:ext>
            </a:extLst>
          </p:cNvPr>
          <p:cNvSpPr>
            <a:spLocks noGrp="1"/>
          </p:cNvSpPr>
          <p:nvPr>
            <p:ph type="sldNum" sz="quarter" idx="12"/>
          </p:nvPr>
        </p:nvSpPr>
        <p:spPr>
          <a:xfrm>
            <a:off x="6457950" y="6356350"/>
            <a:ext cx="2057400" cy="365125"/>
          </a:xfrm>
          <a:prstGeom prst="rect">
            <a:avLst/>
          </a:prstGeom>
        </p:spPr>
        <p:txBody>
          <a:bodyPr/>
          <a:lstStyle/>
          <a:p>
            <a:fld id="{83A218E8-C0C8-4525-BD5F-99356FF4A842}" type="slidenum">
              <a:rPr lang="en-US" smtClean="0"/>
              <a:t>‹#›</a:t>
            </a:fld>
            <a:endParaRPr lang="en-US"/>
          </a:p>
        </p:txBody>
      </p:sp>
    </p:spTree>
    <p:extLst>
      <p:ext uri="{BB962C8B-B14F-4D97-AF65-F5344CB8AC3E}">
        <p14:creationId xmlns:p14="http://schemas.microsoft.com/office/powerpoint/2010/main" val="3839826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5"/>
            <a:ext cx="9144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048933" y="3071723"/>
            <a:ext cx="5046133"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userDrawn="1"/>
        </p:nvSpPr>
        <p:spPr>
          <a:xfrm>
            <a:off x="2673959" y="5982900"/>
            <a:ext cx="3796079" cy="646331"/>
          </a:xfrm>
          <a:prstGeom prst="rect">
            <a:avLst/>
          </a:prstGeom>
          <a:noFill/>
        </p:spPr>
        <p:txBody>
          <a:bodyPr wrap="square" rtlCol="0" anchor="ctr">
            <a:spAutoFit/>
          </a:bodyPr>
          <a:lstStyle/>
          <a:p>
            <a:pPr algn="ctr"/>
            <a:r>
              <a:rPr lang="en-US" dirty="0">
                <a:solidFill>
                  <a:srgbClr val="A5CD00"/>
                </a:solidFill>
              </a:rPr>
              <a:t>T</a:t>
            </a:r>
            <a:r>
              <a:rPr lang="en-US" baseline="0" dirty="0">
                <a:solidFill>
                  <a:srgbClr val="A5CD00"/>
                </a:solidFill>
              </a:rPr>
              <a:t>he free PowerPoint and Google Slides template library</a:t>
            </a:r>
            <a:endParaRPr lang="en-US" dirty="0">
              <a:solidFill>
                <a:srgbClr val="A5CD00"/>
              </a:solidFill>
            </a:endParaRPr>
          </a:p>
        </p:txBody>
      </p:sp>
      <p:sp>
        <p:nvSpPr>
          <p:cNvPr id="8" name="TextBox 7"/>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9"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3236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presentationgo.com/" TargetMode="Externa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6E4E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955999-3F16-4981-A06E-18A5D24DA22C}"/>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96D25-75A9-4D75-AB9A-6EE624DCA6F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oup 6">
            <a:extLst>
              <a:ext uri="{FF2B5EF4-FFF2-40B4-BE49-F238E27FC236}">
                <a16:creationId xmlns:a16="http://schemas.microsoft.com/office/drawing/2014/main" id="{A1857C97-E013-43FE-9E82-298502542D0C}"/>
              </a:ext>
            </a:extLst>
          </p:cNvPr>
          <p:cNvGrpSpPr/>
          <p:nvPr userDrawn="1"/>
        </p:nvGrpSpPr>
        <p:grpSpPr>
          <a:xfrm>
            <a:off x="-1654908" y="-73804"/>
            <a:ext cx="1569183" cy="612144"/>
            <a:chOff x="-2096383" y="21447"/>
            <a:chExt cx="1569183" cy="612144"/>
          </a:xfrm>
        </p:grpSpPr>
        <p:sp>
          <p:nvSpPr>
            <p:cNvPr id="8" name="TextBox 7">
              <a:extLst>
                <a:ext uri="{FF2B5EF4-FFF2-40B4-BE49-F238E27FC236}">
                  <a16:creationId xmlns:a16="http://schemas.microsoft.com/office/drawing/2014/main" id="{D6014953-82F7-4EF3-8CFB-C5EA554C47C0}"/>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9" name="TextBox 8">
              <a:extLst>
                <a:ext uri="{FF2B5EF4-FFF2-40B4-BE49-F238E27FC236}">
                  <a16:creationId xmlns:a16="http://schemas.microsoft.com/office/drawing/2014/main" id="{73E560A8-6351-4498-893D-9570E04A7A14}"/>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0" name="Picture 9">
              <a:extLst>
                <a:ext uri="{FF2B5EF4-FFF2-40B4-BE49-F238E27FC236}">
                  <a16:creationId xmlns:a16="http://schemas.microsoft.com/office/drawing/2014/main" id="{CB872D7E-C6E1-47AE-968B-325FA9FB19D9}"/>
                </a:ext>
              </a:extLst>
            </p:cNvPr>
            <p:cNvPicPr>
              <a:picLocks noChangeAspect="1"/>
            </p:cNvPicPr>
            <p:nvPr userDrawn="1"/>
          </p:nvPicPr>
          <p:blipFill>
            <a:blip r:embed="rId10"/>
            <a:stretch>
              <a:fillRect/>
            </a:stretch>
          </p:blipFill>
          <p:spPr>
            <a:xfrm>
              <a:off x="-2018604" y="234547"/>
              <a:ext cx="1405251" cy="185944"/>
            </a:xfrm>
            <a:prstGeom prst="rect">
              <a:avLst/>
            </a:prstGeom>
          </p:spPr>
        </p:pic>
      </p:grpSp>
      <p:sp>
        <p:nvSpPr>
          <p:cNvPr id="11" name="Rectangle 10">
            <a:extLst>
              <a:ext uri="{FF2B5EF4-FFF2-40B4-BE49-F238E27FC236}">
                <a16:creationId xmlns:a16="http://schemas.microsoft.com/office/drawing/2014/main" id="{C3D9864D-2D40-4BCD-B905-77BE8C94187D}"/>
              </a:ext>
            </a:extLst>
          </p:cNvPr>
          <p:cNvSpPr/>
          <p:nvPr userDrawn="1"/>
        </p:nvSpPr>
        <p:spPr>
          <a:xfrm>
            <a:off x="-88899" y="6959601"/>
            <a:ext cx="1625766"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1"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sp>
        <p:nvSpPr>
          <p:cNvPr id="58" name="Date Placeholder 3">
            <a:extLst>
              <a:ext uri="{FF2B5EF4-FFF2-40B4-BE49-F238E27FC236}">
                <a16:creationId xmlns:a16="http://schemas.microsoft.com/office/drawing/2014/main" id="{3F1A9586-265C-924A-865B-0376BA85009A}"/>
              </a:ext>
            </a:extLst>
          </p:cNvPr>
          <p:cNvSpPr>
            <a:spLocks noGrp="1"/>
          </p:cNvSpPr>
          <p:nvPr>
            <p:ph type="dt" sz="half" idx="2"/>
          </p:nvPr>
        </p:nvSpPr>
        <p:spPr>
          <a:xfrm rot="5400000">
            <a:off x="7605990" y="4880928"/>
            <a:ext cx="2057400" cy="365125"/>
          </a:xfrm>
          <a:prstGeom prst="rect">
            <a:avLst/>
          </a:prstGeom>
        </p:spPr>
        <p:txBody>
          <a:bodyPr/>
          <a:lstStyle>
            <a:lvl1pPr>
              <a:defRPr b="1" spc="300">
                <a:solidFill>
                  <a:schemeClr val="tx1"/>
                </a:solidFill>
              </a:defRPr>
            </a:lvl1pPr>
          </a:lstStyle>
          <a:p>
            <a:r>
              <a:rPr lang="en-US" dirty="0"/>
              <a:t>Date</a:t>
            </a:r>
          </a:p>
        </p:txBody>
      </p:sp>
      <p:sp>
        <p:nvSpPr>
          <p:cNvPr id="59" name="Footer Placeholder 4">
            <a:extLst>
              <a:ext uri="{FF2B5EF4-FFF2-40B4-BE49-F238E27FC236}">
                <a16:creationId xmlns:a16="http://schemas.microsoft.com/office/drawing/2014/main" id="{9F3DFF6C-0F06-E94D-A892-9903BFC527CC}"/>
              </a:ext>
            </a:extLst>
          </p:cNvPr>
          <p:cNvSpPr>
            <a:spLocks noGrp="1"/>
          </p:cNvSpPr>
          <p:nvPr>
            <p:ph type="ftr" sz="quarter" idx="3"/>
          </p:nvPr>
        </p:nvSpPr>
        <p:spPr>
          <a:xfrm rot="16200000">
            <a:off x="-1111386" y="3454716"/>
            <a:ext cx="3086100" cy="365125"/>
          </a:xfrm>
          <a:prstGeom prst="rect">
            <a:avLst/>
          </a:prstGeom>
        </p:spPr>
        <p:txBody>
          <a:bodyPr/>
          <a:lstStyle>
            <a:lvl1pPr algn="l">
              <a:defRPr sz="1400" b="1" spc="300">
                <a:solidFill>
                  <a:schemeClr val="tx1"/>
                </a:solidFill>
              </a:defRPr>
            </a:lvl1pPr>
          </a:lstStyle>
          <a:p>
            <a:r>
              <a:rPr lang="en-US" dirty="0"/>
              <a:t>Your Footer Here</a:t>
            </a:r>
          </a:p>
        </p:txBody>
      </p:sp>
      <p:sp>
        <p:nvSpPr>
          <p:cNvPr id="60" name="Slide Number Placeholder 5">
            <a:extLst>
              <a:ext uri="{FF2B5EF4-FFF2-40B4-BE49-F238E27FC236}">
                <a16:creationId xmlns:a16="http://schemas.microsoft.com/office/drawing/2014/main" id="{8051E987-8066-544F-9010-1A137039B9C9}"/>
              </a:ext>
            </a:extLst>
          </p:cNvPr>
          <p:cNvSpPr>
            <a:spLocks noGrp="1"/>
          </p:cNvSpPr>
          <p:nvPr>
            <p:ph type="sldNum" sz="quarter" idx="4"/>
          </p:nvPr>
        </p:nvSpPr>
        <p:spPr>
          <a:xfrm>
            <a:off x="7934959" y="6247448"/>
            <a:ext cx="882293" cy="365125"/>
          </a:xfrm>
          <a:prstGeom prst="rect">
            <a:avLst/>
          </a:prstGeom>
        </p:spPr>
        <p:txBody>
          <a:bodyPr/>
          <a:lstStyle>
            <a:lvl1pPr>
              <a:defRPr b="1" spc="300">
                <a:solidFill>
                  <a:schemeClr val="tx1"/>
                </a:solidFill>
              </a:defRPr>
            </a:lvl1pPr>
          </a:lstStyle>
          <a:p>
            <a:fld id="{E1D938BB-204F-405F-99D0-29E0C28153FC}" type="slidenum">
              <a:rPr lang="en-US" smtClean="0"/>
              <a:pPr/>
              <a:t>‹#›</a:t>
            </a:fld>
            <a:endParaRPr lang="en-US" dirty="0"/>
          </a:p>
        </p:txBody>
      </p:sp>
    </p:spTree>
    <p:extLst>
      <p:ext uri="{BB962C8B-B14F-4D97-AF65-F5344CB8AC3E}">
        <p14:creationId xmlns:p14="http://schemas.microsoft.com/office/powerpoint/2010/main" val="175479178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26" r:id="rId8"/>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164208588"/>
      </p:ext>
    </p:extLst>
  </p:cSld>
  <p:clrMap bg1="lt1" tx1="dk1" bg2="lt2" tx2="dk2" accent1="accent1" accent2="accent2" accent3="accent3" accent4="accent4" accent5="accent5" accent6="accent6" hlink="hlink" folHlink="folHlink"/>
  <p:sldLayoutIdLst>
    <p:sldLayoutId id="214748369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D879-5D43-49ED-97E1-B5D8DE30A622}"/>
              </a:ext>
            </a:extLst>
          </p:cNvPr>
          <p:cNvSpPr>
            <a:spLocks noGrp="1"/>
          </p:cNvSpPr>
          <p:nvPr>
            <p:ph type="ctrTitle"/>
          </p:nvPr>
        </p:nvSpPr>
        <p:spPr/>
        <p:txBody>
          <a:bodyPr/>
          <a:lstStyle/>
          <a:p>
            <a:r>
              <a:rPr lang="en-US" dirty="0"/>
              <a:t>Deep Learning Project</a:t>
            </a:r>
          </a:p>
        </p:txBody>
      </p:sp>
      <p:sp>
        <p:nvSpPr>
          <p:cNvPr id="3" name="Subtitle 2">
            <a:extLst>
              <a:ext uri="{FF2B5EF4-FFF2-40B4-BE49-F238E27FC236}">
                <a16:creationId xmlns:a16="http://schemas.microsoft.com/office/drawing/2014/main" id="{B1419F5F-CE7D-4FAF-AE1D-26E8D61FF104}"/>
              </a:ext>
            </a:extLst>
          </p:cNvPr>
          <p:cNvSpPr>
            <a:spLocks noGrp="1"/>
          </p:cNvSpPr>
          <p:nvPr>
            <p:ph type="subTitle" idx="1"/>
          </p:nvPr>
        </p:nvSpPr>
        <p:spPr/>
        <p:txBody>
          <a:bodyPr/>
          <a:lstStyle/>
          <a:p>
            <a:r>
              <a:rPr lang="en-US" dirty="0"/>
              <a:t>Racheli Eliyahu | Sapir Nachum</a:t>
            </a:r>
          </a:p>
        </p:txBody>
      </p:sp>
    </p:spTree>
    <p:extLst>
      <p:ext uri="{BB962C8B-B14F-4D97-AF65-F5344CB8AC3E}">
        <p14:creationId xmlns:p14="http://schemas.microsoft.com/office/powerpoint/2010/main" val="124927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A0C9-2316-4B6E-8413-C76323A40DC2}"/>
              </a:ext>
            </a:extLst>
          </p:cNvPr>
          <p:cNvSpPr>
            <a:spLocks noGrp="1"/>
          </p:cNvSpPr>
          <p:nvPr>
            <p:ph type="title"/>
          </p:nvPr>
        </p:nvSpPr>
        <p:spPr>
          <a:xfrm>
            <a:off x="825502" y="3666358"/>
            <a:ext cx="2950631" cy="1792289"/>
          </a:xfrm>
        </p:spPr>
        <p:txBody>
          <a:bodyPr>
            <a:normAutofit fontScale="90000"/>
          </a:bodyPr>
          <a:lstStyle/>
          <a:p>
            <a:r>
              <a:rPr lang="en-US" dirty="0"/>
              <a:t>Deep Residual Learning for Image Recognition</a:t>
            </a:r>
          </a:p>
        </p:txBody>
      </p:sp>
      <p:sp>
        <p:nvSpPr>
          <p:cNvPr id="5" name="Date Placeholder 4">
            <a:extLst>
              <a:ext uri="{FF2B5EF4-FFF2-40B4-BE49-F238E27FC236}">
                <a16:creationId xmlns:a16="http://schemas.microsoft.com/office/drawing/2014/main" id="{903163B7-B913-4A80-B034-20DCCCEA26A8}"/>
              </a:ext>
            </a:extLst>
          </p:cNvPr>
          <p:cNvSpPr>
            <a:spLocks noGrp="1"/>
          </p:cNvSpPr>
          <p:nvPr>
            <p:ph type="dt" sz="half" idx="10"/>
          </p:nvPr>
        </p:nvSpPr>
        <p:spPr/>
        <p:txBody>
          <a:bodyPr/>
          <a:lstStyle/>
          <a:p>
            <a:r>
              <a:rPr lang="en-US" dirty="0"/>
              <a:t>27.07.2023</a:t>
            </a:r>
          </a:p>
        </p:txBody>
      </p:sp>
      <p:sp>
        <p:nvSpPr>
          <p:cNvPr id="7" name="Slide Number Placeholder 6">
            <a:extLst>
              <a:ext uri="{FF2B5EF4-FFF2-40B4-BE49-F238E27FC236}">
                <a16:creationId xmlns:a16="http://schemas.microsoft.com/office/drawing/2014/main" id="{EB903AB9-6F41-4A5E-9D22-034E4129D3BC}"/>
              </a:ext>
            </a:extLst>
          </p:cNvPr>
          <p:cNvSpPr>
            <a:spLocks noGrp="1"/>
          </p:cNvSpPr>
          <p:nvPr>
            <p:ph type="sldNum" sz="quarter" idx="12"/>
          </p:nvPr>
        </p:nvSpPr>
        <p:spPr/>
        <p:txBody>
          <a:bodyPr/>
          <a:lstStyle/>
          <a:p>
            <a:fld id="{9319E888-69DF-4A19-BF5D-F6CF70DE7D06}" type="slidenum">
              <a:rPr lang="en-US" smtClean="0"/>
              <a:t>2</a:t>
            </a:fld>
            <a:endParaRPr lang="en-US"/>
          </a:p>
        </p:txBody>
      </p:sp>
      <p:sp>
        <p:nvSpPr>
          <p:cNvPr id="11" name="Oval 10">
            <a:extLst>
              <a:ext uri="{FF2B5EF4-FFF2-40B4-BE49-F238E27FC236}">
                <a16:creationId xmlns:a16="http://schemas.microsoft.com/office/drawing/2014/main" id="{4FAC0B27-8D34-C910-BF1F-30671B893E69}"/>
              </a:ext>
            </a:extLst>
          </p:cNvPr>
          <p:cNvSpPr/>
          <p:nvPr/>
        </p:nvSpPr>
        <p:spPr>
          <a:xfrm>
            <a:off x="4462992" y="802378"/>
            <a:ext cx="1481666" cy="880533"/>
          </a:xfrm>
          <a:prstGeom prst="ellipse">
            <a:avLst/>
          </a:prstGeom>
          <a:ln/>
        </p:spPr>
        <p:style>
          <a:lnRef idx="0">
            <a:schemeClr val="accent1"/>
          </a:lnRef>
          <a:fillRef idx="3">
            <a:schemeClr val="accent1"/>
          </a:fillRef>
          <a:effectRef idx="3">
            <a:schemeClr val="accent1"/>
          </a:effectRef>
          <a:fontRef idx="minor">
            <a:schemeClr val="lt1"/>
          </a:fontRef>
        </p:style>
        <p:txBody>
          <a:bodyPr rtlCol="1" anchor="ctr"/>
          <a:lstStyle/>
          <a:p>
            <a:pPr algn="ctr"/>
            <a:r>
              <a:rPr lang="en-US" noProof="1">
                <a:ln w="0"/>
                <a:solidFill>
                  <a:schemeClr val="tx1"/>
                </a:solidFill>
                <a:effectLst>
                  <a:outerShdw blurRad="38100" dist="19050" dir="2700000" algn="tl" rotWithShape="0">
                    <a:schemeClr val="dk1">
                      <a:alpha val="40000"/>
                    </a:schemeClr>
                  </a:outerShdw>
                </a:effectLst>
              </a:rPr>
              <a:t>DropOut</a:t>
            </a:r>
          </a:p>
        </p:txBody>
      </p:sp>
      <p:sp>
        <p:nvSpPr>
          <p:cNvPr id="12" name="Oval 11">
            <a:extLst>
              <a:ext uri="{FF2B5EF4-FFF2-40B4-BE49-F238E27FC236}">
                <a16:creationId xmlns:a16="http://schemas.microsoft.com/office/drawing/2014/main" id="{76C1CA79-8116-16A5-3FC8-743B42994F70}"/>
              </a:ext>
            </a:extLst>
          </p:cNvPr>
          <p:cNvSpPr/>
          <p:nvPr/>
        </p:nvSpPr>
        <p:spPr>
          <a:xfrm>
            <a:off x="5545666" y="2371486"/>
            <a:ext cx="1337734" cy="880533"/>
          </a:xfrm>
          <a:prstGeom prst="ellipse">
            <a:avLst/>
          </a:prstGeom>
          <a:ln/>
        </p:spPr>
        <p:style>
          <a:lnRef idx="0">
            <a:schemeClr val="accent1"/>
          </a:lnRef>
          <a:fillRef idx="3">
            <a:schemeClr val="accent1"/>
          </a:fillRef>
          <a:effectRef idx="3">
            <a:schemeClr val="accent1"/>
          </a:effectRef>
          <a:fontRef idx="minor">
            <a:schemeClr val="lt1"/>
          </a:fontRef>
        </p:style>
        <p:txBody>
          <a:bodyPr rtlCol="1" anchor="ctr"/>
          <a:lstStyle/>
          <a:p>
            <a:pPr algn="ctr"/>
            <a:r>
              <a:rPr lang="en-US" noProof="1">
                <a:ln w="0"/>
                <a:solidFill>
                  <a:schemeClr val="tx1"/>
                </a:solidFill>
                <a:effectLst>
                  <a:outerShdw blurRad="38100" dist="19050" dir="2700000" algn="tl" rotWithShape="0">
                    <a:schemeClr val="dk1">
                      <a:alpha val="40000"/>
                    </a:schemeClr>
                  </a:outerShdw>
                </a:effectLst>
              </a:rPr>
              <a:t>CutOut</a:t>
            </a:r>
          </a:p>
        </p:txBody>
      </p:sp>
      <p:cxnSp>
        <p:nvCxnSpPr>
          <p:cNvPr id="14" name="Straight Arrow Connector 13">
            <a:extLst>
              <a:ext uri="{FF2B5EF4-FFF2-40B4-BE49-F238E27FC236}">
                <a16:creationId xmlns:a16="http://schemas.microsoft.com/office/drawing/2014/main" id="{CE6D95DC-565D-55B8-2909-1B2425A916C2}"/>
              </a:ext>
            </a:extLst>
          </p:cNvPr>
          <p:cNvCxnSpPr>
            <a:cxnSpLocks/>
          </p:cNvCxnSpPr>
          <p:nvPr/>
        </p:nvCxnSpPr>
        <p:spPr>
          <a:xfrm>
            <a:off x="5607049" y="1888411"/>
            <a:ext cx="192618" cy="3213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4579F1A7-6C4A-03B3-E9AD-E85A547FC9D4}"/>
              </a:ext>
            </a:extLst>
          </p:cNvPr>
          <p:cNvSpPr/>
          <p:nvPr/>
        </p:nvSpPr>
        <p:spPr>
          <a:xfrm>
            <a:off x="5055797" y="4030980"/>
            <a:ext cx="2116666" cy="1032510"/>
          </a:xfrm>
          <a:prstGeom prst="ellipse">
            <a:avLst/>
          </a:prstGeom>
          <a:ln/>
        </p:spPr>
        <p:style>
          <a:lnRef idx="0">
            <a:schemeClr val="accent1"/>
          </a:lnRef>
          <a:fillRef idx="3">
            <a:schemeClr val="accent1"/>
          </a:fillRef>
          <a:effectRef idx="3">
            <a:schemeClr val="accent1"/>
          </a:effectRef>
          <a:fontRef idx="minor">
            <a:schemeClr val="lt1"/>
          </a:fontRef>
        </p:style>
        <p:txBody>
          <a:bodyPr rtlCol="1" anchor="ctr"/>
          <a:lstStyle/>
          <a:p>
            <a:pPr algn="ctr"/>
            <a:r>
              <a:rPr lang="en-US" noProof="1">
                <a:ln w="0"/>
                <a:solidFill>
                  <a:schemeClr val="tx1"/>
                </a:solidFill>
                <a:effectLst>
                  <a:outerShdw blurRad="38100" dist="19050" dir="2700000" algn="tl" rotWithShape="0">
                    <a:schemeClr val="dk1">
                      <a:alpha val="40000"/>
                    </a:schemeClr>
                  </a:outerShdw>
                </a:effectLst>
              </a:rPr>
              <a:t>Data augmentation</a:t>
            </a:r>
          </a:p>
        </p:txBody>
      </p:sp>
      <p:sp>
        <p:nvSpPr>
          <p:cNvPr id="18" name="Oval 17">
            <a:extLst>
              <a:ext uri="{FF2B5EF4-FFF2-40B4-BE49-F238E27FC236}">
                <a16:creationId xmlns:a16="http://schemas.microsoft.com/office/drawing/2014/main" id="{50DF353D-EB5F-1460-B91C-5F8A161A9F42}"/>
              </a:ext>
            </a:extLst>
          </p:cNvPr>
          <p:cNvSpPr/>
          <p:nvPr/>
        </p:nvSpPr>
        <p:spPr>
          <a:xfrm>
            <a:off x="1159934" y="2013332"/>
            <a:ext cx="1701801" cy="880533"/>
          </a:xfrm>
          <a:prstGeom prst="ellipse">
            <a:avLst/>
          </a:prstGeom>
          <a:ln/>
        </p:spPr>
        <p:style>
          <a:lnRef idx="0">
            <a:schemeClr val="accent1"/>
          </a:lnRef>
          <a:fillRef idx="3">
            <a:schemeClr val="accent1"/>
          </a:fillRef>
          <a:effectRef idx="3">
            <a:schemeClr val="accent1"/>
          </a:effectRef>
          <a:fontRef idx="minor">
            <a:schemeClr val="lt1"/>
          </a:fontRef>
        </p:style>
        <p:txBody>
          <a:bodyPr rtlCol="1" anchor="ctr"/>
          <a:lstStyle/>
          <a:p>
            <a:pPr algn="ctr"/>
            <a:r>
              <a:rPr lang="en-US" noProof="1">
                <a:ln w="0"/>
                <a:solidFill>
                  <a:schemeClr val="tx1"/>
                </a:solidFill>
                <a:effectLst>
                  <a:outerShdw blurRad="38100" dist="19050" dir="2700000" algn="tl" rotWithShape="0">
                    <a:schemeClr val="dk1">
                      <a:alpha val="40000"/>
                    </a:schemeClr>
                  </a:outerShdw>
                </a:effectLst>
              </a:rPr>
              <a:t>Vanishing</a:t>
            </a:r>
          </a:p>
          <a:p>
            <a:pPr algn="ctr"/>
            <a:r>
              <a:rPr lang="en-US" noProof="1">
                <a:ln w="0"/>
                <a:solidFill>
                  <a:schemeClr val="tx1"/>
                </a:solidFill>
                <a:effectLst>
                  <a:outerShdw blurRad="38100" dist="19050" dir="2700000" algn="tl" rotWithShape="0">
                    <a:schemeClr val="dk1">
                      <a:alpha val="40000"/>
                    </a:schemeClr>
                  </a:outerShdw>
                </a:effectLst>
              </a:rPr>
              <a:t>Problem</a:t>
            </a:r>
          </a:p>
        </p:txBody>
      </p:sp>
    </p:spTree>
    <p:extLst>
      <p:ext uri="{BB962C8B-B14F-4D97-AF65-F5344CB8AC3E}">
        <p14:creationId xmlns:p14="http://schemas.microsoft.com/office/powerpoint/2010/main" val="372635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2"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A0C9-2316-4B6E-8413-C76323A40DC2}"/>
              </a:ext>
            </a:extLst>
          </p:cNvPr>
          <p:cNvSpPr>
            <a:spLocks noGrp="1"/>
          </p:cNvSpPr>
          <p:nvPr>
            <p:ph type="title"/>
          </p:nvPr>
        </p:nvSpPr>
        <p:spPr/>
        <p:txBody>
          <a:bodyPr/>
          <a:lstStyle/>
          <a:p>
            <a:r>
              <a:rPr lang="en-US" dirty="0"/>
              <a:t>Title of your Slide</a:t>
            </a:r>
          </a:p>
        </p:txBody>
      </p:sp>
      <p:sp>
        <p:nvSpPr>
          <p:cNvPr id="6" name="Slide Number Placeholder 5">
            <a:extLst>
              <a:ext uri="{FF2B5EF4-FFF2-40B4-BE49-F238E27FC236}">
                <a16:creationId xmlns:a16="http://schemas.microsoft.com/office/drawing/2014/main" id="{12E59EF9-F671-42F2-8A2A-0A2B220CAC46}"/>
              </a:ext>
            </a:extLst>
          </p:cNvPr>
          <p:cNvSpPr>
            <a:spLocks noGrp="1"/>
          </p:cNvSpPr>
          <p:nvPr>
            <p:ph type="sldNum" sz="quarter" idx="12"/>
          </p:nvPr>
        </p:nvSpPr>
        <p:spPr/>
        <p:txBody>
          <a:bodyPr/>
          <a:lstStyle/>
          <a:p>
            <a:fld id="{9319E888-69DF-4A19-BF5D-F6CF70DE7D06}" type="slidenum">
              <a:rPr lang="en-US" smtClean="0"/>
              <a:t>3</a:t>
            </a:fld>
            <a:endParaRPr lang="en-US"/>
          </a:p>
        </p:txBody>
      </p:sp>
      <p:sp>
        <p:nvSpPr>
          <p:cNvPr id="3" name="Content Placeholder 2">
            <a:extLst>
              <a:ext uri="{FF2B5EF4-FFF2-40B4-BE49-F238E27FC236}">
                <a16:creationId xmlns:a16="http://schemas.microsoft.com/office/drawing/2014/main" id="{54BA9CC8-C8C9-4F16-AFB3-7D6A8030C0EB}"/>
              </a:ext>
            </a:extLst>
          </p:cNvPr>
          <p:cNvSpPr>
            <a:spLocks noGrp="1"/>
          </p:cNvSpPr>
          <p:nvPr>
            <p:ph idx="1"/>
          </p:nvPr>
        </p:nvSpPr>
        <p:spPr>
          <a:prstGeom prst="rect">
            <a:avLst/>
          </a:prstGeom>
        </p:spPr>
        <p:txBody>
          <a:bodyPr>
            <a:normAutofit/>
          </a:bodyPr>
          <a:lstStyle/>
          <a:p>
            <a:r>
              <a:rPr lang="en-US" sz="2400" noProof="1"/>
              <a:t>Lorem ipsum dolor sit amet, tollit epicuri est ex, exerci accumsan singulis ei mel. Non blandit massa enim nec dui nunc mattis enim. Fermentum et sollicitudin ac orci phasellus egestas tellus.</a:t>
            </a:r>
          </a:p>
          <a:p>
            <a:r>
              <a:rPr lang="en-US" sz="2400" noProof="1"/>
              <a:t>Duis aute irure dolor in reprehenderit in voluptate velit esse cillum dolore eu fugiat nulla pariatur. Excepteur sint occaecat cupidatat non proident, sunt in culpa qui officia deserunt mollit anim id est laborum.</a:t>
            </a:r>
          </a:p>
        </p:txBody>
      </p:sp>
      <p:sp>
        <p:nvSpPr>
          <p:cNvPr id="7" name="Date Placeholder 4">
            <a:extLst>
              <a:ext uri="{FF2B5EF4-FFF2-40B4-BE49-F238E27FC236}">
                <a16:creationId xmlns:a16="http://schemas.microsoft.com/office/drawing/2014/main" id="{67B18309-340E-8949-C5FF-297FA6347BB8}"/>
              </a:ext>
            </a:extLst>
          </p:cNvPr>
          <p:cNvSpPr>
            <a:spLocks noGrp="1"/>
          </p:cNvSpPr>
          <p:nvPr>
            <p:ph type="dt" sz="half" idx="10"/>
          </p:nvPr>
        </p:nvSpPr>
        <p:spPr>
          <a:xfrm rot="5400000">
            <a:off x="7605990" y="4880928"/>
            <a:ext cx="2057400" cy="365125"/>
          </a:xfrm>
        </p:spPr>
        <p:txBody>
          <a:bodyPr/>
          <a:lstStyle/>
          <a:p>
            <a:r>
              <a:rPr lang="en-US" dirty="0"/>
              <a:t>27.07.2023</a:t>
            </a:r>
          </a:p>
        </p:txBody>
      </p:sp>
    </p:spTree>
    <p:extLst>
      <p:ext uri="{BB962C8B-B14F-4D97-AF65-F5344CB8AC3E}">
        <p14:creationId xmlns:p14="http://schemas.microsoft.com/office/powerpoint/2010/main" val="3878713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2773557-DB27-4945-B269-B570C4C22CD3}"/>
              </a:ext>
            </a:extLst>
          </p:cNvPr>
          <p:cNvSpPr>
            <a:spLocks noGrp="1"/>
          </p:cNvSpPr>
          <p:nvPr>
            <p:ph type="pic" sz="quarter" idx="13"/>
          </p:nvPr>
        </p:nvSpPr>
        <p:spPr/>
      </p:sp>
      <p:sp>
        <p:nvSpPr>
          <p:cNvPr id="4" name="Title 3">
            <a:extLst>
              <a:ext uri="{FF2B5EF4-FFF2-40B4-BE49-F238E27FC236}">
                <a16:creationId xmlns:a16="http://schemas.microsoft.com/office/drawing/2014/main" id="{7F8F5022-268D-41E7-A02E-D4A6A18EEAC7}"/>
              </a:ext>
            </a:extLst>
          </p:cNvPr>
          <p:cNvSpPr>
            <a:spLocks noGrp="1"/>
          </p:cNvSpPr>
          <p:nvPr>
            <p:ph type="title"/>
          </p:nvPr>
        </p:nvSpPr>
        <p:spPr/>
        <p:txBody>
          <a:bodyPr/>
          <a:lstStyle/>
          <a:p>
            <a:r>
              <a:rPr lang="en-US" dirty="0"/>
              <a:t>Title of your Section</a:t>
            </a:r>
          </a:p>
        </p:txBody>
      </p:sp>
      <p:sp>
        <p:nvSpPr>
          <p:cNvPr id="5" name="Text Placeholder 4">
            <a:extLst>
              <a:ext uri="{FF2B5EF4-FFF2-40B4-BE49-F238E27FC236}">
                <a16:creationId xmlns:a16="http://schemas.microsoft.com/office/drawing/2014/main" id="{00520C93-D099-4204-BCD6-F4B5C8F9B654}"/>
              </a:ext>
            </a:extLst>
          </p:cNvPr>
          <p:cNvSpPr>
            <a:spLocks noGrp="1"/>
          </p:cNvSpPr>
          <p:nvPr>
            <p:ph type="body" idx="1"/>
          </p:nvPr>
        </p:nvSpPr>
        <p:spPr/>
        <p:txBody>
          <a:bodyPr/>
          <a:lstStyle/>
          <a:p>
            <a:r>
              <a:rPr lang="en-US" dirty="0"/>
              <a:t>Here goes the subtitle of your section</a:t>
            </a:r>
          </a:p>
        </p:txBody>
      </p:sp>
      <p:sp>
        <p:nvSpPr>
          <p:cNvPr id="8" name="Slide Number Placeholder 7">
            <a:extLst>
              <a:ext uri="{FF2B5EF4-FFF2-40B4-BE49-F238E27FC236}">
                <a16:creationId xmlns:a16="http://schemas.microsoft.com/office/drawing/2014/main" id="{47FD06FC-D62F-4596-A7D4-F571441E1A53}"/>
              </a:ext>
            </a:extLst>
          </p:cNvPr>
          <p:cNvSpPr>
            <a:spLocks noGrp="1"/>
          </p:cNvSpPr>
          <p:nvPr>
            <p:ph type="sldNum" sz="quarter" idx="12"/>
          </p:nvPr>
        </p:nvSpPr>
        <p:spPr/>
        <p:txBody>
          <a:bodyPr/>
          <a:lstStyle/>
          <a:p>
            <a:fld id="{9319E888-69DF-4A19-BF5D-F6CF70DE7D06}" type="slidenum">
              <a:rPr lang="en-US" smtClean="0"/>
              <a:t>4</a:t>
            </a:fld>
            <a:endParaRPr lang="en-US"/>
          </a:p>
        </p:txBody>
      </p:sp>
      <p:sp>
        <p:nvSpPr>
          <p:cNvPr id="9" name="Shape">
            <a:extLst>
              <a:ext uri="{FF2B5EF4-FFF2-40B4-BE49-F238E27FC236}">
                <a16:creationId xmlns:a16="http://schemas.microsoft.com/office/drawing/2014/main" id="{2C344E61-F933-3D46-A145-CD1FF3D7A2FA}"/>
              </a:ext>
            </a:extLst>
          </p:cNvPr>
          <p:cNvSpPr/>
          <p:nvPr/>
        </p:nvSpPr>
        <p:spPr>
          <a:xfrm>
            <a:off x="3749319" y="4432301"/>
            <a:ext cx="3313429" cy="1644652"/>
          </a:xfrm>
          <a:custGeom>
            <a:avLst/>
            <a:gdLst/>
            <a:ahLst/>
            <a:cxnLst>
              <a:cxn ang="0">
                <a:pos x="wd2" y="hd2"/>
              </a:cxn>
              <a:cxn ang="5400000">
                <a:pos x="wd2" y="hd2"/>
              </a:cxn>
              <a:cxn ang="10800000">
                <a:pos x="wd2" y="hd2"/>
              </a:cxn>
              <a:cxn ang="16200000">
                <a:pos x="wd2" y="hd2"/>
              </a:cxn>
            </a:cxnLst>
            <a:rect l="0" t="0" r="r" b="b"/>
            <a:pathLst>
              <a:path w="21600" h="21600" extrusionOk="0">
                <a:moveTo>
                  <a:pt x="10067" y="11175"/>
                </a:moveTo>
                <a:lnTo>
                  <a:pt x="6011" y="19348"/>
                </a:lnTo>
                <a:cubicBezTo>
                  <a:pt x="5961" y="19298"/>
                  <a:pt x="5911" y="19248"/>
                  <a:pt x="5853" y="19181"/>
                </a:cubicBezTo>
                <a:lnTo>
                  <a:pt x="9869" y="11092"/>
                </a:lnTo>
                <a:cubicBezTo>
                  <a:pt x="9935" y="11142"/>
                  <a:pt x="10001" y="11159"/>
                  <a:pt x="10067" y="11175"/>
                </a:cubicBezTo>
                <a:close/>
                <a:moveTo>
                  <a:pt x="9306" y="10875"/>
                </a:moveTo>
                <a:lnTo>
                  <a:pt x="5406" y="18731"/>
                </a:lnTo>
                <a:cubicBezTo>
                  <a:pt x="5456" y="18781"/>
                  <a:pt x="5506" y="18848"/>
                  <a:pt x="5555" y="18898"/>
                </a:cubicBezTo>
                <a:lnTo>
                  <a:pt x="9488" y="10975"/>
                </a:lnTo>
                <a:cubicBezTo>
                  <a:pt x="9438" y="10942"/>
                  <a:pt x="9372" y="10908"/>
                  <a:pt x="9306" y="10875"/>
                </a:cubicBezTo>
                <a:close/>
                <a:moveTo>
                  <a:pt x="7890" y="9657"/>
                </a:moveTo>
                <a:lnTo>
                  <a:pt x="4197" y="17097"/>
                </a:lnTo>
                <a:cubicBezTo>
                  <a:pt x="4239" y="17163"/>
                  <a:pt x="4289" y="17230"/>
                  <a:pt x="4330" y="17297"/>
                </a:cubicBezTo>
                <a:lnTo>
                  <a:pt x="8031" y="9841"/>
                </a:lnTo>
                <a:cubicBezTo>
                  <a:pt x="7989" y="9774"/>
                  <a:pt x="7940" y="9707"/>
                  <a:pt x="7890" y="9657"/>
                </a:cubicBezTo>
                <a:close/>
                <a:moveTo>
                  <a:pt x="7112" y="8507"/>
                </a:moveTo>
                <a:lnTo>
                  <a:pt x="3477" y="15829"/>
                </a:lnTo>
                <a:cubicBezTo>
                  <a:pt x="3519" y="15912"/>
                  <a:pt x="3560" y="15979"/>
                  <a:pt x="3601" y="16062"/>
                </a:cubicBezTo>
                <a:lnTo>
                  <a:pt x="7244" y="8723"/>
                </a:lnTo>
                <a:cubicBezTo>
                  <a:pt x="7194" y="8657"/>
                  <a:pt x="7153" y="8573"/>
                  <a:pt x="7112" y="8507"/>
                </a:cubicBezTo>
                <a:close/>
                <a:moveTo>
                  <a:pt x="7484" y="9107"/>
                </a:moveTo>
                <a:lnTo>
                  <a:pt x="3825" y="16479"/>
                </a:lnTo>
                <a:cubicBezTo>
                  <a:pt x="3866" y="16546"/>
                  <a:pt x="3908" y="16629"/>
                  <a:pt x="3957" y="16696"/>
                </a:cubicBezTo>
                <a:lnTo>
                  <a:pt x="7625" y="9307"/>
                </a:lnTo>
                <a:cubicBezTo>
                  <a:pt x="7575" y="9240"/>
                  <a:pt x="7526" y="9174"/>
                  <a:pt x="7484" y="9107"/>
                </a:cubicBezTo>
                <a:close/>
                <a:moveTo>
                  <a:pt x="8329" y="10124"/>
                </a:moveTo>
                <a:lnTo>
                  <a:pt x="4587" y="17664"/>
                </a:lnTo>
                <a:cubicBezTo>
                  <a:pt x="4636" y="17730"/>
                  <a:pt x="4678" y="17797"/>
                  <a:pt x="4727" y="17864"/>
                </a:cubicBezTo>
                <a:lnTo>
                  <a:pt x="8486" y="10291"/>
                </a:lnTo>
                <a:cubicBezTo>
                  <a:pt x="8436" y="10225"/>
                  <a:pt x="8387" y="10175"/>
                  <a:pt x="8329" y="10124"/>
                </a:cubicBezTo>
                <a:close/>
                <a:moveTo>
                  <a:pt x="8801" y="10541"/>
                </a:moveTo>
                <a:lnTo>
                  <a:pt x="4992" y="18214"/>
                </a:lnTo>
                <a:cubicBezTo>
                  <a:pt x="5042" y="18281"/>
                  <a:pt x="5092" y="18331"/>
                  <a:pt x="5133" y="18398"/>
                </a:cubicBezTo>
                <a:lnTo>
                  <a:pt x="8966" y="10675"/>
                </a:lnTo>
                <a:cubicBezTo>
                  <a:pt x="8916" y="10625"/>
                  <a:pt x="8859" y="10575"/>
                  <a:pt x="8801" y="10541"/>
                </a:cubicBezTo>
                <a:close/>
                <a:moveTo>
                  <a:pt x="10465" y="11259"/>
                </a:moveTo>
                <a:lnTo>
                  <a:pt x="6300" y="19648"/>
                </a:lnTo>
                <a:cubicBezTo>
                  <a:pt x="6358" y="19699"/>
                  <a:pt x="6408" y="19749"/>
                  <a:pt x="6466" y="19799"/>
                </a:cubicBezTo>
                <a:lnTo>
                  <a:pt x="10697" y="11275"/>
                </a:lnTo>
                <a:cubicBezTo>
                  <a:pt x="10622" y="11275"/>
                  <a:pt x="10547" y="11259"/>
                  <a:pt x="10465" y="11259"/>
                </a:cubicBezTo>
                <a:close/>
                <a:moveTo>
                  <a:pt x="11922" y="11042"/>
                </a:moveTo>
                <a:lnTo>
                  <a:pt x="7269" y="20416"/>
                </a:lnTo>
                <a:cubicBezTo>
                  <a:pt x="7327" y="20449"/>
                  <a:pt x="7385" y="20499"/>
                  <a:pt x="7443" y="20532"/>
                </a:cubicBezTo>
                <a:lnTo>
                  <a:pt x="12228" y="10892"/>
                </a:lnTo>
                <a:cubicBezTo>
                  <a:pt x="12121" y="10958"/>
                  <a:pt x="12021" y="11008"/>
                  <a:pt x="11922" y="11042"/>
                </a:cubicBezTo>
                <a:close/>
                <a:moveTo>
                  <a:pt x="11144" y="11259"/>
                </a:moveTo>
                <a:lnTo>
                  <a:pt x="6772" y="20065"/>
                </a:lnTo>
                <a:cubicBezTo>
                  <a:pt x="6830" y="20116"/>
                  <a:pt x="6888" y="20149"/>
                  <a:pt x="6938" y="20199"/>
                </a:cubicBezTo>
                <a:lnTo>
                  <a:pt x="11392" y="11225"/>
                </a:lnTo>
                <a:cubicBezTo>
                  <a:pt x="11317" y="11225"/>
                  <a:pt x="11226" y="11242"/>
                  <a:pt x="11144" y="11259"/>
                </a:cubicBezTo>
                <a:close/>
                <a:moveTo>
                  <a:pt x="12874" y="10475"/>
                </a:moveTo>
                <a:lnTo>
                  <a:pt x="7774" y="20749"/>
                </a:lnTo>
                <a:cubicBezTo>
                  <a:pt x="7832" y="20783"/>
                  <a:pt x="7898" y="20816"/>
                  <a:pt x="7956" y="20849"/>
                </a:cubicBezTo>
                <a:lnTo>
                  <a:pt x="13296" y="10091"/>
                </a:lnTo>
                <a:cubicBezTo>
                  <a:pt x="13164" y="10241"/>
                  <a:pt x="13023" y="10358"/>
                  <a:pt x="12874" y="10475"/>
                </a:cubicBezTo>
                <a:close/>
                <a:moveTo>
                  <a:pt x="18065" y="17"/>
                </a:moveTo>
                <a:lnTo>
                  <a:pt x="16070" y="4036"/>
                </a:lnTo>
                <a:cubicBezTo>
                  <a:pt x="16012" y="4320"/>
                  <a:pt x="15954" y="4604"/>
                  <a:pt x="15879" y="4887"/>
                </a:cubicBezTo>
                <a:lnTo>
                  <a:pt x="18297" y="17"/>
                </a:lnTo>
                <a:lnTo>
                  <a:pt x="18065" y="17"/>
                </a:lnTo>
                <a:close/>
                <a:moveTo>
                  <a:pt x="16715" y="17"/>
                </a:moveTo>
                <a:lnTo>
                  <a:pt x="16459" y="534"/>
                </a:lnTo>
                <a:cubicBezTo>
                  <a:pt x="16450" y="701"/>
                  <a:pt x="16450" y="884"/>
                  <a:pt x="16434" y="1051"/>
                </a:cubicBezTo>
                <a:lnTo>
                  <a:pt x="16947" y="17"/>
                </a:lnTo>
                <a:lnTo>
                  <a:pt x="16715" y="17"/>
                </a:lnTo>
                <a:close/>
                <a:moveTo>
                  <a:pt x="17394" y="17"/>
                </a:moveTo>
                <a:lnTo>
                  <a:pt x="16359" y="2102"/>
                </a:lnTo>
                <a:cubicBezTo>
                  <a:pt x="16343" y="2302"/>
                  <a:pt x="16318" y="2519"/>
                  <a:pt x="16285" y="2719"/>
                </a:cubicBezTo>
                <a:lnTo>
                  <a:pt x="17626" y="17"/>
                </a:lnTo>
                <a:lnTo>
                  <a:pt x="17394" y="17"/>
                </a:lnTo>
                <a:close/>
                <a:moveTo>
                  <a:pt x="1200" y="17"/>
                </a:moveTo>
                <a:lnTo>
                  <a:pt x="66" y="2302"/>
                </a:lnTo>
                <a:cubicBezTo>
                  <a:pt x="75" y="2435"/>
                  <a:pt x="83" y="2585"/>
                  <a:pt x="91" y="2719"/>
                </a:cubicBezTo>
                <a:lnTo>
                  <a:pt x="1432" y="17"/>
                </a:lnTo>
                <a:lnTo>
                  <a:pt x="1200" y="17"/>
                </a:lnTo>
                <a:close/>
                <a:moveTo>
                  <a:pt x="4570" y="17"/>
                </a:moveTo>
                <a:lnTo>
                  <a:pt x="729" y="7756"/>
                </a:lnTo>
                <a:cubicBezTo>
                  <a:pt x="753" y="7873"/>
                  <a:pt x="770" y="7990"/>
                  <a:pt x="795" y="8090"/>
                </a:cubicBezTo>
                <a:lnTo>
                  <a:pt x="4802" y="17"/>
                </a:lnTo>
                <a:lnTo>
                  <a:pt x="4570" y="17"/>
                </a:lnTo>
                <a:close/>
                <a:moveTo>
                  <a:pt x="2550" y="17"/>
                </a:moveTo>
                <a:lnTo>
                  <a:pt x="265" y="4620"/>
                </a:lnTo>
                <a:cubicBezTo>
                  <a:pt x="281" y="4754"/>
                  <a:pt x="298" y="4887"/>
                  <a:pt x="306" y="5004"/>
                </a:cubicBezTo>
                <a:lnTo>
                  <a:pt x="2782" y="17"/>
                </a:lnTo>
                <a:lnTo>
                  <a:pt x="2550" y="17"/>
                </a:lnTo>
                <a:close/>
                <a:moveTo>
                  <a:pt x="3229" y="17"/>
                </a:moveTo>
                <a:lnTo>
                  <a:pt x="406" y="5704"/>
                </a:lnTo>
                <a:cubicBezTo>
                  <a:pt x="422" y="5838"/>
                  <a:pt x="439" y="5955"/>
                  <a:pt x="455" y="6071"/>
                </a:cubicBezTo>
                <a:lnTo>
                  <a:pt x="3469" y="0"/>
                </a:lnTo>
                <a:lnTo>
                  <a:pt x="3229" y="0"/>
                </a:lnTo>
                <a:close/>
                <a:moveTo>
                  <a:pt x="3899" y="17"/>
                </a:moveTo>
                <a:lnTo>
                  <a:pt x="555" y="6755"/>
                </a:lnTo>
                <a:cubicBezTo>
                  <a:pt x="571" y="6872"/>
                  <a:pt x="596" y="6989"/>
                  <a:pt x="613" y="7105"/>
                </a:cubicBezTo>
                <a:lnTo>
                  <a:pt x="4131" y="17"/>
                </a:lnTo>
                <a:lnTo>
                  <a:pt x="3899" y="17"/>
                </a:lnTo>
                <a:close/>
                <a:moveTo>
                  <a:pt x="1879" y="17"/>
                </a:moveTo>
                <a:lnTo>
                  <a:pt x="157" y="3486"/>
                </a:lnTo>
                <a:cubicBezTo>
                  <a:pt x="166" y="3619"/>
                  <a:pt x="182" y="3770"/>
                  <a:pt x="190" y="3886"/>
                </a:cubicBezTo>
                <a:lnTo>
                  <a:pt x="2111" y="17"/>
                </a:lnTo>
                <a:lnTo>
                  <a:pt x="1879" y="17"/>
                </a:lnTo>
                <a:close/>
                <a:moveTo>
                  <a:pt x="6764" y="7856"/>
                </a:moveTo>
                <a:lnTo>
                  <a:pt x="3129" y="15178"/>
                </a:lnTo>
                <a:cubicBezTo>
                  <a:pt x="3171" y="15262"/>
                  <a:pt x="3204" y="15329"/>
                  <a:pt x="3245" y="15412"/>
                </a:cubicBezTo>
                <a:lnTo>
                  <a:pt x="6880" y="8090"/>
                </a:lnTo>
                <a:cubicBezTo>
                  <a:pt x="6838" y="8006"/>
                  <a:pt x="6797" y="7939"/>
                  <a:pt x="6764" y="7856"/>
                </a:cubicBezTo>
                <a:close/>
                <a:moveTo>
                  <a:pt x="18744" y="17"/>
                </a:moveTo>
                <a:lnTo>
                  <a:pt x="8312" y="21033"/>
                </a:lnTo>
                <a:cubicBezTo>
                  <a:pt x="8378" y="21066"/>
                  <a:pt x="8436" y="21100"/>
                  <a:pt x="8503" y="21116"/>
                </a:cubicBezTo>
                <a:lnTo>
                  <a:pt x="18976" y="17"/>
                </a:lnTo>
                <a:lnTo>
                  <a:pt x="18744" y="17"/>
                </a:lnTo>
                <a:close/>
                <a:moveTo>
                  <a:pt x="530" y="17"/>
                </a:moveTo>
                <a:lnTo>
                  <a:pt x="17" y="1051"/>
                </a:lnTo>
                <a:cubicBezTo>
                  <a:pt x="17" y="1201"/>
                  <a:pt x="25" y="1334"/>
                  <a:pt x="33" y="1501"/>
                </a:cubicBezTo>
                <a:lnTo>
                  <a:pt x="762" y="33"/>
                </a:lnTo>
                <a:lnTo>
                  <a:pt x="530" y="33"/>
                </a:lnTo>
                <a:close/>
                <a:moveTo>
                  <a:pt x="0" y="17"/>
                </a:moveTo>
                <a:cubicBezTo>
                  <a:pt x="0" y="67"/>
                  <a:pt x="0" y="133"/>
                  <a:pt x="0" y="183"/>
                </a:cubicBezTo>
                <a:lnTo>
                  <a:pt x="83" y="17"/>
                </a:lnTo>
                <a:lnTo>
                  <a:pt x="0" y="17"/>
                </a:lnTo>
                <a:close/>
                <a:moveTo>
                  <a:pt x="5141" y="250"/>
                </a:moveTo>
                <a:lnTo>
                  <a:pt x="936" y="8723"/>
                </a:lnTo>
                <a:cubicBezTo>
                  <a:pt x="960" y="8840"/>
                  <a:pt x="985" y="8940"/>
                  <a:pt x="1010" y="9057"/>
                </a:cubicBezTo>
                <a:lnTo>
                  <a:pt x="5150" y="717"/>
                </a:lnTo>
                <a:cubicBezTo>
                  <a:pt x="5141" y="534"/>
                  <a:pt x="5141" y="384"/>
                  <a:pt x="5141" y="250"/>
                </a:cubicBezTo>
                <a:close/>
                <a:moveTo>
                  <a:pt x="6151" y="6372"/>
                </a:moveTo>
                <a:lnTo>
                  <a:pt x="2492" y="13744"/>
                </a:lnTo>
                <a:cubicBezTo>
                  <a:pt x="2525" y="13827"/>
                  <a:pt x="2566" y="13911"/>
                  <a:pt x="2600" y="13994"/>
                </a:cubicBezTo>
                <a:lnTo>
                  <a:pt x="6251" y="6638"/>
                </a:lnTo>
                <a:cubicBezTo>
                  <a:pt x="6209" y="6555"/>
                  <a:pt x="6176" y="6455"/>
                  <a:pt x="6151" y="6372"/>
                </a:cubicBezTo>
                <a:close/>
                <a:moveTo>
                  <a:pt x="5886" y="5538"/>
                </a:moveTo>
                <a:lnTo>
                  <a:pt x="2186" y="12993"/>
                </a:lnTo>
                <a:cubicBezTo>
                  <a:pt x="2219" y="13077"/>
                  <a:pt x="2252" y="13177"/>
                  <a:pt x="2285" y="13260"/>
                </a:cubicBezTo>
                <a:lnTo>
                  <a:pt x="5969" y="5838"/>
                </a:lnTo>
                <a:cubicBezTo>
                  <a:pt x="5944" y="5721"/>
                  <a:pt x="5911" y="5638"/>
                  <a:pt x="5886" y="5538"/>
                </a:cubicBezTo>
                <a:close/>
                <a:moveTo>
                  <a:pt x="6441" y="7139"/>
                </a:moveTo>
                <a:lnTo>
                  <a:pt x="2798" y="14478"/>
                </a:lnTo>
                <a:cubicBezTo>
                  <a:pt x="2831" y="14561"/>
                  <a:pt x="2873" y="14645"/>
                  <a:pt x="2914" y="14728"/>
                </a:cubicBezTo>
                <a:lnTo>
                  <a:pt x="6549" y="7406"/>
                </a:lnTo>
                <a:cubicBezTo>
                  <a:pt x="6516" y="7306"/>
                  <a:pt x="6474" y="7222"/>
                  <a:pt x="6441" y="7139"/>
                </a:cubicBezTo>
                <a:close/>
                <a:moveTo>
                  <a:pt x="5655" y="4637"/>
                </a:moveTo>
                <a:lnTo>
                  <a:pt x="1904" y="12193"/>
                </a:lnTo>
                <a:cubicBezTo>
                  <a:pt x="1937" y="12293"/>
                  <a:pt x="1970" y="12376"/>
                  <a:pt x="2004" y="12476"/>
                </a:cubicBezTo>
                <a:lnTo>
                  <a:pt x="5737" y="4954"/>
                </a:lnTo>
                <a:cubicBezTo>
                  <a:pt x="5704" y="4854"/>
                  <a:pt x="5679" y="4737"/>
                  <a:pt x="5655" y="4637"/>
                </a:cubicBezTo>
                <a:close/>
                <a:moveTo>
                  <a:pt x="5191" y="1501"/>
                </a:moveTo>
                <a:lnTo>
                  <a:pt x="1151" y="9641"/>
                </a:lnTo>
                <a:cubicBezTo>
                  <a:pt x="1176" y="9758"/>
                  <a:pt x="1200" y="9858"/>
                  <a:pt x="1234" y="9958"/>
                </a:cubicBezTo>
                <a:lnTo>
                  <a:pt x="5232" y="1901"/>
                </a:lnTo>
                <a:cubicBezTo>
                  <a:pt x="5216" y="1768"/>
                  <a:pt x="5199" y="1635"/>
                  <a:pt x="5191" y="1501"/>
                </a:cubicBezTo>
                <a:close/>
                <a:moveTo>
                  <a:pt x="5307" y="2635"/>
                </a:moveTo>
                <a:lnTo>
                  <a:pt x="1391" y="10525"/>
                </a:lnTo>
                <a:cubicBezTo>
                  <a:pt x="1416" y="10625"/>
                  <a:pt x="1449" y="10725"/>
                  <a:pt x="1474" y="10825"/>
                </a:cubicBezTo>
                <a:lnTo>
                  <a:pt x="5357" y="3002"/>
                </a:lnTo>
                <a:cubicBezTo>
                  <a:pt x="5340" y="2886"/>
                  <a:pt x="5323" y="2752"/>
                  <a:pt x="5307" y="2635"/>
                </a:cubicBezTo>
                <a:close/>
                <a:moveTo>
                  <a:pt x="5464" y="3669"/>
                </a:moveTo>
                <a:lnTo>
                  <a:pt x="1639" y="11375"/>
                </a:lnTo>
                <a:cubicBezTo>
                  <a:pt x="1672" y="11475"/>
                  <a:pt x="1697" y="11576"/>
                  <a:pt x="1730" y="11659"/>
                </a:cubicBezTo>
                <a:lnTo>
                  <a:pt x="5522" y="4020"/>
                </a:lnTo>
                <a:cubicBezTo>
                  <a:pt x="5506" y="3903"/>
                  <a:pt x="5481" y="3786"/>
                  <a:pt x="5464" y="3669"/>
                </a:cubicBezTo>
                <a:close/>
                <a:moveTo>
                  <a:pt x="16873" y="17864"/>
                </a:moveTo>
                <a:lnTo>
                  <a:pt x="19737" y="12093"/>
                </a:lnTo>
                <a:cubicBezTo>
                  <a:pt x="19878" y="11676"/>
                  <a:pt x="20010" y="11242"/>
                  <a:pt x="20143" y="10808"/>
                </a:cubicBezTo>
                <a:lnTo>
                  <a:pt x="16235" y="18681"/>
                </a:lnTo>
                <a:cubicBezTo>
                  <a:pt x="16450" y="18414"/>
                  <a:pt x="16657" y="18147"/>
                  <a:pt x="16873" y="17864"/>
                </a:cubicBezTo>
                <a:close/>
                <a:moveTo>
                  <a:pt x="12427" y="21366"/>
                </a:moveTo>
                <a:lnTo>
                  <a:pt x="21476" y="3136"/>
                </a:lnTo>
                <a:cubicBezTo>
                  <a:pt x="21492" y="2952"/>
                  <a:pt x="21501" y="2769"/>
                  <a:pt x="21517" y="2585"/>
                </a:cubicBezTo>
                <a:lnTo>
                  <a:pt x="12154" y="21450"/>
                </a:lnTo>
                <a:cubicBezTo>
                  <a:pt x="12245" y="21417"/>
                  <a:pt x="12336" y="21400"/>
                  <a:pt x="12427" y="21366"/>
                </a:cubicBezTo>
                <a:close/>
                <a:moveTo>
                  <a:pt x="20085" y="17"/>
                </a:moveTo>
                <a:lnTo>
                  <a:pt x="9455" y="21433"/>
                </a:lnTo>
                <a:cubicBezTo>
                  <a:pt x="9529" y="21450"/>
                  <a:pt x="9595" y="21467"/>
                  <a:pt x="9662" y="21483"/>
                </a:cubicBezTo>
                <a:lnTo>
                  <a:pt x="20317" y="17"/>
                </a:lnTo>
                <a:lnTo>
                  <a:pt x="20085" y="17"/>
                </a:lnTo>
                <a:close/>
                <a:moveTo>
                  <a:pt x="11665" y="21550"/>
                </a:moveTo>
                <a:lnTo>
                  <a:pt x="21567" y="1601"/>
                </a:lnTo>
                <a:cubicBezTo>
                  <a:pt x="21575" y="1434"/>
                  <a:pt x="21575" y="1268"/>
                  <a:pt x="21583" y="1101"/>
                </a:cubicBezTo>
                <a:lnTo>
                  <a:pt x="11417" y="21583"/>
                </a:lnTo>
                <a:cubicBezTo>
                  <a:pt x="11500" y="21567"/>
                  <a:pt x="11582" y="21567"/>
                  <a:pt x="11665" y="21550"/>
                </a:cubicBezTo>
                <a:close/>
                <a:moveTo>
                  <a:pt x="21434" y="17"/>
                </a:moveTo>
                <a:lnTo>
                  <a:pt x="10721" y="21600"/>
                </a:lnTo>
                <a:cubicBezTo>
                  <a:pt x="10804" y="21600"/>
                  <a:pt x="10879" y="21600"/>
                  <a:pt x="10961" y="21600"/>
                </a:cubicBezTo>
                <a:lnTo>
                  <a:pt x="21600" y="167"/>
                </a:lnTo>
                <a:cubicBezTo>
                  <a:pt x="21600" y="117"/>
                  <a:pt x="21600" y="67"/>
                  <a:pt x="21600" y="17"/>
                </a:cubicBezTo>
                <a:lnTo>
                  <a:pt x="21434" y="17"/>
                </a:lnTo>
                <a:close/>
                <a:moveTo>
                  <a:pt x="20764" y="17"/>
                </a:moveTo>
                <a:lnTo>
                  <a:pt x="10067" y="21567"/>
                </a:lnTo>
                <a:cubicBezTo>
                  <a:pt x="10142" y="21583"/>
                  <a:pt x="10216" y="21583"/>
                  <a:pt x="10291" y="21600"/>
                </a:cubicBezTo>
                <a:lnTo>
                  <a:pt x="20996" y="33"/>
                </a:lnTo>
                <a:lnTo>
                  <a:pt x="20764" y="33"/>
                </a:lnTo>
                <a:close/>
                <a:moveTo>
                  <a:pt x="15316" y="19632"/>
                </a:moveTo>
                <a:lnTo>
                  <a:pt x="20615" y="8957"/>
                </a:lnTo>
                <a:cubicBezTo>
                  <a:pt x="20681" y="8673"/>
                  <a:pt x="20739" y="8390"/>
                  <a:pt x="20797" y="8123"/>
                </a:cubicBezTo>
                <a:lnTo>
                  <a:pt x="14902" y="19999"/>
                </a:lnTo>
                <a:cubicBezTo>
                  <a:pt x="15035" y="19882"/>
                  <a:pt x="15175" y="19749"/>
                  <a:pt x="15316" y="19632"/>
                </a:cubicBezTo>
                <a:close/>
                <a:moveTo>
                  <a:pt x="14199" y="20516"/>
                </a:moveTo>
                <a:lnTo>
                  <a:pt x="21054" y="6705"/>
                </a:lnTo>
                <a:cubicBezTo>
                  <a:pt x="21095" y="6472"/>
                  <a:pt x="21128" y="6255"/>
                  <a:pt x="21161" y="6021"/>
                </a:cubicBezTo>
                <a:lnTo>
                  <a:pt x="13859" y="20733"/>
                </a:lnTo>
                <a:cubicBezTo>
                  <a:pt x="13975" y="20666"/>
                  <a:pt x="14091" y="20583"/>
                  <a:pt x="14199" y="20516"/>
                </a:cubicBezTo>
                <a:close/>
                <a:moveTo>
                  <a:pt x="19414" y="17"/>
                </a:moveTo>
                <a:lnTo>
                  <a:pt x="8867" y="21266"/>
                </a:lnTo>
                <a:cubicBezTo>
                  <a:pt x="8933" y="21283"/>
                  <a:pt x="8999" y="21316"/>
                  <a:pt x="9066" y="21333"/>
                </a:cubicBezTo>
                <a:lnTo>
                  <a:pt x="19646" y="17"/>
                </a:lnTo>
                <a:lnTo>
                  <a:pt x="19414" y="17"/>
                </a:lnTo>
                <a:close/>
                <a:moveTo>
                  <a:pt x="13263" y="21050"/>
                </a:moveTo>
                <a:lnTo>
                  <a:pt x="21318" y="4820"/>
                </a:lnTo>
                <a:cubicBezTo>
                  <a:pt x="21343" y="4620"/>
                  <a:pt x="21360" y="4420"/>
                  <a:pt x="21385" y="4220"/>
                </a:cubicBezTo>
                <a:lnTo>
                  <a:pt x="12965" y="21183"/>
                </a:lnTo>
                <a:cubicBezTo>
                  <a:pt x="13064" y="21133"/>
                  <a:pt x="13164" y="21100"/>
                  <a:pt x="13263" y="21050"/>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2" name="Date Placeholder 4">
            <a:extLst>
              <a:ext uri="{FF2B5EF4-FFF2-40B4-BE49-F238E27FC236}">
                <a16:creationId xmlns:a16="http://schemas.microsoft.com/office/drawing/2014/main" id="{F7BA206B-105D-EC2B-2503-F96340586911}"/>
              </a:ext>
            </a:extLst>
          </p:cNvPr>
          <p:cNvSpPr>
            <a:spLocks noGrp="1"/>
          </p:cNvSpPr>
          <p:nvPr>
            <p:ph type="dt" sz="half" idx="10"/>
          </p:nvPr>
        </p:nvSpPr>
        <p:spPr>
          <a:xfrm rot="5400000">
            <a:off x="7605990" y="4880928"/>
            <a:ext cx="2057400" cy="365125"/>
          </a:xfrm>
        </p:spPr>
        <p:txBody>
          <a:bodyPr/>
          <a:lstStyle/>
          <a:p>
            <a:r>
              <a:rPr lang="en-US" dirty="0"/>
              <a:t>27.07.2023</a:t>
            </a:r>
          </a:p>
        </p:txBody>
      </p:sp>
    </p:spTree>
    <p:extLst>
      <p:ext uri="{BB962C8B-B14F-4D97-AF65-F5344CB8AC3E}">
        <p14:creationId xmlns:p14="http://schemas.microsoft.com/office/powerpoint/2010/main" val="127878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EB0F5E0-4827-F84B-938D-AB1578704DF8}"/>
              </a:ext>
            </a:extLst>
          </p:cNvPr>
          <p:cNvSpPr>
            <a:spLocks noGrp="1"/>
          </p:cNvSpPr>
          <p:nvPr>
            <p:ph type="pic" sz="quarter" idx="13"/>
          </p:nvPr>
        </p:nvSpPr>
        <p:spPr/>
      </p:sp>
      <p:sp>
        <p:nvSpPr>
          <p:cNvPr id="4" name="Title 3">
            <a:extLst>
              <a:ext uri="{FF2B5EF4-FFF2-40B4-BE49-F238E27FC236}">
                <a16:creationId xmlns:a16="http://schemas.microsoft.com/office/drawing/2014/main" id="{7F8F5022-268D-41E7-A02E-D4A6A18EEAC7}"/>
              </a:ext>
            </a:extLst>
          </p:cNvPr>
          <p:cNvSpPr>
            <a:spLocks noGrp="1"/>
          </p:cNvSpPr>
          <p:nvPr>
            <p:ph type="title"/>
          </p:nvPr>
        </p:nvSpPr>
        <p:spPr/>
        <p:txBody>
          <a:bodyPr/>
          <a:lstStyle/>
          <a:p>
            <a:r>
              <a:rPr lang="en-US" dirty="0"/>
              <a:t>Title of your Section</a:t>
            </a:r>
          </a:p>
        </p:txBody>
      </p:sp>
      <p:sp>
        <p:nvSpPr>
          <p:cNvPr id="5" name="Text Placeholder 4">
            <a:extLst>
              <a:ext uri="{FF2B5EF4-FFF2-40B4-BE49-F238E27FC236}">
                <a16:creationId xmlns:a16="http://schemas.microsoft.com/office/drawing/2014/main" id="{00520C93-D099-4204-BCD6-F4B5C8F9B654}"/>
              </a:ext>
            </a:extLst>
          </p:cNvPr>
          <p:cNvSpPr>
            <a:spLocks noGrp="1"/>
          </p:cNvSpPr>
          <p:nvPr>
            <p:ph type="body" idx="1"/>
          </p:nvPr>
        </p:nvSpPr>
        <p:spPr/>
        <p:txBody>
          <a:bodyPr/>
          <a:lstStyle/>
          <a:p>
            <a:r>
              <a:rPr lang="en-US" dirty="0"/>
              <a:t>Here goes the subtitle of your section</a:t>
            </a:r>
          </a:p>
        </p:txBody>
      </p:sp>
      <p:sp>
        <p:nvSpPr>
          <p:cNvPr id="6" name="Slide Number Placeholder 5">
            <a:extLst>
              <a:ext uri="{FF2B5EF4-FFF2-40B4-BE49-F238E27FC236}">
                <a16:creationId xmlns:a16="http://schemas.microsoft.com/office/drawing/2014/main" id="{4E1E11D9-2B6A-419D-84D0-A3D3BB7C228B}"/>
              </a:ext>
            </a:extLst>
          </p:cNvPr>
          <p:cNvSpPr>
            <a:spLocks noGrp="1"/>
          </p:cNvSpPr>
          <p:nvPr>
            <p:ph type="sldNum" sz="quarter" idx="12"/>
          </p:nvPr>
        </p:nvSpPr>
        <p:spPr/>
        <p:txBody>
          <a:bodyPr/>
          <a:lstStyle/>
          <a:p>
            <a:fld id="{9319E888-69DF-4A19-BF5D-F6CF70DE7D06}" type="slidenum">
              <a:rPr lang="en-US" smtClean="0"/>
              <a:t>5</a:t>
            </a:fld>
            <a:endParaRPr lang="en-US"/>
          </a:p>
        </p:txBody>
      </p:sp>
      <p:sp>
        <p:nvSpPr>
          <p:cNvPr id="8" name="Date Placeholder 4">
            <a:extLst>
              <a:ext uri="{FF2B5EF4-FFF2-40B4-BE49-F238E27FC236}">
                <a16:creationId xmlns:a16="http://schemas.microsoft.com/office/drawing/2014/main" id="{9C18AB42-8EC9-CD00-A656-173FDD04BD45}"/>
              </a:ext>
            </a:extLst>
          </p:cNvPr>
          <p:cNvSpPr>
            <a:spLocks noGrp="1"/>
          </p:cNvSpPr>
          <p:nvPr>
            <p:ph type="dt" sz="half" idx="10"/>
          </p:nvPr>
        </p:nvSpPr>
        <p:spPr>
          <a:xfrm rot="5400000">
            <a:off x="7605990" y="4880928"/>
            <a:ext cx="2057400" cy="365125"/>
          </a:xfrm>
        </p:spPr>
        <p:txBody>
          <a:bodyPr/>
          <a:lstStyle/>
          <a:p>
            <a:r>
              <a:rPr lang="en-US" dirty="0"/>
              <a:t>27.07.2023</a:t>
            </a:r>
          </a:p>
        </p:txBody>
      </p:sp>
    </p:spTree>
    <p:extLst>
      <p:ext uri="{BB962C8B-B14F-4D97-AF65-F5344CB8AC3E}">
        <p14:creationId xmlns:p14="http://schemas.microsoft.com/office/powerpoint/2010/main" val="346000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0B93-1642-4016-B0F7-BDA1DFE44AB9}"/>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F50450A-AD04-406D-804F-9709D82F6394}"/>
              </a:ext>
            </a:extLst>
          </p:cNvPr>
          <p:cNvSpPr>
            <a:spLocks noGrp="1"/>
          </p:cNvSpPr>
          <p:nvPr>
            <p:ph type="body" idx="1"/>
          </p:nvPr>
        </p:nvSpPr>
        <p:spPr/>
        <p:txBody>
          <a:bodyPr/>
          <a:lstStyle/>
          <a:p>
            <a:r>
              <a:rPr lang="en-US" noProof="1"/>
              <a:t>Lorem ipsum dolor sit amet, tollit epicuri est ex, exerci accumsan singulis ei mel.</a:t>
            </a:r>
          </a:p>
        </p:txBody>
      </p:sp>
      <p:sp>
        <p:nvSpPr>
          <p:cNvPr id="7" name="Picture Placeholder 6">
            <a:extLst>
              <a:ext uri="{FF2B5EF4-FFF2-40B4-BE49-F238E27FC236}">
                <a16:creationId xmlns:a16="http://schemas.microsoft.com/office/drawing/2014/main" id="{9A54CE1C-BFF5-174C-8F97-BCF94F3E842E}"/>
              </a:ext>
            </a:extLst>
          </p:cNvPr>
          <p:cNvSpPr>
            <a:spLocks noGrp="1"/>
          </p:cNvSpPr>
          <p:nvPr>
            <p:ph type="pic" sz="quarter" idx="13"/>
          </p:nvPr>
        </p:nvSpPr>
        <p:spPr/>
      </p:sp>
      <p:sp>
        <p:nvSpPr>
          <p:cNvPr id="8" name="Text Placeholder 7">
            <a:extLst>
              <a:ext uri="{FF2B5EF4-FFF2-40B4-BE49-F238E27FC236}">
                <a16:creationId xmlns:a16="http://schemas.microsoft.com/office/drawing/2014/main" id="{6CE39371-E7B1-4185-808C-D50B6DD6A26A}"/>
              </a:ext>
            </a:extLst>
          </p:cNvPr>
          <p:cNvSpPr>
            <a:spLocks noGrp="1"/>
          </p:cNvSpPr>
          <p:nvPr>
            <p:ph type="body" sz="quarter" idx="14"/>
          </p:nvPr>
        </p:nvSpPr>
        <p:spPr/>
        <p:txBody>
          <a:bodyPr/>
          <a:lstStyle/>
          <a:p>
            <a:r>
              <a:rPr lang="en-US" dirty="0"/>
              <a:t>First / Last Name</a:t>
            </a:r>
          </a:p>
        </p:txBody>
      </p:sp>
      <p:sp>
        <p:nvSpPr>
          <p:cNvPr id="9" name="Text Placeholder 8">
            <a:extLst>
              <a:ext uri="{FF2B5EF4-FFF2-40B4-BE49-F238E27FC236}">
                <a16:creationId xmlns:a16="http://schemas.microsoft.com/office/drawing/2014/main" id="{CA6EE475-10CD-478A-9EBA-55976C53275A}"/>
              </a:ext>
            </a:extLst>
          </p:cNvPr>
          <p:cNvSpPr>
            <a:spLocks noGrp="1"/>
          </p:cNvSpPr>
          <p:nvPr>
            <p:ph type="body" sz="quarter" idx="15"/>
          </p:nvPr>
        </p:nvSpPr>
        <p:spPr/>
        <p:txBody>
          <a:bodyPr/>
          <a:lstStyle/>
          <a:p>
            <a:r>
              <a:rPr lang="en-US" dirty="0"/>
              <a:t>(123) 456-7890</a:t>
            </a:r>
          </a:p>
        </p:txBody>
      </p:sp>
      <p:sp>
        <p:nvSpPr>
          <p:cNvPr id="12" name="Text Placeholder 11">
            <a:extLst>
              <a:ext uri="{FF2B5EF4-FFF2-40B4-BE49-F238E27FC236}">
                <a16:creationId xmlns:a16="http://schemas.microsoft.com/office/drawing/2014/main" id="{F1DD2598-F372-43E7-ACEA-01FC7EB52BF2}"/>
              </a:ext>
            </a:extLst>
          </p:cNvPr>
          <p:cNvSpPr>
            <a:spLocks noGrp="1"/>
          </p:cNvSpPr>
          <p:nvPr>
            <p:ph type="body" sz="quarter" idx="16"/>
          </p:nvPr>
        </p:nvSpPr>
        <p:spPr/>
        <p:txBody>
          <a:bodyPr/>
          <a:lstStyle/>
          <a:p>
            <a:r>
              <a:rPr lang="en-US" dirty="0"/>
              <a:t>Your Company</a:t>
            </a:r>
          </a:p>
        </p:txBody>
      </p:sp>
      <p:sp>
        <p:nvSpPr>
          <p:cNvPr id="6" name="Slide Number Placeholder 5">
            <a:extLst>
              <a:ext uri="{FF2B5EF4-FFF2-40B4-BE49-F238E27FC236}">
                <a16:creationId xmlns:a16="http://schemas.microsoft.com/office/drawing/2014/main" id="{B4A4F826-E8AB-4DA0-8B38-6404E7A9D818}"/>
              </a:ext>
            </a:extLst>
          </p:cNvPr>
          <p:cNvSpPr>
            <a:spLocks noGrp="1"/>
          </p:cNvSpPr>
          <p:nvPr>
            <p:ph type="sldNum" sz="quarter" idx="12"/>
          </p:nvPr>
        </p:nvSpPr>
        <p:spPr/>
        <p:txBody>
          <a:bodyPr/>
          <a:lstStyle/>
          <a:p>
            <a:fld id="{9319E888-69DF-4A19-BF5D-F6CF70DE7D06}" type="slidenum">
              <a:rPr lang="en-US" smtClean="0"/>
              <a:t>6</a:t>
            </a:fld>
            <a:endParaRPr lang="en-US"/>
          </a:p>
        </p:txBody>
      </p:sp>
      <p:sp>
        <p:nvSpPr>
          <p:cNvPr id="10" name="Date Placeholder 4">
            <a:extLst>
              <a:ext uri="{FF2B5EF4-FFF2-40B4-BE49-F238E27FC236}">
                <a16:creationId xmlns:a16="http://schemas.microsoft.com/office/drawing/2014/main" id="{E9744E86-57EC-7493-7E05-25D0AE5DEC89}"/>
              </a:ext>
            </a:extLst>
          </p:cNvPr>
          <p:cNvSpPr>
            <a:spLocks noGrp="1"/>
          </p:cNvSpPr>
          <p:nvPr>
            <p:ph type="dt" sz="half" idx="10"/>
          </p:nvPr>
        </p:nvSpPr>
        <p:spPr>
          <a:xfrm rot="5400000">
            <a:off x="7605990" y="4880928"/>
            <a:ext cx="2057400" cy="365125"/>
          </a:xfrm>
        </p:spPr>
        <p:txBody>
          <a:bodyPr/>
          <a:lstStyle/>
          <a:p>
            <a:r>
              <a:rPr lang="en-US" dirty="0"/>
              <a:t>27.07.2023</a:t>
            </a:r>
          </a:p>
        </p:txBody>
      </p:sp>
    </p:spTree>
    <p:extLst>
      <p:ext uri="{BB962C8B-B14F-4D97-AF65-F5344CB8AC3E}">
        <p14:creationId xmlns:p14="http://schemas.microsoft.com/office/powerpoint/2010/main" val="37029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BCEAC-9D2A-4F2E-911E-7147EC8657C0}"/>
              </a:ext>
            </a:extLst>
          </p:cNvPr>
          <p:cNvSpPr>
            <a:spLocks noGrp="1"/>
          </p:cNvSpPr>
          <p:nvPr>
            <p:ph type="title"/>
          </p:nvPr>
        </p:nvSpPr>
        <p:spPr/>
        <p:txBody>
          <a:bodyPr/>
          <a:lstStyle/>
          <a:p>
            <a:r>
              <a:rPr lang="en-US" dirty="0"/>
              <a:t>Color Theme</a:t>
            </a:r>
          </a:p>
        </p:txBody>
      </p:sp>
      <p:sp>
        <p:nvSpPr>
          <p:cNvPr id="2" name="Text Placeholder 1">
            <a:extLst>
              <a:ext uri="{FF2B5EF4-FFF2-40B4-BE49-F238E27FC236}">
                <a16:creationId xmlns:a16="http://schemas.microsoft.com/office/drawing/2014/main" id="{89C475BB-900F-4B8F-9FFF-D7E95269627E}"/>
              </a:ext>
            </a:extLst>
          </p:cNvPr>
          <p:cNvSpPr>
            <a:spLocks noGrp="1"/>
          </p:cNvSpPr>
          <p:nvPr>
            <p:ph type="body" sz="quarter" idx="10"/>
          </p:nvPr>
        </p:nvSpPr>
        <p:spPr/>
        <p:txBody>
          <a:bodyPr/>
          <a:lstStyle/>
          <a:p>
            <a:r>
              <a:rPr lang="en-US" dirty="0"/>
              <a:t>Typography</a:t>
            </a:r>
          </a:p>
        </p:txBody>
      </p:sp>
      <p:sp>
        <p:nvSpPr>
          <p:cNvPr id="3" name="Text Placeholder 2">
            <a:extLst>
              <a:ext uri="{FF2B5EF4-FFF2-40B4-BE49-F238E27FC236}">
                <a16:creationId xmlns:a16="http://schemas.microsoft.com/office/drawing/2014/main" id="{5225E8A0-1B84-4426-B550-BB544CBB6975}"/>
              </a:ext>
            </a:extLst>
          </p:cNvPr>
          <p:cNvSpPr>
            <a:spLocks noGrp="1"/>
          </p:cNvSpPr>
          <p:nvPr>
            <p:ph type="body" sz="quarter" idx="11"/>
          </p:nvPr>
        </p:nvSpPr>
        <p:spPr/>
        <p:txBody>
          <a:bodyPr>
            <a:noAutofit/>
          </a:bodyPr>
          <a:lstStyle/>
          <a:p>
            <a:r>
              <a:rPr lang="en-US" dirty="0"/>
              <a:t>Calibri</a:t>
            </a:r>
          </a:p>
        </p:txBody>
      </p:sp>
      <p:sp>
        <p:nvSpPr>
          <p:cNvPr id="7" name="Text Placeholder 6">
            <a:extLst>
              <a:ext uri="{FF2B5EF4-FFF2-40B4-BE49-F238E27FC236}">
                <a16:creationId xmlns:a16="http://schemas.microsoft.com/office/drawing/2014/main" id="{2047FA86-807B-4F05-87FF-FC8CD03AAFA4}"/>
              </a:ext>
            </a:extLst>
          </p:cNvPr>
          <p:cNvSpPr>
            <a:spLocks noGrp="1"/>
          </p:cNvSpPr>
          <p:nvPr>
            <p:ph type="body" sz="quarter" idx="12"/>
          </p:nvPr>
        </p:nvSpPr>
        <p:spPr/>
        <p:txBody>
          <a:bodyPr>
            <a:noAutofit/>
          </a:bodyPr>
          <a:lstStyle/>
          <a:p>
            <a:r>
              <a:rPr lang="en-US" dirty="0"/>
              <a:t>Calibri</a:t>
            </a:r>
          </a:p>
        </p:txBody>
      </p:sp>
    </p:spTree>
    <p:extLst>
      <p:ext uri="{BB962C8B-B14F-4D97-AF65-F5344CB8AC3E}">
        <p14:creationId xmlns:p14="http://schemas.microsoft.com/office/powerpoint/2010/main" val="332821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99800"/>
      </p:ext>
    </p:extLst>
  </p:cSld>
  <p:clrMapOvr>
    <a:masterClrMapping/>
  </p:clrMapOvr>
</p:sld>
</file>

<file path=ppt/theme/theme1.xml><?xml version="1.0" encoding="utf-8"?>
<a:theme xmlns:a="http://schemas.openxmlformats.org/drawingml/2006/main" name="PresentationGO">
  <a:themeElements>
    <a:clrScheme name="GEOMETRIC">
      <a:dk1>
        <a:srgbClr val="000000"/>
      </a:dk1>
      <a:lt1>
        <a:srgbClr val="FFFFFF"/>
      </a:lt1>
      <a:dk2>
        <a:srgbClr val="000000"/>
      </a:dk2>
      <a:lt2>
        <a:srgbClr val="E6E3E1"/>
      </a:lt2>
      <a:accent1>
        <a:srgbClr val="D5D3D1"/>
      </a:accent1>
      <a:accent2>
        <a:srgbClr val="12A89E"/>
      </a:accent2>
      <a:accent3>
        <a:srgbClr val="86AEDA"/>
      </a:accent3>
      <a:accent4>
        <a:srgbClr val="F5C83E"/>
      </a:accent4>
      <a:accent5>
        <a:srgbClr val="EF7F70"/>
      </a:accent5>
      <a:accent6>
        <a:srgbClr val="AED489"/>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48_T_PGO_ABSTRACT-GEOMETRY-4x3.pptx" id="{C05EFD39-8F15-4065-B08A-F76AE90F5C21}" vid="{A0C6A366-9A61-483C-9A8F-139F3CE46B0D}"/>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48_T_PGO_ABSTRACT-GEOMETRY-4x3.pptx" id="{C05EFD39-8F15-4065-B08A-F76AE90F5C21}" vid="{0F62B248-FC46-4B02-AB57-0E545BED96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0148_T_PGO_ABSTRACT-GEOMETRY-4x3</Template>
  <TotalTime>28</TotalTime>
  <Words>337</Words>
  <Application>Microsoft Office PowerPoint</Application>
  <PresentationFormat>On-screen Show (4:3)</PresentationFormat>
  <Paragraphs>52</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Open Sans</vt:lpstr>
      <vt:lpstr>PresentationGO</vt:lpstr>
      <vt:lpstr>Designed by PresentationGO</vt:lpstr>
      <vt:lpstr>Deep Learning Project</vt:lpstr>
      <vt:lpstr>Deep Residual Learning for Image Recognition</vt:lpstr>
      <vt:lpstr>Title of your Slide</vt:lpstr>
      <vt:lpstr>Title of your Section</vt:lpstr>
      <vt:lpstr>Title of your Section</vt:lpstr>
      <vt:lpstr>Thank You!</vt:lpstr>
      <vt:lpstr>Color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Project</dc:title>
  <dc:creator>racheli eliyahu</dc:creator>
  <dc:description>© Copyright PresentationGo.com</dc:description>
  <cp:lastModifiedBy>racheli eliyahu</cp:lastModifiedBy>
  <cp:revision>2</cp:revision>
  <dcterms:created xsi:type="dcterms:W3CDTF">2023-07-20T14:50:40Z</dcterms:created>
  <dcterms:modified xsi:type="dcterms:W3CDTF">2023-07-20T15:19:26Z</dcterms:modified>
  <cp:category>Templates</cp:category>
</cp:coreProperties>
</file>