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5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451BB-C824-480D-8F0A-A29601D7A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C3A760-A680-467F-9EA0-147FEFA60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298DBE-BBD0-4D0F-B1E2-1FCC7ED8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3D644A-CAB1-4216-833B-6D2E8B4A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262E1B-0E63-4768-992F-319D9E5B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883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8C986-A751-4984-AB11-5313AB88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62764AB-0BA4-4BA1-9A37-52928A71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F9296B-6511-499F-A648-A4E453FC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19D0EE-B64F-4EAD-8E86-89DE991D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BBA7F3-369C-44D2-BDB1-FCCC8C2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76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84C1104-5399-4533-9931-65BF3925F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3B8DCB4-D7D7-438F-9BEC-C50CE2763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D79B09-8187-4CBC-B137-05B1AC01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DF2C57-0A39-472A-9482-FFEF9348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299907-8A9D-4372-90A5-6370BF3B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82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3A6871-1ADB-4DB7-AA33-461F67A3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89141-D7E7-41A2-BE81-DF218CB0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DF1D97-CA21-4303-A0A5-5C103B7B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261B1B-1C8F-479D-8BCF-1AE684C7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7D2391-456E-446F-8FB0-60618371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75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53F399-5782-4F7D-9AB9-5BBF0EA9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F9A85C8-A23E-4FCE-8ECF-81E9862C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30D19E-D878-4986-B5DA-83BE0BD6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992480-D15D-4792-8CA1-6EA7DF4F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4ED85E-8DD7-4FC7-B926-A98F357F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12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DDD972-5D0C-4D24-BF68-0E39B762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9ED954-3092-464A-8AF3-5BCDB030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67C277B-476D-4C1B-B69B-936B09B8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F05DF6-7E1D-4811-A7A6-9336775E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66BB0E-A4D2-468C-8451-D9DE7944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2B14D1B-D893-4332-AD92-8C2857B5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53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856A2E-D237-4BF1-BCFF-0C014E0D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95E661-3533-4623-B60B-AFBEE0A5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A108B1D-AC27-4573-A754-8E60D671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BC600E7-ED53-44C7-8DCE-1B01CD3F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D8643D8-5C42-4AF9-80A6-7B604E16C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37ECAD2-C430-4FC2-BA54-FE00F2F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27432A0-E733-49AC-AF64-FE229B9D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F45AC78-20AC-4623-8DB5-C9BD0082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9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C56650-86E4-4D1E-9B49-040353FF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914725C-3C0E-49E3-B75D-4BE7C45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5CB90CF-87B2-422A-B183-79239BEE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AAC702A-9D6E-4019-A46E-6B121DE2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65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7D093B1-0DE8-45A3-88EE-B0E3341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D5F71E9-FD83-4205-BE62-534C0067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6DD4E82-BB74-4295-B56D-F6A89F41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70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481E4-75B9-4DE4-A819-63ADA3FC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0200C2-C03F-42D3-BC7E-A6E18A59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14B9C48-A075-420A-9F44-505336E42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DCF258-9CCE-466F-8AD6-BA5873EB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C4AA4C-657F-491B-8383-5E836B08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2FB81A-7CE4-4931-A5C7-23F172B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28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530AE0-D433-4D07-A001-448360A1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D995B54-9784-49DE-9936-5D857BA9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F8D0CDF-DFF0-408A-A6E8-1676BA53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22CA04C-E5A6-4EEF-812C-C53252CA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052627-7593-4AE5-B619-7B1B4F1A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05327C-D8D9-43A0-ABD9-C01EF110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19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8A1B9D-0370-4B89-9B26-7B966603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F54527-0E25-45D2-B2B3-F4F4B665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16C51E-2199-4C9F-B39D-F68BA122E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75232-A689-44A0-8DF2-F0D80F6DB845}" type="datetimeFigureOut">
              <a:rPr lang="he-IL" smtClean="0"/>
              <a:t>כ"ו/חשון/תשפ"ב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7D2C22-F62B-442D-A7C2-38C6C3A8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550CF4-7292-47CA-9B77-DAAF93D0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2935-3BEC-4A8B-8099-1C88A2173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61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27ECAE0-17E0-4F68-B223-2CBBF17BDB66}"/>
              </a:ext>
            </a:extLst>
          </p:cNvPr>
          <p:cNvGrpSpPr/>
          <p:nvPr/>
        </p:nvGrpSpPr>
        <p:grpSpPr>
          <a:xfrm>
            <a:off x="2938461" y="748347"/>
            <a:ext cx="6315075" cy="6004878"/>
            <a:chOff x="2938462" y="722947"/>
            <a:chExt cx="6315075" cy="6004878"/>
          </a:xfrm>
        </p:grpSpPr>
        <p:grpSp>
          <p:nvGrpSpPr>
            <p:cNvPr id="11" name="קבוצה 10">
              <a:extLst>
                <a:ext uri="{FF2B5EF4-FFF2-40B4-BE49-F238E27FC236}">
                  <a16:creationId xmlns:a16="http://schemas.microsoft.com/office/drawing/2014/main" id="{3FA5C704-A61B-40A5-B26B-8EDDD6D31827}"/>
                </a:ext>
              </a:extLst>
            </p:cNvPr>
            <p:cNvGrpSpPr/>
            <p:nvPr/>
          </p:nvGrpSpPr>
          <p:grpSpPr>
            <a:xfrm>
              <a:off x="2938462" y="722947"/>
              <a:ext cx="6315075" cy="6004878"/>
              <a:chOff x="2819400" y="571500"/>
              <a:chExt cx="6315075" cy="6004878"/>
            </a:xfrm>
          </p:grpSpPr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0D4613BB-4706-45EA-871C-CA2F0F8AD452}"/>
                  </a:ext>
                </a:extLst>
              </p:cNvPr>
              <p:cNvSpPr/>
              <p:nvPr/>
            </p:nvSpPr>
            <p:spPr>
              <a:xfrm>
                <a:off x="2819400" y="571500"/>
                <a:ext cx="6315075" cy="600487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7" name="תמונה 6">
                <a:extLst>
                  <a:ext uri="{FF2B5EF4-FFF2-40B4-BE49-F238E27FC236}">
                    <a16:creationId xmlns:a16="http://schemas.microsoft.com/office/drawing/2014/main" id="{82AA7137-D00E-4398-93A5-A7EF894A0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45904" y="584752"/>
                <a:ext cx="1782376" cy="1667846"/>
              </a:xfrm>
              <a:prstGeom prst="rect">
                <a:avLst/>
              </a:prstGeom>
            </p:spPr>
          </p:pic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91D79F78-927C-480C-9D95-549260421231}"/>
                  </a:ext>
                </a:extLst>
              </p:cNvPr>
              <p:cNvSpPr txBox="1"/>
              <p:nvPr/>
            </p:nvSpPr>
            <p:spPr>
              <a:xfrm>
                <a:off x="4667250" y="1694037"/>
                <a:ext cx="429418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חיפוש באתר...</a:t>
                </a:r>
              </a:p>
            </p:txBody>
          </p:sp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50644CE4-71B3-4E31-8AE1-1A9FBD574E6E}"/>
                  </a:ext>
                </a:extLst>
              </p:cNvPr>
              <p:cNvSpPr txBox="1"/>
              <p:nvPr/>
            </p:nvSpPr>
            <p:spPr>
              <a:xfrm>
                <a:off x="4667249" y="1257672"/>
                <a:ext cx="4294189" cy="292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1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דף הבית |עלינו | אזור אישי | גלריה | חנות | עגלת קניות </a:t>
                </a:r>
              </a:p>
            </p:txBody>
          </p:sp>
        </p:grp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EDB479DD-0834-47C1-AA10-0ED974C497BA}"/>
                </a:ext>
              </a:extLst>
            </p:cNvPr>
            <p:cNvSpPr txBox="1"/>
            <p:nvPr/>
          </p:nvSpPr>
          <p:spPr>
            <a:xfrm>
              <a:off x="7047832" y="880460"/>
              <a:ext cx="670178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כניסה</a:t>
              </a: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37E3C017-0042-4D6A-A825-937E02CA2C20}"/>
                </a:ext>
              </a:extLst>
            </p:cNvPr>
            <p:cNvSpPr txBox="1"/>
            <p:nvPr/>
          </p:nvSpPr>
          <p:spPr>
            <a:xfrm>
              <a:off x="7802880" y="880460"/>
              <a:ext cx="1229176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רישום לאתר</a:t>
              </a:r>
            </a:p>
          </p:txBody>
        </p:sp>
      </p:grp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C2CB39C-421A-40C9-88D7-90F66833A7A2}"/>
              </a:ext>
            </a:extLst>
          </p:cNvPr>
          <p:cNvSpPr txBox="1"/>
          <p:nvPr/>
        </p:nvSpPr>
        <p:spPr>
          <a:xfrm>
            <a:off x="5526294" y="2358070"/>
            <a:ext cx="113941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חדש באתר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A246BBCF-2EF4-4787-89A8-9D0BED70C9C9}"/>
              </a:ext>
            </a:extLst>
          </p:cNvPr>
          <p:cNvSpPr txBox="1"/>
          <p:nvPr/>
        </p:nvSpPr>
        <p:spPr>
          <a:xfrm>
            <a:off x="5379345" y="4081368"/>
            <a:ext cx="143330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אירועים קרובים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70E8064A-C626-4F0C-A458-3AF6EE53001E}"/>
              </a:ext>
            </a:extLst>
          </p:cNvPr>
          <p:cNvSpPr/>
          <p:nvPr/>
        </p:nvSpPr>
        <p:spPr>
          <a:xfrm>
            <a:off x="3849561" y="4481416"/>
            <a:ext cx="4492873" cy="942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אירוע.. </a:t>
            </a:r>
          </a:p>
        </p:txBody>
      </p:sp>
      <p:sp>
        <p:nvSpPr>
          <p:cNvPr id="22" name="לחצן פעולה: קדימה או הבא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C44D68-5C82-4479-BD30-D36A74A2C55E}"/>
              </a:ext>
            </a:extLst>
          </p:cNvPr>
          <p:cNvSpPr/>
          <p:nvPr/>
        </p:nvSpPr>
        <p:spPr>
          <a:xfrm>
            <a:off x="8417467" y="4798557"/>
            <a:ext cx="326205" cy="307777"/>
          </a:xfrm>
          <a:prstGeom prst="actionButtonForwardNex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לחצן פעולה: קדימה או הבא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8480BC9-9543-441F-8FE3-2500375420D2}"/>
              </a:ext>
            </a:extLst>
          </p:cNvPr>
          <p:cNvSpPr/>
          <p:nvPr/>
        </p:nvSpPr>
        <p:spPr>
          <a:xfrm rot="10800000">
            <a:off x="3441414" y="4798558"/>
            <a:ext cx="326205" cy="307777"/>
          </a:xfrm>
          <a:prstGeom prst="actionButtonForwardNex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1433A8B-4A9A-443D-9DEC-1676FCB59914}"/>
              </a:ext>
            </a:extLst>
          </p:cNvPr>
          <p:cNvSpPr/>
          <p:nvPr/>
        </p:nvSpPr>
        <p:spPr>
          <a:xfrm>
            <a:off x="2938461" y="5562600"/>
            <a:ext cx="6315075" cy="1190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BFBC6DF-18BA-48A6-BEBE-EB4C76DCE851}"/>
              </a:ext>
            </a:extLst>
          </p:cNvPr>
          <p:cNvSpPr/>
          <p:nvPr/>
        </p:nvSpPr>
        <p:spPr>
          <a:xfrm>
            <a:off x="2941752" y="5562600"/>
            <a:ext cx="1427047" cy="1190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מידע</a:t>
            </a:r>
            <a:b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כתובת</a:t>
            </a:r>
            <a:b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טלפון</a:t>
            </a:r>
            <a:b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שעות פעילות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C0E462-1DDB-410D-A629-6F06EEA1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14" y="6143909"/>
            <a:ext cx="1033779" cy="30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E2A19A50-22B3-4FC6-B83F-11AC438A39B5}"/>
              </a:ext>
            </a:extLst>
          </p:cNvPr>
          <p:cNvSpPr/>
          <p:nvPr/>
        </p:nvSpPr>
        <p:spPr>
          <a:xfrm>
            <a:off x="4368799" y="5564017"/>
            <a:ext cx="1427047" cy="1190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שירות לקוחות</a:t>
            </a:r>
          </a:p>
          <a:p>
            <a:r>
              <a:rPr lang="he-IL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מדיניות החזרים</a:t>
            </a:r>
          </a:p>
          <a:p>
            <a:r>
              <a:rPr lang="he-IL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מדיניות משלוחים</a:t>
            </a:r>
            <a:r>
              <a:rPr lang="he-IL" sz="12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8120F5B9-2F9E-4F02-8B6F-97DFEF19E4D5}"/>
              </a:ext>
            </a:extLst>
          </p:cNvPr>
          <p:cNvSpPr/>
          <p:nvPr/>
        </p:nvSpPr>
        <p:spPr>
          <a:xfrm>
            <a:off x="5795846" y="5562600"/>
            <a:ext cx="1427047" cy="1190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מפה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0ACE288-215D-4C23-95B2-5CED7870AB84}"/>
              </a:ext>
            </a:extLst>
          </p:cNvPr>
          <p:cNvSpPr txBox="1"/>
          <p:nvPr/>
        </p:nvSpPr>
        <p:spPr>
          <a:xfrm>
            <a:off x="7653452" y="5734678"/>
            <a:ext cx="15342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סוקולנט במדיה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0D89EDAA-85B2-483B-B5D4-81A5CCF76217}"/>
              </a:ext>
            </a:extLst>
          </p:cNvPr>
          <p:cNvSpPr/>
          <p:nvPr/>
        </p:nvSpPr>
        <p:spPr>
          <a:xfrm>
            <a:off x="10202779" y="558265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דף הבית</a:t>
            </a:r>
          </a:p>
        </p:txBody>
      </p: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72ABF4CF-CA75-4E73-AB0F-3F0BE59E73ED}"/>
              </a:ext>
            </a:extLst>
          </p:cNvPr>
          <p:cNvSpPr/>
          <p:nvPr/>
        </p:nvSpPr>
        <p:spPr>
          <a:xfrm>
            <a:off x="7497636" y="2781080"/>
            <a:ext cx="1174180" cy="119084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987EA2E6-9E69-47D9-BF7E-5413073DD20C}"/>
              </a:ext>
            </a:extLst>
          </p:cNvPr>
          <p:cNvSpPr/>
          <p:nvPr/>
        </p:nvSpPr>
        <p:spPr>
          <a:xfrm>
            <a:off x="6171336" y="2781080"/>
            <a:ext cx="1174180" cy="119084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A739B462-57EB-4F2C-957B-6D4E7A4B58D4}"/>
              </a:ext>
            </a:extLst>
          </p:cNvPr>
          <p:cNvSpPr/>
          <p:nvPr/>
        </p:nvSpPr>
        <p:spPr>
          <a:xfrm>
            <a:off x="4845036" y="2768558"/>
            <a:ext cx="1174180" cy="119084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F5285A35-8E5F-4EE6-827B-C77CADD1C2E4}"/>
              </a:ext>
            </a:extLst>
          </p:cNvPr>
          <p:cNvSpPr/>
          <p:nvPr/>
        </p:nvSpPr>
        <p:spPr>
          <a:xfrm>
            <a:off x="3518649" y="2768557"/>
            <a:ext cx="1174180" cy="119084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</p:spTree>
    <p:extLst>
      <p:ext uri="{BB962C8B-B14F-4D97-AF65-F5344CB8AC3E}">
        <p14:creationId xmlns:p14="http://schemas.microsoft.com/office/powerpoint/2010/main" val="80792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48347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177B08DD-3B35-4F07-A2E0-A2B0BCE4229D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מדיניות החזרים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55225902-F286-4227-A328-4EFB5A4DB8D8}"/>
              </a:ext>
            </a:extLst>
          </p:cNvPr>
          <p:cNvSpPr/>
          <p:nvPr/>
        </p:nvSpPr>
        <p:spPr>
          <a:xfrm>
            <a:off x="3171825" y="2586958"/>
            <a:ext cx="5860230" cy="2720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טקסט</a:t>
            </a:r>
          </a:p>
        </p:txBody>
      </p:sp>
    </p:spTree>
    <p:extLst>
      <p:ext uri="{BB962C8B-B14F-4D97-AF65-F5344CB8AC3E}">
        <p14:creationId xmlns:p14="http://schemas.microsoft.com/office/powerpoint/2010/main" val="270489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48347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177B08DD-3B35-4F07-A2E0-A2B0BCE4229D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מדיניות משלוחים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55225902-F286-4227-A328-4EFB5A4DB8D8}"/>
              </a:ext>
            </a:extLst>
          </p:cNvPr>
          <p:cNvSpPr/>
          <p:nvPr/>
        </p:nvSpPr>
        <p:spPr>
          <a:xfrm>
            <a:off x="3171825" y="2586958"/>
            <a:ext cx="5860230" cy="2720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טקסט</a:t>
            </a:r>
          </a:p>
        </p:txBody>
      </p:sp>
    </p:spTree>
    <p:extLst>
      <p:ext uri="{BB962C8B-B14F-4D97-AF65-F5344CB8AC3E}">
        <p14:creationId xmlns:p14="http://schemas.microsoft.com/office/powerpoint/2010/main" val="244860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48347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2" name="מלבן 31">
            <a:extLst>
              <a:ext uri="{FF2B5EF4-FFF2-40B4-BE49-F238E27FC236}">
                <a16:creationId xmlns:a16="http://schemas.microsoft.com/office/drawing/2014/main" id="{2EDAD81E-44CD-4BB8-A9DB-210D8FA6E879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עלינו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F84ACA52-FDB2-4936-A1B3-2FC6EEEEDE3C}"/>
              </a:ext>
            </a:extLst>
          </p:cNvPr>
          <p:cNvSpPr/>
          <p:nvPr/>
        </p:nvSpPr>
        <p:spPr>
          <a:xfrm>
            <a:off x="3198989" y="2734440"/>
            <a:ext cx="2587270" cy="23898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55479B8E-89B8-47A4-A669-C2A7E394F9E1}"/>
              </a:ext>
            </a:extLst>
          </p:cNvPr>
          <p:cNvSpPr/>
          <p:nvPr/>
        </p:nvSpPr>
        <p:spPr>
          <a:xfrm>
            <a:off x="6095998" y="2973829"/>
            <a:ext cx="2807618" cy="13037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טקסט.. </a:t>
            </a: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FE1AE188-B570-40A3-9E9A-07E3379C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28" y="4393034"/>
            <a:ext cx="1569172" cy="45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5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2" y="757872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A2D19B95-EDA4-4F19-9CB8-DA6E84BEC1D9}"/>
              </a:ext>
            </a:extLst>
          </p:cNvPr>
          <p:cNvSpPr/>
          <p:nvPr/>
        </p:nvSpPr>
        <p:spPr>
          <a:xfrm>
            <a:off x="10018499" y="541169"/>
            <a:ext cx="1488134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כניסה לאתר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83EFD1FF-37FF-493C-86F2-DBCEFFEB4B0D}"/>
              </a:ext>
            </a:extLst>
          </p:cNvPr>
          <p:cNvSpPr/>
          <p:nvPr/>
        </p:nvSpPr>
        <p:spPr>
          <a:xfrm>
            <a:off x="3298175" y="3430407"/>
            <a:ext cx="5733879" cy="500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111B41C6-A3D3-48DB-A1DB-667C392ED9A2}"/>
              </a:ext>
            </a:extLst>
          </p:cNvPr>
          <p:cNvSpPr/>
          <p:nvPr/>
        </p:nvSpPr>
        <p:spPr>
          <a:xfrm>
            <a:off x="3298175" y="4039102"/>
            <a:ext cx="5733879" cy="500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A11C959D-9263-4853-A9C0-D1FEA426EBEB}"/>
              </a:ext>
            </a:extLst>
          </p:cNvPr>
          <p:cNvSpPr/>
          <p:nvPr/>
        </p:nvSpPr>
        <p:spPr>
          <a:xfrm>
            <a:off x="5351931" y="4747621"/>
            <a:ext cx="1488134" cy="500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כניסה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0E3ECA38-FC41-4060-96FB-73B7C15F95EF}"/>
              </a:ext>
            </a:extLst>
          </p:cNvPr>
          <p:cNvSpPr txBox="1"/>
          <p:nvPr/>
        </p:nvSpPr>
        <p:spPr>
          <a:xfrm>
            <a:off x="5162092" y="2928978"/>
            <a:ext cx="18678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כניסת משתמש </a:t>
            </a:r>
          </a:p>
        </p:txBody>
      </p:sp>
    </p:spTree>
    <p:extLst>
      <p:ext uri="{BB962C8B-B14F-4D97-AF65-F5344CB8AC3E}">
        <p14:creationId xmlns:p14="http://schemas.microsoft.com/office/powerpoint/2010/main" val="337791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48347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A2D19B95-EDA4-4F19-9CB8-DA6E84BEC1D9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6D6906A7-6534-47E1-86CE-27367A2F9179}"/>
              </a:ext>
            </a:extLst>
          </p:cNvPr>
          <p:cNvSpPr txBox="1"/>
          <p:nvPr/>
        </p:nvSpPr>
        <p:spPr>
          <a:xfrm>
            <a:off x="4954717" y="2429445"/>
            <a:ext cx="2282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 משתמש חדש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5CA92D5F-CBF3-476E-85D6-73FE17EAAFCD}"/>
              </a:ext>
            </a:extLst>
          </p:cNvPr>
          <p:cNvSpPr/>
          <p:nvPr/>
        </p:nvSpPr>
        <p:spPr>
          <a:xfrm>
            <a:off x="3229060" y="2942036"/>
            <a:ext cx="57338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9653CF0C-F6FF-4AD2-BE08-38EA5F08E334}"/>
              </a:ext>
            </a:extLst>
          </p:cNvPr>
          <p:cNvSpPr/>
          <p:nvPr/>
        </p:nvSpPr>
        <p:spPr>
          <a:xfrm>
            <a:off x="3229060" y="3395329"/>
            <a:ext cx="57338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D5DF791F-1E8D-4FEF-8219-C67986DAB4BA}"/>
              </a:ext>
            </a:extLst>
          </p:cNvPr>
          <p:cNvSpPr/>
          <p:nvPr/>
        </p:nvSpPr>
        <p:spPr>
          <a:xfrm>
            <a:off x="3229060" y="3861412"/>
            <a:ext cx="57338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272D6A4A-FAC7-41D4-A989-A85AD3FB013F}"/>
              </a:ext>
            </a:extLst>
          </p:cNvPr>
          <p:cNvSpPr/>
          <p:nvPr/>
        </p:nvSpPr>
        <p:spPr>
          <a:xfrm>
            <a:off x="3229060" y="4313259"/>
            <a:ext cx="57338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234ED3DC-16D9-4EA3-9A03-741FC0CEB3E1}"/>
              </a:ext>
            </a:extLst>
          </p:cNvPr>
          <p:cNvSpPr/>
          <p:nvPr/>
        </p:nvSpPr>
        <p:spPr>
          <a:xfrm>
            <a:off x="5351931" y="4747621"/>
            <a:ext cx="1488134" cy="500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</a:t>
            </a:r>
          </a:p>
        </p:txBody>
      </p:sp>
    </p:spTree>
    <p:extLst>
      <p:ext uri="{BB962C8B-B14F-4D97-AF65-F5344CB8AC3E}">
        <p14:creationId xmlns:p14="http://schemas.microsoft.com/office/powerpoint/2010/main" val="118099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56298"/>
            <a:ext cx="6315076" cy="5998344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517014" y="880460"/>
                  <a:ext cx="1563485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שלום משתמש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A2D19B95-EDA4-4F19-9CB8-DA6E84BEC1D9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אזור אישי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0CB4EFB5-8D01-4A99-B5C3-A578517A298F}"/>
              </a:ext>
            </a:extLst>
          </p:cNvPr>
          <p:cNvSpPr txBox="1"/>
          <p:nvPr/>
        </p:nvSpPr>
        <p:spPr>
          <a:xfrm>
            <a:off x="7546205" y="2460889"/>
            <a:ext cx="15342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הפרטים שלי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A073773B-BE92-4E09-9D14-194005DEA212}"/>
              </a:ext>
            </a:extLst>
          </p:cNvPr>
          <p:cNvSpPr txBox="1"/>
          <p:nvPr/>
        </p:nvSpPr>
        <p:spPr>
          <a:xfrm>
            <a:off x="5171499" y="2443426"/>
            <a:ext cx="15342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הכתובת שלי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FCD70B2F-79F6-4B58-B06D-904C42E4536E}"/>
              </a:ext>
            </a:extLst>
          </p:cNvPr>
          <p:cNvSpPr/>
          <p:nvPr/>
        </p:nvSpPr>
        <p:spPr>
          <a:xfrm>
            <a:off x="6968691" y="2751204"/>
            <a:ext cx="2023812" cy="1086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 משתמש</a:t>
            </a:r>
          </a:p>
          <a:p>
            <a:r>
              <a:rPr lang="he-IL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אימייל</a:t>
            </a:r>
          </a:p>
          <a:p>
            <a:r>
              <a:rPr lang="he-IL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עריכה | שינוי סיסמה</a:t>
            </a:r>
          </a:p>
          <a:p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01B0D005-CFE3-4E4C-9AE8-19981A4F9FAD}"/>
              </a:ext>
            </a:extLst>
          </p:cNvPr>
          <p:cNvSpPr/>
          <p:nvPr/>
        </p:nvSpPr>
        <p:spPr>
          <a:xfrm>
            <a:off x="3214838" y="2751203"/>
            <a:ext cx="3377680" cy="10860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כתובת משלוח </a:t>
            </a:r>
          </a:p>
          <a:p>
            <a:r>
              <a:rPr lang="he-IL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טלפון</a:t>
            </a:r>
          </a:p>
          <a:p>
            <a:r>
              <a:rPr lang="he-IL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עריכת כתובת | עריכת טלפון</a:t>
            </a:r>
          </a:p>
          <a:p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5DCF75F0-06EE-464D-AF6D-27C2B29FC39D}"/>
              </a:ext>
            </a:extLst>
          </p:cNvPr>
          <p:cNvSpPr txBox="1"/>
          <p:nvPr/>
        </p:nvSpPr>
        <p:spPr>
          <a:xfrm>
            <a:off x="6968691" y="3899584"/>
            <a:ext cx="211180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ההזמנות האחרונות שלי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FDF1E039-1906-4961-A923-841773FB8441}"/>
              </a:ext>
            </a:extLst>
          </p:cNvPr>
          <p:cNvSpPr/>
          <p:nvPr/>
        </p:nvSpPr>
        <p:spPr>
          <a:xfrm>
            <a:off x="3214839" y="4235114"/>
            <a:ext cx="5777664" cy="12371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טבלה 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1D099BE4-35A9-4BED-AB23-1F6CF80BD42B}"/>
              </a:ext>
            </a:extLst>
          </p:cNvPr>
          <p:cNvSpPr txBox="1"/>
          <p:nvPr/>
        </p:nvSpPr>
        <p:spPr>
          <a:xfrm>
            <a:off x="3792354" y="4334629"/>
            <a:ext cx="4520997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מספר הזמנה |תאריך | נשלח אל | סה"כ הזמנה | סטטוס</a:t>
            </a:r>
          </a:p>
        </p:txBody>
      </p:sp>
    </p:spTree>
    <p:extLst>
      <p:ext uri="{BB962C8B-B14F-4D97-AF65-F5344CB8AC3E}">
        <p14:creationId xmlns:p14="http://schemas.microsoft.com/office/powerpoint/2010/main" val="6269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48347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177B08DD-3B35-4F07-A2E0-A2B0BCE4229D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גלריה</a:t>
            </a: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E6F2CCDF-0727-407C-9F94-C950B9A506D7}"/>
              </a:ext>
            </a:extLst>
          </p:cNvPr>
          <p:cNvSpPr/>
          <p:nvPr/>
        </p:nvSpPr>
        <p:spPr>
          <a:xfrm>
            <a:off x="3361957" y="2804109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DB52EB47-A825-4D31-B62F-B96732E98EFC}"/>
              </a:ext>
            </a:extLst>
          </p:cNvPr>
          <p:cNvSpPr/>
          <p:nvPr/>
        </p:nvSpPr>
        <p:spPr>
          <a:xfrm>
            <a:off x="5257974" y="2801292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678F1F64-8FBF-4B0B-8F59-A1E4956619E1}"/>
              </a:ext>
            </a:extLst>
          </p:cNvPr>
          <p:cNvSpPr/>
          <p:nvPr/>
        </p:nvSpPr>
        <p:spPr>
          <a:xfrm>
            <a:off x="7160113" y="2801292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5225F476-0511-43D9-A5D5-F7B6EB419A08}"/>
              </a:ext>
            </a:extLst>
          </p:cNvPr>
          <p:cNvSpPr/>
          <p:nvPr/>
        </p:nvSpPr>
        <p:spPr>
          <a:xfrm>
            <a:off x="3361957" y="3975801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66A53842-3F4C-43B0-8C63-915BF168E0BC}"/>
              </a:ext>
            </a:extLst>
          </p:cNvPr>
          <p:cNvSpPr/>
          <p:nvPr/>
        </p:nvSpPr>
        <p:spPr>
          <a:xfrm>
            <a:off x="5257974" y="3972984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FB022B0A-FE7D-4193-96C5-BBA9A43306F9}"/>
              </a:ext>
            </a:extLst>
          </p:cNvPr>
          <p:cNvSpPr/>
          <p:nvPr/>
        </p:nvSpPr>
        <p:spPr>
          <a:xfrm>
            <a:off x="7160113" y="3972984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תמונה</a:t>
            </a:r>
          </a:p>
        </p:txBody>
      </p:sp>
    </p:spTree>
    <p:extLst>
      <p:ext uri="{BB962C8B-B14F-4D97-AF65-F5344CB8AC3E}">
        <p14:creationId xmlns:p14="http://schemas.microsoft.com/office/powerpoint/2010/main" val="6926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48347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177B08DD-3B35-4F07-A2E0-A2B0BCE4229D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חנות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E0B77AC-0DE0-4379-9D61-A5A1EF194D81}"/>
              </a:ext>
            </a:extLst>
          </p:cNvPr>
          <p:cNvSpPr txBox="1"/>
          <p:nvPr/>
        </p:nvSpPr>
        <p:spPr>
          <a:xfrm>
            <a:off x="3353351" y="2573422"/>
            <a:ext cx="1393109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פלטור</a:t>
            </a: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לפי</a:t>
            </a:r>
          </a:p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</a:t>
            </a:r>
          </a:p>
          <a:p>
            <a:endParaRPr lang="he-I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מחיר</a:t>
            </a:r>
          </a:p>
          <a:p>
            <a:endParaRPr lang="he-I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צבע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8F6F0B6-AC4D-43D6-B33B-63AAF8106EDC}"/>
              </a:ext>
            </a:extLst>
          </p:cNvPr>
          <p:cNvSpPr txBox="1"/>
          <p:nvPr/>
        </p:nvSpPr>
        <p:spPr>
          <a:xfrm>
            <a:off x="7687390" y="2505664"/>
            <a:ext cx="139310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מיון לפי </a:t>
            </a:r>
            <a:r>
              <a:rPr lang="he-I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לייקים</a:t>
            </a:r>
            <a:endParaRPr lang="he-I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0B9CC50E-73E5-4439-BC0C-2875C2BB3361}"/>
              </a:ext>
            </a:extLst>
          </p:cNvPr>
          <p:cNvSpPr/>
          <p:nvPr/>
        </p:nvSpPr>
        <p:spPr>
          <a:xfrm>
            <a:off x="7290642" y="4159310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מוצר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FF7DC2BD-FD8F-45AA-A802-67D7675CFE31}"/>
              </a:ext>
            </a:extLst>
          </p:cNvPr>
          <p:cNvSpPr/>
          <p:nvPr/>
        </p:nvSpPr>
        <p:spPr>
          <a:xfrm>
            <a:off x="5388503" y="2924520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מוצר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CB58DA6-E42A-41B3-BBD1-B69544427077}"/>
              </a:ext>
            </a:extLst>
          </p:cNvPr>
          <p:cNvSpPr/>
          <p:nvPr/>
        </p:nvSpPr>
        <p:spPr>
          <a:xfrm>
            <a:off x="7290642" y="2924520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מוצר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D016C3D3-8CB8-40FE-9CC4-A1C0F7E37235}"/>
              </a:ext>
            </a:extLst>
          </p:cNvPr>
          <p:cNvSpPr/>
          <p:nvPr/>
        </p:nvSpPr>
        <p:spPr>
          <a:xfrm>
            <a:off x="5388503" y="4150172"/>
            <a:ext cx="1789857" cy="10583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מוצר</a:t>
            </a:r>
          </a:p>
        </p:txBody>
      </p:sp>
      <p:pic>
        <p:nvPicPr>
          <p:cNvPr id="4" name="גרפיקה 3" descr="עגלת קניות קו מיתאר">
            <a:extLst>
              <a:ext uri="{FF2B5EF4-FFF2-40B4-BE49-F238E27FC236}">
                <a16:creationId xmlns:a16="http://schemas.microsoft.com/office/drawing/2014/main" id="{777D01B5-BD6E-4948-9933-17D241130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7982" y="2941981"/>
            <a:ext cx="374626" cy="374626"/>
          </a:xfrm>
          <a:prstGeom prst="rect">
            <a:avLst/>
          </a:prstGeom>
        </p:spPr>
      </p:pic>
      <p:pic>
        <p:nvPicPr>
          <p:cNvPr id="40" name="גרפיקה 39" descr="עגלת קניות קו מיתאר">
            <a:extLst>
              <a:ext uri="{FF2B5EF4-FFF2-40B4-BE49-F238E27FC236}">
                <a16:creationId xmlns:a16="http://schemas.microsoft.com/office/drawing/2014/main" id="{6B196C0C-A286-45BE-992C-E4F01CACE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8087" y="2943618"/>
            <a:ext cx="374626" cy="374626"/>
          </a:xfrm>
          <a:prstGeom prst="rect">
            <a:avLst/>
          </a:prstGeom>
        </p:spPr>
      </p:pic>
      <p:pic>
        <p:nvPicPr>
          <p:cNvPr id="41" name="גרפיקה 40" descr="עגלת קניות קו מיתאר">
            <a:extLst>
              <a:ext uri="{FF2B5EF4-FFF2-40B4-BE49-F238E27FC236}">
                <a16:creationId xmlns:a16="http://schemas.microsoft.com/office/drawing/2014/main" id="{F1146DFA-2530-4205-A5D5-283B77D33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8087" y="4168052"/>
            <a:ext cx="374626" cy="374626"/>
          </a:xfrm>
          <a:prstGeom prst="rect">
            <a:avLst/>
          </a:prstGeom>
        </p:spPr>
      </p:pic>
      <p:pic>
        <p:nvPicPr>
          <p:cNvPr id="42" name="גרפיקה 41" descr="עגלת קניות קו מיתאר">
            <a:extLst>
              <a:ext uri="{FF2B5EF4-FFF2-40B4-BE49-F238E27FC236}">
                <a16:creationId xmlns:a16="http://schemas.microsoft.com/office/drawing/2014/main" id="{FC0EB3F3-9276-4088-B1B3-141E2F55E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1231" y="4188187"/>
            <a:ext cx="374626" cy="3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48347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177B08DD-3B35-4F07-A2E0-A2B0BCE4229D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עגלת קניות</a:t>
            </a:r>
          </a:p>
        </p:txBody>
      </p:sp>
      <p:pic>
        <p:nvPicPr>
          <p:cNvPr id="32" name="גרפיקה 31" descr="עגלת קניות קו מיתאר">
            <a:extLst>
              <a:ext uri="{FF2B5EF4-FFF2-40B4-BE49-F238E27FC236}">
                <a16:creationId xmlns:a16="http://schemas.microsoft.com/office/drawing/2014/main" id="{09DDCCB7-9ADE-427B-9923-582ED2324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289" y="4663389"/>
            <a:ext cx="630766" cy="630766"/>
          </a:xfrm>
          <a:prstGeom prst="rect">
            <a:avLst/>
          </a:prstGeom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971CF37-E72C-4F9E-8414-80B18076B528}"/>
              </a:ext>
            </a:extLst>
          </p:cNvPr>
          <p:cNvSpPr txBox="1"/>
          <p:nvPr/>
        </p:nvSpPr>
        <p:spPr>
          <a:xfrm>
            <a:off x="7546205" y="2460889"/>
            <a:ext cx="15342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הפריטים שלי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254A8B66-B173-40A7-BA5B-6043BC3B3DF1}"/>
              </a:ext>
            </a:extLst>
          </p:cNvPr>
          <p:cNvSpPr/>
          <p:nvPr/>
        </p:nvSpPr>
        <p:spPr>
          <a:xfrm>
            <a:off x="4747341" y="2798087"/>
            <a:ext cx="4284714" cy="1795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טבלת פריטים </a:t>
            </a:r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7BE44684-F6B4-400D-86D8-4BA3978B150B}"/>
              </a:ext>
            </a:extLst>
          </p:cNvPr>
          <p:cNvGrpSpPr/>
          <p:nvPr/>
        </p:nvGrpSpPr>
        <p:grpSpPr>
          <a:xfrm>
            <a:off x="4933779" y="2942483"/>
            <a:ext cx="3982324" cy="531567"/>
            <a:chOff x="4933779" y="2942483"/>
            <a:chExt cx="3982324" cy="531567"/>
          </a:xfrm>
        </p:grpSpPr>
        <p:sp>
          <p:nvSpPr>
            <p:cNvPr id="35" name="מלבן 34">
              <a:extLst>
                <a:ext uri="{FF2B5EF4-FFF2-40B4-BE49-F238E27FC236}">
                  <a16:creationId xmlns:a16="http://schemas.microsoft.com/office/drawing/2014/main" id="{6C818DFD-57B1-4179-9A63-77F4792191B5}"/>
                </a:ext>
              </a:extLst>
            </p:cNvPr>
            <p:cNvSpPr/>
            <p:nvPr/>
          </p:nvSpPr>
          <p:spPr>
            <a:xfrm>
              <a:off x="8026400" y="2944883"/>
              <a:ext cx="889703" cy="52916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תמונה</a:t>
              </a:r>
            </a:p>
          </p:txBody>
        </p:sp>
        <p:sp>
          <p:nvSpPr>
            <p:cNvPr id="36" name="מלבן 35">
              <a:extLst>
                <a:ext uri="{FF2B5EF4-FFF2-40B4-BE49-F238E27FC236}">
                  <a16:creationId xmlns:a16="http://schemas.microsoft.com/office/drawing/2014/main" id="{6A0CBD5A-1EF3-4EE6-A4BD-5C48C03D8537}"/>
                </a:ext>
              </a:extLst>
            </p:cNvPr>
            <p:cNvSpPr/>
            <p:nvPr/>
          </p:nvSpPr>
          <p:spPr>
            <a:xfrm>
              <a:off x="6502400" y="2944883"/>
              <a:ext cx="1523999" cy="52916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שם מוצר | כמות</a:t>
              </a:r>
            </a:p>
          </p:txBody>
        </p:sp>
        <p:sp>
          <p:nvSpPr>
            <p:cNvPr id="37" name="מלבן 36">
              <a:extLst>
                <a:ext uri="{FF2B5EF4-FFF2-40B4-BE49-F238E27FC236}">
                  <a16:creationId xmlns:a16="http://schemas.microsoft.com/office/drawing/2014/main" id="{73A3A373-D7D8-48EE-BB64-EC85B99BD1A6}"/>
                </a:ext>
              </a:extLst>
            </p:cNvPr>
            <p:cNvSpPr/>
            <p:nvPr/>
          </p:nvSpPr>
          <p:spPr>
            <a:xfrm>
              <a:off x="5612696" y="2944883"/>
              <a:ext cx="889703" cy="52916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מחיר</a:t>
              </a:r>
            </a:p>
          </p:txBody>
        </p:sp>
        <p:sp>
          <p:nvSpPr>
            <p:cNvPr id="38" name="מלבן 37">
              <a:extLst>
                <a:ext uri="{FF2B5EF4-FFF2-40B4-BE49-F238E27FC236}">
                  <a16:creationId xmlns:a16="http://schemas.microsoft.com/office/drawing/2014/main" id="{B623E6A5-D31E-4BD9-9524-91EB07651149}"/>
                </a:ext>
              </a:extLst>
            </p:cNvPr>
            <p:cNvSpPr/>
            <p:nvPr/>
          </p:nvSpPr>
          <p:spPr>
            <a:xfrm>
              <a:off x="4933779" y="2942483"/>
              <a:ext cx="681115" cy="52916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9" name="גרפיקה 38" descr="סגור עם מילוי מלא">
              <a:extLst>
                <a:ext uri="{FF2B5EF4-FFF2-40B4-BE49-F238E27FC236}">
                  <a16:creationId xmlns:a16="http://schemas.microsoft.com/office/drawing/2014/main" id="{704FAD0D-EF89-48BD-94C9-612E224E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96835" y="3029565"/>
              <a:ext cx="355001" cy="355001"/>
            </a:xfrm>
            <a:prstGeom prst="rect">
              <a:avLst/>
            </a:prstGeom>
          </p:spPr>
        </p:pic>
      </p:grp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C4C153A6-FA6D-4631-B5AE-66FEA906E6D3}"/>
              </a:ext>
            </a:extLst>
          </p:cNvPr>
          <p:cNvSpPr txBox="1"/>
          <p:nvPr/>
        </p:nvSpPr>
        <p:spPr>
          <a:xfrm>
            <a:off x="3040010" y="2490117"/>
            <a:ext cx="15342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סיכום הזמנה</a:t>
            </a: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6B40CFD3-ADA0-46AD-AD37-EFCA2A9D30C7}"/>
              </a:ext>
            </a:extLst>
          </p:cNvPr>
          <p:cNvSpPr txBox="1"/>
          <p:nvPr/>
        </p:nvSpPr>
        <p:spPr>
          <a:xfrm>
            <a:off x="3217884" y="2793555"/>
            <a:ext cx="1393109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קוד קופון</a:t>
            </a:r>
          </a:p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</a:t>
            </a:r>
          </a:p>
          <a:p>
            <a:endParaRPr lang="he-I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סה"כ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131948FB-BAC0-4FD3-AF14-65ED9EF675E4}"/>
              </a:ext>
            </a:extLst>
          </p:cNvPr>
          <p:cNvSpPr txBox="1"/>
          <p:nvPr/>
        </p:nvSpPr>
        <p:spPr>
          <a:xfrm>
            <a:off x="3217884" y="3897211"/>
            <a:ext cx="139310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לקופה</a:t>
            </a:r>
          </a:p>
        </p:txBody>
      </p:sp>
    </p:spTree>
    <p:extLst>
      <p:ext uri="{BB962C8B-B14F-4D97-AF65-F5344CB8AC3E}">
        <p14:creationId xmlns:p14="http://schemas.microsoft.com/office/powerpoint/2010/main" val="349055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119F16D-D7C3-45D0-AF3A-739353DEFFC8}"/>
              </a:ext>
            </a:extLst>
          </p:cNvPr>
          <p:cNvGrpSpPr/>
          <p:nvPr/>
        </p:nvGrpSpPr>
        <p:grpSpPr>
          <a:xfrm>
            <a:off x="2938461" y="748347"/>
            <a:ext cx="6315076" cy="6006295"/>
            <a:chOff x="2938461" y="748347"/>
            <a:chExt cx="6315076" cy="6006295"/>
          </a:xfrm>
        </p:grpSpPr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6E86403B-3347-4DD5-82F9-378EB60F3BD8}"/>
                </a:ext>
              </a:extLst>
            </p:cNvPr>
            <p:cNvGrpSpPr/>
            <p:nvPr/>
          </p:nvGrpSpPr>
          <p:grpSpPr>
            <a:xfrm>
              <a:off x="2938461" y="748347"/>
              <a:ext cx="6315076" cy="6004878"/>
              <a:chOff x="2938461" y="748347"/>
              <a:chExt cx="6315076" cy="6004878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433B90E8-9FB2-4526-87A3-0F27107A4BDB}"/>
                  </a:ext>
                </a:extLst>
              </p:cNvPr>
              <p:cNvGrpSpPr/>
              <p:nvPr/>
            </p:nvGrpSpPr>
            <p:grpSpPr>
              <a:xfrm>
                <a:off x="2938461" y="748347"/>
                <a:ext cx="6315075" cy="6004878"/>
                <a:chOff x="2938462" y="722947"/>
                <a:chExt cx="6315075" cy="6004878"/>
              </a:xfrm>
            </p:grpSpPr>
            <p:grpSp>
              <p:nvGrpSpPr>
                <p:cNvPr id="23" name="קבוצה 22">
                  <a:extLst>
                    <a:ext uri="{FF2B5EF4-FFF2-40B4-BE49-F238E27FC236}">
                      <a16:creationId xmlns:a16="http://schemas.microsoft.com/office/drawing/2014/main" id="{C53E0603-1099-427B-BE15-CD98B6D93C44}"/>
                    </a:ext>
                  </a:extLst>
                </p:cNvPr>
                <p:cNvGrpSpPr/>
                <p:nvPr/>
              </p:nvGrpSpPr>
              <p:grpSpPr>
                <a:xfrm>
                  <a:off x="2938462" y="722947"/>
                  <a:ext cx="6315075" cy="6004878"/>
                  <a:chOff x="2819400" y="571500"/>
                  <a:chExt cx="6315075" cy="6004878"/>
                </a:xfrm>
              </p:grpSpPr>
              <p:sp>
                <p:nvSpPr>
                  <p:cNvPr id="26" name="מלבן 25">
                    <a:extLst>
                      <a:ext uri="{FF2B5EF4-FFF2-40B4-BE49-F238E27FC236}">
                        <a16:creationId xmlns:a16="http://schemas.microsoft.com/office/drawing/2014/main" id="{84A3A993-63AD-40DE-B6E7-14557A62589C}"/>
                      </a:ext>
                    </a:extLst>
                  </p:cNvPr>
                  <p:cNvSpPr/>
                  <p:nvPr/>
                </p:nvSpPr>
                <p:spPr>
                  <a:xfrm>
                    <a:off x="2819400" y="571500"/>
                    <a:ext cx="6315075" cy="6004878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pic>
                <p:nvPicPr>
                  <p:cNvPr id="27" name="תמונה 26">
                    <a:extLst>
                      <a:ext uri="{FF2B5EF4-FFF2-40B4-BE49-F238E27FC236}">
                        <a16:creationId xmlns:a16="http://schemas.microsoft.com/office/drawing/2014/main" id="{A8D535CD-EB8A-476C-ADBB-1F7E793A8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5904" y="584752"/>
                    <a:ext cx="1782376" cy="1667846"/>
                  </a:xfrm>
                  <a:prstGeom prst="rect">
                    <a:avLst/>
                  </a:prstGeom>
                </p:spPr>
              </p:pic>
              <p:sp>
                <p:nvSpPr>
                  <p:cNvPr id="28" name="תיבת טקסט 27">
                    <a:extLst>
                      <a:ext uri="{FF2B5EF4-FFF2-40B4-BE49-F238E27FC236}">
                        <a16:creationId xmlns:a16="http://schemas.microsoft.com/office/drawing/2014/main" id="{D527902B-0A8E-4A4F-9894-8DDAF22F4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50" y="1694037"/>
                    <a:ext cx="4294188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חיפוש באתר...</a:t>
                    </a:r>
                  </a:p>
                </p:txBody>
              </p:sp>
              <p:sp>
                <p:nvSpPr>
                  <p:cNvPr id="29" name="תיבת טקסט 28">
                    <a:extLst>
                      <a:ext uri="{FF2B5EF4-FFF2-40B4-BE49-F238E27FC236}">
                        <a16:creationId xmlns:a16="http://schemas.microsoft.com/office/drawing/2014/main" id="{929F2658-11A4-4698-8D73-B3B92662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249" y="1257672"/>
                    <a:ext cx="4294189" cy="2923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he-IL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דף הבית |עלינו | אזור אישי | גלריה | חנות | עגלת קניות </a:t>
                    </a:r>
                  </a:p>
                </p:txBody>
              </p:sp>
            </p:grpSp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E48E7DCE-5282-4671-8117-BFB290B3C0AE}"/>
                    </a:ext>
                  </a:extLst>
                </p:cNvPr>
                <p:cNvSpPr txBox="1"/>
                <p:nvPr/>
              </p:nvSpPr>
              <p:spPr>
                <a:xfrm>
                  <a:off x="7047832" y="880460"/>
                  <a:ext cx="670178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כניסה</a:t>
                  </a:r>
                </a:p>
              </p:txBody>
            </p:sp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55E78B81-D781-4416-A2CD-6180E70F6DCE}"/>
                    </a:ext>
                  </a:extLst>
                </p:cNvPr>
                <p:cNvSpPr txBox="1"/>
                <p:nvPr/>
              </p:nvSpPr>
              <p:spPr>
                <a:xfrm>
                  <a:off x="7802880" y="880460"/>
                  <a:ext cx="1229176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רישום לאתר</a:t>
                  </a:r>
                </a:p>
              </p:txBody>
            </p:sp>
          </p:grp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1EC26A2-3CCF-4389-8C07-D5BB66009B2C}"/>
                  </a:ext>
                </a:extLst>
              </p:cNvPr>
              <p:cNvSpPr/>
              <p:nvPr/>
            </p:nvSpPr>
            <p:spPr>
              <a:xfrm>
                <a:off x="2938462" y="5558221"/>
                <a:ext cx="6315075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4CDFC824-A30C-4770-B483-81BDAE188AD6}"/>
                  </a:ext>
                </a:extLst>
              </p:cNvPr>
              <p:cNvSpPr/>
              <p:nvPr/>
            </p:nvSpPr>
            <p:spPr>
              <a:xfrm>
                <a:off x="2941752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מידע</a:t>
                </a:r>
                <a:b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כתובת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טלפון</a:t>
                </a:r>
                <a:br>
                  <a:rPr lang="en-US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he-IL" sz="12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שעות פעילות</a:t>
                </a:r>
              </a:p>
            </p:txBody>
          </p:sp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59480EA2-B76D-4466-AE3C-C364F2B18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7014" y="6153534"/>
                <a:ext cx="1132926" cy="331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54B300E9-E23F-4B78-A048-76534597ED25}"/>
                  </a:ext>
                </a:extLst>
              </p:cNvPr>
              <p:cNvSpPr/>
              <p:nvPr/>
            </p:nvSpPr>
            <p:spPr>
              <a:xfrm>
                <a:off x="5795846" y="5562600"/>
                <a:ext cx="1427047" cy="11906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מפה</a:t>
                </a:r>
              </a:p>
            </p:txBody>
          </p:sp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46E27935-F1EA-4825-A6C6-FE29D7F46987}"/>
                  </a:ext>
                </a:extLst>
              </p:cNvPr>
              <p:cNvSpPr txBox="1"/>
              <p:nvPr/>
            </p:nvSpPr>
            <p:spPr>
              <a:xfrm>
                <a:off x="7653452" y="5734678"/>
                <a:ext cx="1534293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סוקולנט במדיה</a:t>
                </a:r>
              </a:p>
            </p:txBody>
          </p:sp>
        </p:grp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AF881289-74F9-499F-8FBF-8628D8410E33}"/>
                </a:ext>
              </a:extLst>
            </p:cNvPr>
            <p:cNvSpPr/>
            <p:nvPr/>
          </p:nvSpPr>
          <p:spPr>
            <a:xfrm>
              <a:off x="4368799" y="5564017"/>
              <a:ext cx="1427047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4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שירות לקוחות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החזרים</a:t>
              </a:r>
            </a:p>
            <a:p>
              <a:r>
                <a:rPr lang="he-IL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מדיניות משלוחים</a:t>
              </a:r>
              <a:r>
                <a:rPr lang="he-IL" sz="12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177B08DD-3B35-4F07-A2E0-A2B0BCE4229D}"/>
              </a:ext>
            </a:extLst>
          </p:cNvPr>
          <p:cNvSpPr/>
          <p:nvPr/>
        </p:nvSpPr>
        <p:spPr>
          <a:xfrm>
            <a:off x="10207223" y="541169"/>
            <a:ext cx="129941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קופה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B9CCEDC-70D3-4A42-B704-D45F3741B2B2}"/>
              </a:ext>
            </a:extLst>
          </p:cNvPr>
          <p:cNvSpPr txBox="1"/>
          <p:nvPr/>
        </p:nvSpPr>
        <p:spPr>
          <a:xfrm>
            <a:off x="7546205" y="2460889"/>
            <a:ext cx="15342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שיטת משלוח</a:t>
            </a: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53BE3464-751F-4804-81D3-3568143D979B}"/>
              </a:ext>
            </a:extLst>
          </p:cNvPr>
          <p:cNvGrpSpPr/>
          <p:nvPr/>
        </p:nvGrpSpPr>
        <p:grpSpPr>
          <a:xfrm>
            <a:off x="6384270" y="2745297"/>
            <a:ext cx="2696228" cy="930209"/>
            <a:chOff x="6384270" y="2730057"/>
            <a:chExt cx="2696228" cy="930209"/>
          </a:xfrm>
        </p:grpSpPr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1F85531B-2B6B-4F2B-93AE-6F39C06AA9DA}"/>
                </a:ext>
              </a:extLst>
            </p:cNvPr>
            <p:cNvSpPr/>
            <p:nvPr/>
          </p:nvSpPr>
          <p:spPr>
            <a:xfrm>
              <a:off x="6384270" y="2730057"/>
              <a:ext cx="2696228" cy="93020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" name="גרפיקה 4" descr="עיגולי דירוג 100% קו מיתאר">
              <a:extLst>
                <a:ext uri="{FF2B5EF4-FFF2-40B4-BE49-F238E27FC236}">
                  <a16:creationId xmlns:a16="http://schemas.microsoft.com/office/drawing/2014/main" id="{B80E22B8-B09D-4F69-B890-454642743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7569" y="3031906"/>
              <a:ext cx="248620" cy="248620"/>
            </a:xfrm>
            <a:prstGeom prst="rect">
              <a:avLst/>
            </a:prstGeom>
          </p:spPr>
        </p:pic>
        <p:pic>
          <p:nvPicPr>
            <p:cNvPr id="35" name="גרפיקה 34" descr="עיגולי דירוג 100% קו מיתאר">
              <a:extLst>
                <a:ext uri="{FF2B5EF4-FFF2-40B4-BE49-F238E27FC236}">
                  <a16:creationId xmlns:a16="http://schemas.microsoft.com/office/drawing/2014/main" id="{232F6BCE-1622-4F48-8CAB-FC7429BC4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7569" y="2792723"/>
              <a:ext cx="248620" cy="248620"/>
            </a:xfrm>
            <a:prstGeom prst="rect">
              <a:avLst/>
            </a:prstGeom>
          </p:spPr>
        </p:pic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31283A3B-E3BE-43A3-BE72-44FD3C85160E}"/>
                </a:ext>
              </a:extLst>
            </p:cNvPr>
            <p:cNvSpPr txBox="1"/>
            <p:nvPr/>
          </p:nvSpPr>
          <p:spPr>
            <a:xfrm>
              <a:off x="7171939" y="2763550"/>
              <a:ext cx="1534293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איסוף מהסניף</a:t>
              </a:r>
            </a:p>
          </p:txBody>
        </p:sp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5468E30B-775B-4D9A-98E6-0881AD25CC71}"/>
                </a:ext>
              </a:extLst>
            </p:cNvPr>
            <p:cNvSpPr txBox="1"/>
            <p:nvPr/>
          </p:nvSpPr>
          <p:spPr>
            <a:xfrm>
              <a:off x="6468533" y="3012285"/>
              <a:ext cx="22377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משלוח לכתובת משתמש </a:t>
              </a:r>
            </a:p>
          </p:txBody>
        </p:sp>
        <p:pic>
          <p:nvPicPr>
            <p:cNvPr id="39" name="גרפיקה 38" descr="עיגולי דירוג 100% קו מיתאר">
              <a:extLst>
                <a:ext uri="{FF2B5EF4-FFF2-40B4-BE49-F238E27FC236}">
                  <a16:creationId xmlns:a16="http://schemas.microsoft.com/office/drawing/2014/main" id="{3101502E-44D1-478F-BCB1-7A72913A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232" y="3286939"/>
              <a:ext cx="248620" cy="248620"/>
            </a:xfrm>
            <a:prstGeom prst="rect">
              <a:avLst/>
            </a:prstGeom>
          </p:spPr>
        </p:pic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793D7531-56B8-45B4-B456-7F87AB474B62}"/>
                </a:ext>
              </a:extLst>
            </p:cNvPr>
            <p:cNvSpPr txBox="1"/>
            <p:nvPr/>
          </p:nvSpPr>
          <p:spPr>
            <a:xfrm>
              <a:off x="6467198" y="3258671"/>
              <a:ext cx="223903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הכנסת כתובת למשלוח</a:t>
              </a:r>
            </a:p>
          </p:txBody>
        </p:sp>
      </p:grp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D0388ED2-CC56-4E1C-A030-2E6E0FCC7A86}"/>
              </a:ext>
            </a:extLst>
          </p:cNvPr>
          <p:cNvSpPr txBox="1"/>
          <p:nvPr/>
        </p:nvSpPr>
        <p:spPr>
          <a:xfrm>
            <a:off x="7497762" y="3803146"/>
            <a:ext cx="15342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תשלום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D7D0AF24-C79C-4941-BDC4-44CE97FE8F1C}"/>
              </a:ext>
            </a:extLst>
          </p:cNvPr>
          <p:cNvSpPr/>
          <p:nvPr/>
        </p:nvSpPr>
        <p:spPr>
          <a:xfrm>
            <a:off x="6384270" y="4116995"/>
            <a:ext cx="2696228" cy="9302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CD741839-3AD4-4166-82BE-3E75B3961FA5}"/>
              </a:ext>
            </a:extLst>
          </p:cNvPr>
          <p:cNvSpPr txBox="1"/>
          <p:nvPr/>
        </p:nvSpPr>
        <p:spPr>
          <a:xfrm>
            <a:off x="6355080" y="4159728"/>
            <a:ext cx="2696227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מספר כרטיס אשראי</a:t>
            </a:r>
          </a:p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תוקף </a:t>
            </a:r>
          </a:p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שלוש ספרות בגב הכרטיס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4F72A64F-97C6-4C16-9224-CAB3BEAF3F5A}"/>
              </a:ext>
            </a:extLst>
          </p:cNvPr>
          <p:cNvSpPr txBox="1"/>
          <p:nvPr/>
        </p:nvSpPr>
        <p:spPr>
          <a:xfrm>
            <a:off x="4273438" y="2460888"/>
            <a:ext cx="15342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סיכום הזמנה</a:t>
            </a: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2E1CF1F2-14F1-4FE4-A348-2AC8A738119A}"/>
              </a:ext>
            </a:extLst>
          </p:cNvPr>
          <p:cNvSpPr txBox="1"/>
          <p:nvPr/>
        </p:nvSpPr>
        <p:spPr>
          <a:xfrm>
            <a:off x="4344029" y="2739369"/>
            <a:ext cx="139310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סה"כ</a:t>
            </a: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AB1568B4-8893-4CDC-AA36-EAE1CA98E4C9}"/>
              </a:ext>
            </a:extLst>
          </p:cNvPr>
          <p:cNvSpPr txBox="1"/>
          <p:nvPr/>
        </p:nvSpPr>
        <p:spPr>
          <a:xfrm>
            <a:off x="4798313" y="4671017"/>
            <a:ext cx="93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תשלום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FCC8AA94-8144-457A-81C9-4939F727CBA4}"/>
              </a:ext>
            </a:extLst>
          </p:cNvPr>
          <p:cNvSpPr txBox="1"/>
          <p:nvPr/>
        </p:nvSpPr>
        <p:spPr>
          <a:xfrm>
            <a:off x="6404790" y="2518802"/>
            <a:ext cx="15342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(בחירת אופציה)</a:t>
            </a:r>
          </a:p>
        </p:txBody>
      </p:sp>
    </p:spTree>
    <p:extLst>
      <p:ext uri="{BB962C8B-B14F-4D97-AF65-F5344CB8AC3E}">
        <p14:creationId xmlns:p14="http://schemas.microsoft.com/office/powerpoint/2010/main" val="251672654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549</Words>
  <Application>Microsoft Office PowerPoint</Application>
  <PresentationFormat>מסך רחב</PresentationFormat>
  <Paragraphs>194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racheli eliyahu</dc:creator>
  <cp:lastModifiedBy>racheli eliyahu</cp:lastModifiedBy>
  <cp:revision>12</cp:revision>
  <dcterms:created xsi:type="dcterms:W3CDTF">2021-11-01T10:36:49Z</dcterms:created>
  <dcterms:modified xsi:type="dcterms:W3CDTF">2021-11-01T12:37:15Z</dcterms:modified>
</cp:coreProperties>
</file>