
<file path=[Content_Types].xml><?xml version="1.0" encoding="utf-8"?>
<Types xmlns="http://schemas.openxmlformats.org/package/2006/content-types">
  <Default Extension="wdp" ContentType="image/vnd.ms-photo"/>
  <Default Extension="emf" ContentType="image/x-emf"/>
  <Default Extension="tiff" ContentType="image/tiff"/>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4" r:id="rId3"/>
    <p:sldMasterId id="2147483671" r:id="rId4"/>
  </p:sldMasterIdLst>
  <p:notesMasterIdLst>
    <p:notesMasterId r:id="rId28"/>
  </p:notesMasterIdLst>
  <p:sldIdLst>
    <p:sldId id="522" r:id="rId5"/>
    <p:sldId id="523" r:id="rId6"/>
    <p:sldId id="484" r:id="rId7"/>
    <p:sldId id="524" r:id="rId8"/>
    <p:sldId id="494" r:id="rId9"/>
    <p:sldId id="516" r:id="rId10"/>
    <p:sldId id="517" r:id="rId11"/>
    <p:sldId id="525" r:id="rId12"/>
    <p:sldId id="519" r:id="rId13"/>
    <p:sldId id="546" r:id="rId14"/>
    <p:sldId id="543" r:id="rId15"/>
    <p:sldId id="545" r:id="rId16"/>
    <p:sldId id="547" r:id="rId17"/>
    <p:sldId id="542" r:id="rId18"/>
    <p:sldId id="520" r:id="rId19"/>
    <p:sldId id="536" r:id="rId20"/>
    <p:sldId id="548" r:id="rId21"/>
    <p:sldId id="518" r:id="rId22"/>
    <p:sldId id="550" r:id="rId23"/>
    <p:sldId id="551" r:id="rId24"/>
    <p:sldId id="552" r:id="rId25"/>
    <p:sldId id="465" r:id="rId26"/>
    <p:sldId id="464" r:id="rId27"/>
  </p:sldIdLst>
  <p:sldSz cx="12192000" cy="6858000"/>
  <p:notesSz cx="6858000" cy="9144000"/>
  <p:defaultTextStyle>
    <a:defPPr>
      <a:defRPr lang="fr-FR"/>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8565" algn="l" defTabSz="1218565" rtl="0" eaLnBrk="1" latinLnBrk="0" hangingPunct="1">
      <a:defRPr sz="2400" kern="1200">
        <a:solidFill>
          <a:schemeClr val="tx1"/>
        </a:solidFill>
        <a:latin typeface="+mn-lt"/>
        <a:ea typeface="+mn-ea"/>
        <a:cs typeface="+mn-cs"/>
      </a:defRPr>
    </a:lvl3pPr>
    <a:lvl4pPr marL="1828165" algn="l" defTabSz="1218565" rtl="0" eaLnBrk="1" latinLnBrk="0" hangingPunct="1">
      <a:defRPr sz="2400" kern="1200">
        <a:solidFill>
          <a:schemeClr val="tx1"/>
        </a:solidFill>
        <a:latin typeface="+mn-lt"/>
        <a:ea typeface="+mn-ea"/>
        <a:cs typeface="+mn-cs"/>
      </a:defRPr>
    </a:lvl4pPr>
    <a:lvl5pPr marL="2437130" algn="l" defTabSz="1218565" rtl="0" eaLnBrk="1" latinLnBrk="0" hangingPunct="1">
      <a:defRPr sz="2400" kern="1200">
        <a:solidFill>
          <a:schemeClr val="tx1"/>
        </a:solidFill>
        <a:latin typeface="+mn-lt"/>
        <a:ea typeface="+mn-ea"/>
        <a:cs typeface="+mn-cs"/>
      </a:defRPr>
    </a:lvl5pPr>
    <a:lvl6pPr marL="3046730" algn="l" defTabSz="1218565" rtl="0" eaLnBrk="1" latinLnBrk="0" hangingPunct="1">
      <a:defRPr sz="2400" kern="1200">
        <a:solidFill>
          <a:schemeClr val="tx1"/>
        </a:solidFill>
        <a:latin typeface="+mn-lt"/>
        <a:ea typeface="+mn-ea"/>
        <a:cs typeface="+mn-cs"/>
      </a:defRPr>
    </a:lvl6pPr>
    <a:lvl7pPr marL="3656330" algn="l" defTabSz="1218565" rtl="0" eaLnBrk="1" latinLnBrk="0" hangingPunct="1">
      <a:defRPr sz="2400" kern="1200">
        <a:solidFill>
          <a:schemeClr val="tx1"/>
        </a:solidFill>
        <a:latin typeface="+mn-lt"/>
        <a:ea typeface="+mn-ea"/>
        <a:cs typeface="+mn-cs"/>
      </a:defRPr>
    </a:lvl7pPr>
    <a:lvl8pPr marL="4265295" algn="l" defTabSz="1218565" rtl="0" eaLnBrk="1" latinLnBrk="0" hangingPunct="1">
      <a:defRPr sz="2400" kern="1200">
        <a:solidFill>
          <a:schemeClr val="tx1"/>
        </a:solidFill>
        <a:latin typeface="+mn-lt"/>
        <a:ea typeface="+mn-ea"/>
        <a:cs typeface="+mn-cs"/>
      </a:defRPr>
    </a:lvl8pPr>
    <a:lvl9pPr marL="4874895" algn="l" defTabSz="1218565"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0955"/>
    <a:srgbClr val="173962"/>
    <a:srgbClr val="1AA0E5"/>
    <a:srgbClr val="FFFFCC"/>
    <a:srgbClr val="2863AA"/>
    <a:srgbClr val="003A66"/>
    <a:srgbClr val="8CC63E"/>
    <a:srgbClr val="0F2641"/>
    <a:srgbClr val="65912B"/>
    <a:srgbClr val="B0D8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08" autoAdjust="0"/>
    <p:restoredTop sz="94660"/>
  </p:normalViewPr>
  <p:slideViewPr>
    <p:cSldViewPr showGuides="1">
      <p:cViewPr varScale="1">
        <p:scale>
          <a:sx n="86" d="100"/>
          <a:sy n="86" d="100"/>
        </p:scale>
        <p:origin x="547" y="72"/>
      </p:cViewPr>
      <p:guideLst>
        <p:guide orient="horz" pos="3921"/>
        <p:guide orient="horz" pos="704"/>
        <p:guide orient="horz" pos="4153"/>
        <p:guide pos="7466"/>
        <p:guide pos="188"/>
        <p:guide pos="7283"/>
        <p:guide orient="horz" pos="3162"/>
        <p:guide orient="horz" pos="3795"/>
      </p:guideLst>
    </p:cSldViewPr>
  </p:slideViewPr>
  <p:notesTextViewPr>
    <p:cViewPr>
      <p:scale>
        <a:sx n="3" d="2"/>
        <a:sy n="3" d="2"/>
      </p:scale>
      <p:origin x="0" y="0"/>
    </p:cViewPr>
  </p:notesTextViewPr>
  <p:notesViewPr>
    <p:cSldViewPr>
      <p:cViewPr varScale="1">
        <p:scale>
          <a:sx n="63" d="100"/>
          <a:sy n="63" d="100"/>
        </p:scale>
        <p:origin x="3206" y="5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Master" Target="slideMasters/slideMaster2.xml"/><Relationship Id="rId29" Type="http://schemas.openxmlformats.org/officeDocument/2006/relationships/presProps" Target="presProps.xml"/><Relationship Id="rId28" Type="http://schemas.openxmlformats.org/officeDocument/2006/relationships/notesMaster" Target="notesMasters/notesMaster1.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D16EA9-834D-4A41-9291-AAFF86C62EC8}" type="datetimeFigureOut">
              <a:rPr lang="es-ES" smtClean="0"/>
            </a:fld>
            <a:endParaRPr lang="es-ES"/>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FA510E-2337-44AF-9513-771AEF5273A4}" type="slidenum">
              <a:rPr lang="es-ES" smtClean="0"/>
            </a:fld>
            <a:endParaRPr lang="es-ES"/>
          </a:p>
        </p:txBody>
      </p:sp>
    </p:spTree>
  </p:cSld>
  <p:clrMap bg1="lt1" tx1="dk1" bg2="lt2" tx2="dk2" accent1="accent1" accent2="accent2" accent3="accent3" accent4="accent4" accent5="accent5" accent6="accent6" hlink="hlink" folHlink="folHlink"/>
  <p:notesStyle>
    <a:lvl1pPr marL="0" algn="l" defTabSz="1218565" rtl="0" eaLnBrk="1" latinLnBrk="0" hangingPunct="1">
      <a:defRPr sz="1600" kern="1200">
        <a:solidFill>
          <a:schemeClr val="tx1"/>
        </a:solidFill>
        <a:latin typeface="+mn-lt"/>
        <a:ea typeface="+mn-ea"/>
        <a:cs typeface="+mn-cs"/>
      </a:defRPr>
    </a:lvl1pPr>
    <a:lvl2pPr marL="609600" algn="l" defTabSz="1218565" rtl="0" eaLnBrk="1" latinLnBrk="0" hangingPunct="1">
      <a:defRPr sz="1600" kern="1200">
        <a:solidFill>
          <a:schemeClr val="tx1"/>
        </a:solidFill>
        <a:latin typeface="+mn-lt"/>
        <a:ea typeface="+mn-ea"/>
        <a:cs typeface="+mn-cs"/>
      </a:defRPr>
    </a:lvl2pPr>
    <a:lvl3pPr marL="1218565" algn="l" defTabSz="1218565" rtl="0" eaLnBrk="1" latinLnBrk="0" hangingPunct="1">
      <a:defRPr sz="1600" kern="1200">
        <a:solidFill>
          <a:schemeClr val="tx1"/>
        </a:solidFill>
        <a:latin typeface="+mn-lt"/>
        <a:ea typeface="+mn-ea"/>
        <a:cs typeface="+mn-cs"/>
      </a:defRPr>
    </a:lvl3pPr>
    <a:lvl4pPr marL="1828165" algn="l" defTabSz="1218565" rtl="0" eaLnBrk="1" latinLnBrk="0" hangingPunct="1">
      <a:defRPr sz="1600" kern="1200">
        <a:solidFill>
          <a:schemeClr val="tx1"/>
        </a:solidFill>
        <a:latin typeface="+mn-lt"/>
        <a:ea typeface="+mn-ea"/>
        <a:cs typeface="+mn-cs"/>
      </a:defRPr>
    </a:lvl4pPr>
    <a:lvl5pPr marL="2437130" algn="l" defTabSz="1218565" rtl="0" eaLnBrk="1" latinLnBrk="0" hangingPunct="1">
      <a:defRPr sz="1600" kern="1200">
        <a:solidFill>
          <a:schemeClr val="tx1"/>
        </a:solidFill>
        <a:latin typeface="+mn-lt"/>
        <a:ea typeface="+mn-ea"/>
        <a:cs typeface="+mn-cs"/>
      </a:defRPr>
    </a:lvl5pPr>
    <a:lvl6pPr marL="3046730" algn="l" defTabSz="1218565" rtl="0" eaLnBrk="1" latinLnBrk="0" hangingPunct="1">
      <a:defRPr sz="1600" kern="1200">
        <a:solidFill>
          <a:schemeClr val="tx1"/>
        </a:solidFill>
        <a:latin typeface="+mn-lt"/>
        <a:ea typeface="+mn-ea"/>
        <a:cs typeface="+mn-cs"/>
      </a:defRPr>
    </a:lvl6pPr>
    <a:lvl7pPr marL="3656330" algn="l" defTabSz="1218565" rtl="0" eaLnBrk="1" latinLnBrk="0" hangingPunct="1">
      <a:defRPr sz="1600" kern="1200">
        <a:solidFill>
          <a:schemeClr val="tx1"/>
        </a:solidFill>
        <a:latin typeface="+mn-lt"/>
        <a:ea typeface="+mn-ea"/>
        <a:cs typeface="+mn-cs"/>
      </a:defRPr>
    </a:lvl7pPr>
    <a:lvl8pPr marL="4265295" algn="l" defTabSz="1218565" rtl="0" eaLnBrk="1" latinLnBrk="0" hangingPunct="1">
      <a:defRPr sz="1600" kern="1200">
        <a:solidFill>
          <a:schemeClr val="tx1"/>
        </a:solidFill>
        <a:latin typeface="+mn-lt"/>
        <a:ea typeface="+mn-ea"/>
        <a:cs typeface="+mn-cs"/>
      </a:defRPr>
    </a:lvl8pPr>
    <a:lvl9pPr marL="4874895" algn="l" defTabSz="1218565"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10.png"/><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10.png"/><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Titulo 2 - negro - new">
    <p:bg>
      <p:bgPr>
        <a:solidFill>
          <a:schemeClr val="bg1"/>
        </a:solidFill>
        <a:effectLst/>
      </p:bgPr>
    </p:bg>
    <p:spTree>
      <p:nvGrpSpPr>
        <p:cNvPr id="1" name=""/>
        <p:cNvGrpSpPr/>
        <p:nvPr/>
      </p:nvGrpSpPr>
      <p:grpSpPr>
        <a:xfrm>
          <a:off x="0" y="0"/>
          <a:ext cx="0" cy="0"/>
          <a:chOff x="0" y="0"/>
          <a:chExt cx="0" cy="0"/>
        </a:xfrm>
      </p:grpSpPr>
      <p:pic>
        <p:nvPicPr>
          <p:cNvPr id="7" name="Imagen 6"/>
          <p:cNvPicPr>
            <a:picLocks noChangeAspect="1"/>
          </p:cNvPicPr>
          <p:nvPr userDrawn="1"/>
        </p:nvPicPr>
        <p:blipFill rotWithShape="1">
          <a:blip r:embed="rId2" cstate="screen">
            <a:lum bright="-40000" contrast="40000"/>
          </a:blip>
          <a:srcRect l="5071" r="2927" b="60620"/>
          <a:stretch>
            <a:fillRect/>
          </a:stretch>
        </p:blipFill>
        <p:spPr>
          <a:xfrm rot="10800000">
            <a:off x="0" y="-11107"/>
            <a:ext cx="8709891" cy="1646946"/>
          </a:xfrm>
          <a:prstGeom prst="rect">
            <a:avLst/>
          </a:prstGeom>
        </p:spPr>
      </p:pic>
      <p:sp>
        <p:nvSpPr>
          <p:cNvPr id="15" name="14 Marcador de número de diapositiva"/>
          <p:cNvSpPr>
            <a:spLocks noGrp="1"/>
          </p:cNvSpPr>
          <p:nvPr>
            <p:ph type="sldNum" sz="quarter" idx="12"/>
          </p:nvPr>
        </p:nvSpPr>
        <p:spPr>
          <a:xfrm>
            <a:off x="4673600" y="6421140"/>
            <a:ext cx="2844800" cy="365125"/>
          </a:xfrm>
          <a:prstGeom prst="rect">
            <a:avLst/>
          </a:prstGeom>
        </p:spPr>
        <p:txBody>
          <a:bodyPr/>
          <a:lstStyle>
            <a:lvl1pPr algn="ctr">
              <a:defRPr sz="1330">
                <a:solidFill>
                  <a:schemeClr val="bg1">
                    <a:lumMod val="65000"/>
                  </a:schemeClr>
                </a:solidFill>
              </a:defRPr>
            </a:lvl1pPr>
          </a:lstStyle>
          <a:p>
            <a:fld id="{68712E37-372C-4F66-9422-99D585A484B7}" type="slidenum">
              <a:rPr lang="fr-FR" smtClean="0"/>
            </a:fld>
            <a:endParaRPr lang="fr-FR" dirty="0"/>
          </a:p>
        </p:txBody>
      </p:sp>
      <p:sp>
        <p:nvSpPr>
          <p:cNvPr id="13" name="20 Título"/>
          <p:cNvSpPr>
            <a:spLocks noGrp="1"/>
          </p:cNvSpPr>
          <p:nvPr>
            <p:ph type="title" hasCustomPrompt="1"/>
          </p:nvPr>
        </p:nvSpPr>
        <p:spPr>
          <a:xfrm>
            <a:off x="299401" y="108121"/>
            <a:ext cx="8051577" cy="659096"/>
          </a:xfrm>
        </p:spPr>
        <p:txBody>
          <a:bodyPr lIns="25200" tIns="25200" rIns="25200" bIns="25200">
            <a:noAutofit/>
          </a:bodyPr>
          <a:lstStyle>
            <a:lvl1pPr algn="l">
              <a:defRPr sz="4395">
                <a:solidFill>
                  <a:schemeClr val="tx1">
                    <a:lumMod val="85000"/>
                    <a:lumOff val="15000"/>
                  </a:schemeClr>
                </a:solidFill>
                <a:latin typeface="Bebas Neue Regular" panose="00000500000000000000" pitchFamily="50" charset="0"/>
              </a:defRPr>
            </a:lvl1pPr>
          </a:lstStyle>
          <a:p>
            <a:r>
              <a:rPr lang="es-ES" dirty="0"/>
              <a:t>Título</a:t>
            </a:r>
            <a:endParaRPr lang="fr-FR" dirty="0"/>
          </a:p>
        </p:txBody>
      </p:sp>
      <p:sp>
        <p:nvSpPr>
          <p:cNvPr id="14" name="19 Marcador de texto"/>
          <p:cNvSpPr>
            <a:spLocks noGrp="1"/>
          </p:cNvSpPr>
          <p:nvPr>
            <p:ph type="body" sz="quarter" idx="13" hasCustomPrompt="1"/>
          </p:nvPr>
        </p:nvSpPr>
        <p:spPr>
          <a:xfrm>
            <a:off x="299400" y="744522"/>
            <a:ext cx="6228401" cy="513014"/>
          </a:xfrm>
          <a:prstGeom prst="rect">
            <a:avLst/>
          </a:prstGeom>
        </p:spPr>
        <p:txBody>
          <a:bodyPr anchor="ctr">
            <a:noAutofit/>
          </a:bodyPr>
          <a:lstStyle>
            <a:lvl1pPr marL="0" indent="0">
              <a:buNone/>
              <a:defRPr sz="2600">
                <a:solidFill>
                  <a:schemeClr val="tx1">
                    <a:lumMod val="65000"/>
                    <a:lumOff val="35000"/>
                  </a:schemeClr>
                </a:solidFill>
                <a:latin typeface="Bebas Neue Regular" panose="00000500000000000000" pitchFamily="50" charset="0"/>
                <a:ea typeface="Roboto Light" panose="02000000000000000000" pitchFamily="2" charset="0"/>
              </a:defRPr>
            </a:lvl1pPr>
          </a:lstStyle>
          <a:p>
            <a:pPr lvl="0"/>
            <a:r>
              <a:rPr lang="es-ES" dirty="0"/>
              <a:t>Sub-título</a:t>
            </a:r>
            <a:endParaRPr lang="es-ES" dirty="0"/>
          </a:p>
        </p:txBody>
      </p:sp>
      <p:pic>
        <p:nvPicPr>
          <p:cNvPr id="12" name="Imagen 11"/>
          <p:cNvPicPr>
            <a:picLocks noChangeAspect="1"/>
          </p:cNvPicPr>
          <p:nvPr userDrawn="1"/>
        </p:nvPicPr>
        <p:blipFill>
          <a:blip r:embed="rId3"/>
          <a:stretch>
            <a:fillRect/>
          </a:stretch>
        </p:blipFill>
        <p:spPr>
          <a:xfrm>
            <a:off x="9022741" y="385592"/>
            <a:ext cx="2762860" cy="41977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userDrawn="1">
  <p:cSld name="1_Titulo 1 - azul">
    <p:bg>
      <p:bgPr>
        <a:solidFill>
          <a:schemeClr val="bg1"/>
        </a:solidFill>
        <a:effectLst/>
      </p:bgPr>
    </p:bg>
    <p:spTree>
      <p:nvGrpSpPr>
        <p:cNvPr id="1" name=""/>
        <p:cNvGrpSpPr/>
        <p:nvPr/>
      </p:nvGrpSpPr>
      <p:grpSpPr>
        <a:xfrm>
          <a:off x="0" y="0"/>
          <a:ext cx="0" cy="0"/>
          <a:chOff x="0" y="0"/>
          <a:chExt cx="0" cy="0"/>
        </a:xfrm>
      </p:grpSpPr>
      <p:sp>
        <p:nvSpPr>
          <p:cNvPr id="15" name="14 Marcador de número de diapositiva"/>
          <p:cNvSpPr>
            <a:spLocks noGrp="1"/>
          </p:cNvSpPr>
          <p:nvPr>
            <p:ph type="sldNum" sz="quarter" idx="12"/>
          </p:nvPr>
        </p:nvSpPr>
        <p:spPr>
          <a:xfrm>
            <a:off x="4673600" y="6421140"/>
            <a:ext cx="2844800" cy="365125"/>
          </a:xfrm>
          <a:prstGeom prst="rect">
            <a:avLst/>
          </a:prstGeom>
        </p:spPr>
        <p:txBody>
          <a:bodyPr/>
          <a:lstStyle>
            <a:lvl1pPr algn="ctr">
              <a:defRPr sz="1330">
                <a:solidFill>
                  <a:srgbClr val="173962"/>
                </a:solidFill>
              </a:defRPr>
            </a:lvl1pPr>
          </a:lstStyle>
          <a:p>
            <a:fld id="{68712E37-372C-4F66-9422-99D585A484B7}" type="slidenum">
              <a:rPr lang="fr-FR" smtClean="0"/>
            </a:fld>
            <a:endParaRPr lang="fr-FR" dirty="0"/>
          </a:p>
        </p:txBody>
      </p:sp>
      <p:sp>
        <p:nvSpPr>
          <p:cNvPr id="21" name="20 Título"/>
          <p:cNvSpPr>
            <a:spLocks noGrp="1"/>
          </p:cNvSpPr>
          <p:nvPr>
            <p:ph type="title" hasCustomPrompt="1"/>
          </p:nvPr>
        </p:nvSpPr>
        <p:spPr>
          <a:xfrm>
            <a:off x="766233" y="262555"/>
            <a:ext cx="7584744" cy="477759"/>
          </a:xfrm>
          <a:prstGeom prst="rect">
            <a:avLst/>
          </a:prstGeom>
        </p:spPr>
        <p:txBody>
          <a:bodyPr>
            <a:noAutofit/>
          </a:bodyPr>
          <a:lstStyle>
            <a:lvl1pPr algn="l">
              <a:defRPr sz="3730">
                <a:solidFill>
                  <a:srgbClr val="173962"/>
                </a:solidFill>
                <a:latin typeface="Bebas Neue Regular" panose="00000500000000000000" pitchFamily="50" charset="0"/>
              </a:defRPr>
            </a:lvl1pPr>
          </a:lstStyle>
          <a:p>
            <a:r>
              <a:rPr lang="es-ES" dirty="0"/>
              <a:t>Título</a:t>
            </a:r>
            <a:endParaRPr lang="fr-FR" dirty="0"/>
          </a:p>
        </p:txBody>
      </p:sp>
      <p:pic>
        <p:nvPicPr>
          <p:cNvPr id="9" name="Imagen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16401" y="6404117"/>
            <a:ext cx="865671" cy="366206"/>
          </a:xfrm>
          <a:prstGeom prst="rect">
            <a:avLst/>
          </a:prstGeom>
        </p:spPr>
      </p:pic>
      <p:sp>
        <p:nvSpPr>
          <p:cNvPr id="8" name="17 Rectángulo"/>
          <p:cNvSpPr/>
          <p:nvPr userDrawn="1"/>
        </p:nvSpPr>
        <p:spPr>
          <a:xfrm>
            <a:off x="575734" y="334125"/>
            <a:ext cx="60959" cy="600577"/>
          </a:xfrm>
          <a:prstGeom prst="rect">
            <a:avLst/>
          </a:prstGeom>
          <a:solidFill>
            <a:srgbClr val="1739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3195"/>
          </a:p>
        </p:txBody>
      </p:sp>
      <p:sp>
        <p:nvSpPr>
          <p:cNvPr id="7" name="Rectángulo 6"/>
          <p:cNvSpPr/>
          <p:nvPr userDrawn="1"/>
        </p:nvSpPr>
        <p:spPr>
          <a:xfrm>
            <a:off x="10560150" y="6404116"/>
            <a:ext cx="1056117" cy="328369"/>
          </a:xfrm>
          <a:prstGeom prst="rect">
            <a:avLst/>
          </a:prstGeom>
          <a:solidFill>
            <a:srgbClr val="E5095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195" dirty="0"/>
              <a:t>logo</a:t>
            </a:r>
            <a:endParaRPr lang="es-ES" sz="3195"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userDrawn="1">
  <p:cSld name="Titulo 2 - azul">
    <p:bg>
      <p:bgPr>
        <a:solidFill>
          <a:schemeClr val="bg1"/>
        </a:solidFill>
        <a:effectLst/>
      </p:bgPr>
    </p:bg>
    <p:spTree>
      <p:nvGrpSpPr>
        <p:cNvPr id="1" name=""/>
        <p:cNvGrpSpPr/>
        <p:nvPr/>
      </p:nvGrpSpPr>
      <p:grpSpPr>
        <a:xfrm>
          <a:off x="0" y="0"/>
          <a:ext cx="0" cy="0"/>
          <a:chOff x="0" y="0"/>
          <a:chExt cx="0" cy="0"/>
        </a:xfrm>
      </p:grpSpPr>
      <p:sp>
        <p:nvSpPr>
          <p:cNvPr id="10" name="17 Rectángulo"/>
          <p:cNvSpPr/>
          <p:nvPr userDrawn="1"/>
        </p:nvSpPr>
        <p:spPr>
          <a:xfrm>
            <a:off x="575734" y="334125"/>
            <a:ext cx="60959" cy="600577"/>
          </a:xfrm>
          <a:prstGeom prst="rect">
            <a:avLst/>
          </a:prstGeom>
          <a:solidFill>
            <a:srgbClr val="1739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3195"/>
          </a:p>
        </p:txBody>
      </p:sp>
      <p:sp>
        <p:nvSpPr>
          <p:cNvPr id="15" name="14 Marcador de número de diapositiva"/>
          <p:cNvSpPr>
            <a:spLocks noGrp="1"/>
          </p:cNvSpPr>
          <p:nvPr>
            <p:ph type="sldNum" sz="quarter" idx="12"/>
          </p:nvPr>
        </p:nvSpPr>
        <p:spPr>
          <a:xfrm>
            <a:off x="4673600" y="6421140"/>
            <a:ext cx="2844800" cy="365125"/>
          </a:xfrm>
          <a:prstGeom prst="rect">
            <a:avLst/>
          </a:prstGeom>
        </p:spPr>
        <p:txBody>
          <a:bodyPr/>
          <a:lstStyle>
            <a:lvl1pPr algn="ctr">
              <a:defRPr sz="1330">
                <a:solidFill>
                  <a:srgbClr val="173962"/>
                </a:solidFill>
              </a:defRPr>
            </a:lvl1pPr>
          </a:lstStyle>
          <a:p>
            <a:fld id="{68712E37-372C-4F66-9422-99D585A484B7}" type="slidenum">
              <a:rPr lang="fr-FR" smtClean="0"/>
            </a:fld>
            <a:endParaRPr lang="fr-FR" dirty="0"/>
          </a:p>
        </p:txBody>
      </p:sp>
      <p:sp>
        <p:nvSpPr>
          <p:cNvPr id="20" name="19 Marcador de texto"/>
          <p:cNvSpPr>
            <a:spLocks noGrp="1"/>
          </p:cNvSpPr>
          <p:nvPr>
            <p:ph type="body" sz="quarter" idx="13" hasCustomPrompt="1"/>
          </p:nvPr>
        </p:nvSpPr>
        <p:spPr>
          <a:xfrm>
            <a:off x="766234" y="685335"/>
            <a:ext cx="5761567" cy="286432"/>
          </a:xfrm>
          <a:prstGeom prst="rect">
            <a:avLst/>
          </a:prstGeom>
        </p:spPr>
        <p:txBody>
          <a:bodyPr anchor="ctr">
            <a:noAutofit/>
          </a:bodyPr>
          <a:lstStyle>
            <a:lvl1pPr marL="0" indent="0">
              <a:buNone/>
              <a:defRPr sz="1865">
                <a:solidFill>
                  <a:schemeClr val="tx1">
                    <a:lumMod val="75000"/>
                    <a:lumOff val="25000"/>
                  </a:schemeClr>
                </a:solidFill>
                <a:latin typeface="Roboto Light" panose="02000000000000000000" pitchFamily="2" charset="0"/>
                <a:ea typeface="Roboto Light" panose="02000000000000000000" pitchFamily="2" charset="0"/>
              </a:defRPr>
            </a:lvl1pPr>
          </a:lstStyle>
          <a:p>
            <a:pPr lvl="0"/>
            <a:r>
              <a:rPr lang="es-ES" dirty="0"/>
              <a:t>Sub-título</a:t>
            </a:r>
            <a:endParaRPr lang="es-ES" dirty="0"/>
          </a:p>
        </p:txBody>
      </p:sp>
      <p:sp>
        <p:nvSpPr>
          <p:cNvPr id="21" name="20 Título"/>
          <p:cNvSpPr>
            <a:spLocks noGrp="1"/>
          </p:cNvSpPr>
          <p:nvPr>
            <p:ph type="title" hasCustomPrompt="1"/>
          </p:nvPr>
        </p:nvSpPr>
        <p:spPr>
          <a:xfrm>
            <a:off x="766233" y="262390"/>
            <a:ext cx="7584744" cy="477759"/>
          </a:xfrm>
          <a:prstGeom prst="rect">
            <a:avLst/>
          </a:prstGeom>
        </p:spPr>
        <p:txBody>
          <a:bodyPr>
            <a:noAutofit/>
          </a:bodyPr>
          <a:lstStyle>
            <a:lvl1pPr algn="l">
              <a:defRPr sz="3730">
                <a:solidFill>
                  <a:srgbClr val="173962"/>
                </a:solidFill>
                <a:latin typeface="Bebas Neue Regular" panose="00000500000000000000" pitchFamily="50" charset="0"/>
              </a:defRPr>
            </a:lvl1pPr>
          </a:lstStyle>
          <a:p>
            <a:r>
              <a:rPr lang="es-ES" dirty="0"/>
              <a:t>Título</a:t>
            </a:r>
            <a:endParaRPr lang="fr-FR" dirty="0"/>
          </a:p>
        </p:txBody>
      </p:sp>
      <p:pic>
        <p:nvPicPr>
          <p:cNvPr id="9" name="Imagen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16401" y="6404117"/>
            <a:ext cx="865671" cy="366206"/>
          </a:xfrm>
          <a:prstGeom prst="rect">
            <a:avLst/>
          </a:prstGeom>
        </p:spPr>
      </p:pic>
      <p:sp>
        <p:nvSpPr>
          <p:cNvPr id="11" name="Rectángulo 10"/>
          <p:cNvSpPr/>
          <p:nvPr userDrawn="1"/>
        </p:nvSpPr>
        <p:spPr>
          <a:xfrm>
            <a:off x="10560150" y="6404116"/>
            <a:ext cx="1056117" cy="328369"/>
          </a:xfrm>
          <a:prstGeom prst="rect">
            <a:avLst/>
          </a:prstGeom>
          <a:solidFill>
            <a:srgbClr val="E5095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195" dirty="0"/>
              <a:t>logo</a:t>
            </a:r>
            <a:endParaRPr lang="es-ES" sz="3195"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userDrawn="1">
  <p:cSld name="Titulo 2 - negro">
    <p:bg>
      <p:bgPr>
        <a:solidFill>
          <a:schemeClr val="bg1"/>
        </a:solidFill>
        <a:effectLst/>
      </p:bgPr>
    </p:bg>
    <p:spTree>
      <p:nvGrpSpPr>
        <p:cNvPr id="1" name=""/>
        <p:cNvGrpSpPr/>
        <p:nvPr/>
      </p:nvGrpSpPr>
      <p:grpSpPr>
        <a:xfrm>
          <a:off x="0" y="0"/>
          <a:ext cx="0" cy="0"/>
          <a:chOff x="0" y="0"/>
          <a:chExt cx="0" cy="0"/>
        </a:xfrm>
      </p:grpSpPr>
      <p:sp>
        <p:nvSpPr>
          <p:cNvPr id="15" name="14 Marcador de número de diapositiva"/>
          <p:cNvSpPr>
            <a:spLocks noGrp="1"/>
          </p:cNvSpPr>
          <p:nvPr>
            <p:ph type="sldNum" sz="quarter" idx="12"/>
          </p:nvPr>
        </p:nvSpPr>
        <p:spPr>
          <a:xfrm>
            <a:off x="4673600" y="6421140"/>
            <a:ext cx="2844800" cy="365125"/>
          </a:xfrm>
          <a:prstGeom prst="rect">
            <a:avLst/>
          </a:prstGeom>
        </p:spPr>
        <p:txBody>
          <a:bodyPr/>
          <a:lstStyle>
            <a:lvl1pPr algn="ctr">
              <a:defRPr sz="1330">
                <a:solidFill>
                  <a:schemeClr val="tx1"/>
                </a:solidFill>
              </a:defRPr>
            </a:lvl1pPr>
          </a:lstStyle>
          <a:p>
            <a:fld id="{68712E37-372C-4F66-9422-99D585A484B7}" type="slidenum">
              <a:rPr lang="fr-FR" smtClean="0"/>
            </a:fld>
            <a:endParaRPr lang="fr-FR" dirty="0"/>
          </a:p>
        </p:txBody>
      </p:sp>
      <p:pic>
        <p:nvPicPr>
          <p:cNvPr id="9" name="Imagen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16401" y="6404117"/>
            <a:ext cx="865671" cy="366206"/>
          </a:xfrm>
          <a:prstGeom prst="rect">
            <a:avLst/>
          </a:prstGeom>
        </p:spPr>
      </p:pic>
      <p:sp>
        <p:nvSpPr>
          <p:cNvPr id="11" name="17 Rectángulo"/>
          <p:cNvSpPr/>
          <p:nvPr userDrawn="1"/>
        </p:nvSpPr>
        <p:spPr>
          <a:xfrm>
            <a:off x="575734" y="334125"/>
            <a:ext cx="60959" cy="60057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3195"/>
          </a:p>
        </p:txBody>
      </p:sp>
      <p:sp>
        <p:nvSpPr>
          <p:cNvPr id="13" name="20 Título"/>
          <p:cNvSpPr>
            <a:spLocks noGrp="1"/>
          </p:cNvSpPr>
          <p:nvPr>
            <p:ph type="title" hasCustomPrompt="1"/>
          </p:nvPr>
        </p:nvSpPr>
        <p:spPr>
          <a:xfrm>
            <a:off x="766233" y="262390"/>
            <a:ext cx="7584744" cy="477759"/>
          </a:xfrm>
          <a:prstGeom prst="rect">
            <a:avLst/>
          </a:prstGeom>
        </p:spPr>
        <p:txBody>
          <a:bodyPr>
            <a:noAutofit/>
          </a:bodyPr>
          <a:lstStyle>
            <a:lvl1pPr algn="l">
              <a:defRPr sz="3730">
                <a:solidFill>
                  <a:schemeClr val="tx1"/>
                </a:solidFill>
                <a:latin typeface="Bebas Neue Regular" panose="00000500000000000000" pitchFamily="50" charset="0"/>
              </a:defRPr>
            </a:lvl1pPr>
          </a:lstStyle>
          <a:p>
            <a:r>
              <a:rPr lang="es-ES" dirty="0"/>
              <a:t>Título</a:t>
            </a:r>
            <a:endParaRPr lang="fr-FR" dirty="0"/>
          </a:p>
        </p:txBody>
      </p:sp>
      <p:sp>
        <p:nvSpPr>
          <p:cNvPr id="14" name="19 Marcador de texto"/>
          <p:cNvSpPr>
            <a:spLocks noGrp="1"/>
          </p:cNvSpPr>
          <p:nvPr>
            <p:ph type="body" sz="quarter" idx="13" hasCustomPrompt="1"/>
          </p:nvPr>
        </p:nvSpPr>
        <p:spPr>
          <a:xfrm>
            <a:off x="766234" y="685335"/>
            <a:ext cx="5761567" cy="286432"/>
          </a:xfrm>
          <a:prstGeom prst="rect">
            <a:avLst/>
          </a:prstGeom>
        </p:spPr>
        <p:txBody>
          <a:bodyPr anchor="ctr">
            <a:noAutofit/>
          </a:bodyPr>
          <a:lstStyle>
            <a:lvl1pPr marL="0" indent="0">
              <a:buNone/>
              <a:defRPr sz="1865">
                <a:solidFill>
                  <a:schemeClr val="tx1">
                    <a:lumMod val="75000"/>
                    <a:lumOff val="25000"/>
                  </a:schemeClr>
                </a:solidFill>
                <a:latin typeface="Roboto Light" panose="02000000000000000000" pitchFamily="2" charset="0"/>
                <a:ea typeface="Roboto Light" panose="02000000000000000000" pitchFamily="2" charset="0"/>
              </a:defRPr>
            </a:lvl1pPr>
          </a:lstStyle>
          <a:p>
            <a:pPr lvl="0"/>
            <a:r>
              <a:rPr lang="es-ES" dirty="0"/>
              <a:t>Sub-título</a:t>
            </a:r>
            <a:endParaRPr lang="es-ES" dirty="0"/>
          </a:p>
        </p:txBody>
      </p:sp>
      <p:sp>
        <p:nvSpPr>
          <p:cNvPr id="8" name="Rectángulo 7"/>
          <p:cNvSpPr/>
          <p:nvPr userDrawn="1"/>
        </p:nvSpPr>
        <p:spPr>
          <a:xfrm>
            <a:off x="10560150" y="6404116"/>
            <a:ext cx="1056117" cy="328369"/>
          </a:xfrm>
          <a:prstGeom prst="rect">
            <a:avLst/>
          </a:prstGeom>
          <a:solidFill>
            <a:srgbClr val="E5095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195" dirty="0"/>
              <a:t>logo</a:t>
            </a:r>
            <a:endParaRPr lang="es-ES" sz="3195"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userDrawn="1">
  <p:cSld name="1_Diapositiva basica">
    <p:bg>
      <p:bgPr>
        <a:solidFill>
          <a:schemeClr val="bg1"/>
        </a:solidFill>
        <a:effectLst/>
      </p:bgPr>
    </p:bg>
    <p:spTree>
      <p:nvGrpSpPr>
        <p:cNvPr id="1" name=""/>
        <p:cNvGrpSpPr/>
        <p:nvPr/>
      </p:nvGrpSpPr>
      <p:grpSpPr>
        <a:xfrm>
          <a:off x="0" y="0"/>
          <a:ext cx="0" cy="0"/>
          <a:chOff x="0" y="0"/>
          <a:chExt cx="0" cy="0"/>
        </a:xfrm>
      </p:grpSpPr>
      <p:pic>
        <p:nvPicPr>
          <p:cNvPr id="9" name="Imagen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16401" y="6404117"/>
            <a:ext cx="865671" cy="366206"/>
          </a:xfrm>
          <a:prstGeom prst="rect">
            <a:avLst/>
          </a:prstGeom>
        </p:spPr>
      </p:pic>
      <p:sp>
        <p:nvSpPr>
          <p:cNvPr id="4" name="Rectángulo 3"/>
          <p:cNvSpPr/>
          <p:nvPr userDrawn="1"/>
        </p:nvSpPr>
        <p:spPr>
          <a:xfrm>
            <a:off x="10560150" y="6404116"/>
            <a:ext cx="1056117" cy="328369"/>
          </a:xfrm>
          <a:prstGeom prst="rect">
            <a:avLst/>
          </a:prstGeom>
          <a:solidFill>
            <a:srgbClr val="E5095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195" dirty="0"/>
              <a:t>logo</a:t>
            </a:r>
            <a:endParaRPr lang="es-ES" sz="3195"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En blanco">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1_Diseño personalizado">
    <p:spTree>
      <p:nvGrpSpPr>
        <p:cNvPr id="1" name=""/>
        <p:cNvGrpSpPr/>
        <p:nvPr/>
      </p:nvGrpSpPr>
      <p:grpSpPr>
        <a:xfrm>
          <a:off x="0" y="0"/>
          <a:ext cx="0" cy="0"/>
          <a:chOff x="0" y="0"/>
          <a:chExt cx="0" cy="0"/>
        </a:xfrm>
      </p:grpSpPr>
      <p:pic>
        <p:nvPicPr>
          <p:cNvPr id="1026" name="Picture 2" descr="Z:\Havas PPTs\HALF YEAR\Contenidos\base.pn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artisticPencilSketch/>
                    </a14:imgEffect>
                  </a14:imgLayer>
                </a14:imgProps>
              </a:ext>
            </a:extLst>
          </a:blip>
          <a:stretch>
            <a:fillRect/>
          </a:stretch>
        </p:blipFill>
        <p:spPr bwMode="auto">
          <a:xfrm>
            <a:off x="2" y="1"/>
            <a:ext cx="12191996" cy="6857999"/>
          </a:xfrm>
          <a:prstGeom prst="rect">
            <a:avLst/>
          </a:prstGeom>
          <a:noFill/>
        </p:spPr>
      </p:pic>
      <p:sp>
        <p:nvSpPr>
          <p:cNvPr id="6" name="5 Título"/>
          <p:cNvSpPr>
            <a:spLocks noGrp="1"/>
          </p:cNvSpPr>
          <p:nvPr>
            <p:ph type="title"/>
          </p:nvPr>
        </p:nvSpPr>
        <p:spPr>
          <a:xfrm>
            <a:off x="406246" y="452670"/>
            <a:ext cx="11145513" cy="580085"/>
          </a:xfrm>
        </p:spPr>
        <p:txBody>
          <a:bodyPr/>
          <a:lstStyle>
            <a:lvl1pPr>
              <a:defRPr sz="2665">
                <a:solidFill>
                  <a:schemeClr val="tx1"/>
                </a:solidFill>
                <a:latin typeface="+mj-lt"/>
                <a:cs typeface="Gotham Book" pitchFamily="50" charset="0"/>
              </a:defRPr>
            </a:lvl1pPr>
          </a:lstStyle>
          <a:p>
            <a:endParaRPr lang="en-GB" dirty="0"/>
          </a:p>
        </p:txBody>
      </p:sp>
      <p:sp>
        <p:nvSpPr>
          <p:cNvPr id="7" name="6 CuadroTexto"/>
          <p:cNvSpPr txBox="1"/>
          <p:nvPr userDrawn="1"/>
        </p:nvSpPr>
        <p:spPr>
          <a:xfrm>
            <a:off x="431371" y="6408439"/>
            <a:ext cx="1632181" cy="307776"/>
          </a:xfrm>
          <a:prstGeom prst="rect">
            <a:avLst/>
          </a:prstGeom>
        </p:spPr>
        <p:txBody>
          <a:bodyPr/>
          <a:lstStyle>
            <a:defPPr>
              <a:defRPr lang="es-ES"/>
            </a:defPPr>
            <a:lvl1pPr>
              <a:defRPr sz="900">
                <a:solidFill>
                  <a:srgbClr val="878787"/>
                </a:solidFill>
              </a:defRPr>
            </a:lvl1pPr>
          </a:lstStyle>
          <a:p>
            <a:pPr lvl="0" algn="l"/>
            <a:fld id="{6C25C52D-082E-4AD2-9375-CB9031A5AE5E}" type="slidenum">
              <a:rPr lang="en-GB" sz="1200" smtClean="0">
                <a:solidFill>
                  <a:schemeClr val="tx1"/>
                </a:solidFill>
              </a:rPr>
            </a:fld>
            <a:endParaRPr lang="en-GB" sz="1200" dirty="0">
              <a:solidFill>
                <a:schemeClr val="tx1"/>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7_Diseño personalizad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lvl1pPr>
              <a:defRPr sz="3730">
                <a:latin typeface="Bebas Neue Regular" panose="00000500000000000000" pitchFamily="50" charset="0"/>
              </a:defRPr>
            </a:lvl1pPr>
          </a:lstStyle>
          <a:p>
            <a:r>
              <a:rPr lang="es-ES"/>
              <a:t>Haga clic para modificar el estilo de título del patrón</a:t>
            </a:r>
            <a:endParaRPr lang="fr-FR" dirty="0"/>
          </a:p>
        </p:txBody>
      </p:sp>
      <p:sp>
        <p:nvSpPr>
          <p:cNvPr id="3" name="2 Marcador de pie de página"/>
          <p:cNvSpPr>
            <a:spLocks noGrp="1"/>
          </p:cNvSpPr>
          <p:nvPr>
            <p:ph type="ftr" sz="quarter" idx="10"/>
          </p:nvPr>
        </p:nvSpPr>
        <p:spPr/>
        <p:txBody>
          <a:bodyPr/>
          <a:lstStyle>
            <a:lvl1pPr>
              <a:defRPr>
                <a:latin typeface="Roboto Light" panose="02000000000000000000" pitchFamily="2" charset="0"/>
                <a:ea typeface="Roboto Light" panose="02000000000000000000" pitchFamily="2" charset="0"/>
              </a:defRPr>
            </a:lvl1pPr>
          </a:lstStyle>
          <a:p>
            <a:r>
              <a:rPr lang="es-ES"/>
              <a:t>mmmmmmmm</a:t>
            </a:r>
            <a:endParaRPr lang="fr-F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2_Diseño personalizado">
    <p:bg>
      <p:bgPr>
        <a:gradFill>
          <a:gsLst>
            <a:gs pos="0">
              <a:srgbClr val="0F2641"/>
            </a:gs>
            <a:gs pos="50000">
              <a:srgbClr val="173962"/>
            </a:gs>
            <a:gs pos="100000">
              <a:srgbClr val="2863AA"/>
            </a:gs>
          </a:gsLst>
          <a:lin ang="13500000" scaled="1"/>
        </a:gradFill>
        <a:effectLst/>
      </p:bgPr>
    </p:bg>
    <p:spTree>
      <p:nvGrpSpPr>
        <p:cNvPr id="1" name=""/>
        <p:cNvGrpSpPr/>
        <p:nvPr/>
      </p:nvGrpSpPr>
      <p:grpSpPr>
        <a:xfrm>
          <a:off x="0" y="0"/>
          <a:ext cx="0" cy="0"/>
          <a:chOff x="0" y="0"/>
          <a:chExt cx="0" cy="0"/>
        </a:xfrm>
      </p:grpSpPr>
      <p:pic>
        <p:nvPicPr>
          <p:cNvPr id="4" name="Imagen 3"/>
          <p:cNvPicPr>
            <a:picLocks noChangeAspect="1"/>
          </p:cNvPicPr>
          <p:nvPr userDrawn="1"/>
        </p:nvPicPr>
        <p:blipFill rotWithShape="1">
          <a:blip r:embed="rId2" cstate="screen"/>
          <a:srcRect l="5071" r="2927" b="60620"/>
          <a:stretch>
            <a:fillRect/>
          </a:stretch>
        </p:blipFill>
        <p:spPr>
          <a:xfrm rot="10800000">
            <a:off x="-38101" y="-19033"/>
            <a:ext cx="12230101" cy="2305018"/>
          </a:xfrm>
          <a:prstGeom prst="rect">
            <a:avLst/>
          </a:prstGeom>
        </p:spPr>
      </p:pic>
      <p:pic>
        <p:nvPicPr>
          <p:cNvPr id="12" name="Imagen 11"/>
          <p:cNvPicPr>
            <a:picLocks noChangeAspect="1"/>
          </p:cNvPicPr>
          <p:nvPr userDrawn="1"/>
        </p:nvPicPr>
        <p:blipFill rotWithShape="1">
          <a:blip r:embed="rId2" cstate="screen"/>
          <a:srcRect l="5071" r="2927" b="75454"/>
          <a:stretch>
            <a:fillRect/>
          </a:stretch>
        </p:blipFill>
        <p:spPr>
          <a:xfrm>
            <a:off x="16501" y="5453711"/>
            <a:ext cx="12175499" cy="1428475"/>
          </a:xfrm>
          <a:prstGeom prst="rect">
            <a:avLst/>
          </a:prstGeom>
        </p:spPr>
      </p:pic>
      <p:grpSp>
        <p:nvGrpSpPr>
          <p:cNvPr id="13" name="Agrupar 20"/>
          <p:cNvGrpSpPr/>
          <p:nvPr userDrawn="1"/>
        </p:nvGrpSpPr>
        <p:grpSpPr>
          <a:xfrm>
            <a:off x="4319803" y="2311311"/>
            <a:ext cx="3552395" cy="542157"/>
            <a:chOff x="1980783" y="2860693"/>
            <a:chExt cx="8218294" cy="1255416"/>
          </a:xfrm>
        </p:grpSpPr>
        <p:pic>
          <p:nvPicPr>
            <p:cNvPr id="14" name="Imagen 13"/>
            <p:cNvPicPr>
              <a:picLocks noChangeAspect="1"/>
            </p:cNvPicPr>
            <p:nvPr/>
          </p:nvPicPr>
          <p:blipFill rotWithShape="1">
            <a:blip r:embed="rId3" cstate="screen">
              <a:lum bright="70000" contrast="-70000"/>
            </a:blip>
            <a:srcRect/>
            <a:stretch>
              <a:fillRect/>
            </a:stretch>
          </p:blipFill>
          <p:spPr>
            <a:xfrm>
              <a:off x="1980783" y="2860693"/>
              <a:ext cx="4653426" cy="1255416"/>
            </a:xfrm>
            <a:prstGeom prst="rect">
              <a:avLst/>
            </a:prstGeom>
          </p:spPr>
        </p:pic>
        <p:pic>
          <p:nvPicPr>
            <p:cNvPr id="15" name="Imagen 14"/>
            <p:cNvPicPr>
              <a:picLocks noChangeAspect="1"/>
            </p:cNvPicPr>
            <p:nvPr/>
          </p:nvPicPr>
          <p:blipFill rotWithShape="1">
            <a:blip r:embed="rId4" cstate="screen">
              <a:lum bright="70000" contrast="-70000"/>
            </a:blip>
            <a:srcRect b="-7336"/>
            <a:stretch>
              <a:fillRect/>
            </a:stretch>
          </p:blipFill>
          <p:spPr>
            <a:xfrm>
              <a:off x="6854160" y="3212030"/>
              <a:ext cx="3344917" cy="726923"/>
            </a:xfrm>
            <a:prstGeom prst="rect">
              <a:avLst/>
            </a:prstGeom>
          </p:spPr>
        </p:pic>
      </p:grpSp>
      <p:sp>
        <p:nvSpPr>
          <p:cNvPr id="16" name="1 Título"/>
          <p:cNvSpPr>
            <a:spLocks noGrp="1"/>
          </p:cNvSpPr>
          <p:nvPr>
            <p:ph type="title" hasCustomPrompt="1"/>
          </p:nvPr>
        </p:nvSpPr>
        <p:spPr>
          <a:xfrm>
            <a:off x="2159563" y="3049856"/>
            <a:ext cx="7680853" cy="858753"/>
          </a:xfrm>
        </p:spPr>
        <p:txBody>
          <a:bodyPr>
            <a:noAutofit/>
          </a:bodyPr>
          <a:lstStyle>
            <a:lvl1pPr>
              <a:defRPr sz="3730">
                <a:solidFill>
                  <a:schemeClr val="bg1"/>
                </a:solidFill>
                <a:latin typeface="Bebas Neue Regular" panose="00000500000000000000" pitchFamily="50" charset="0"/>
              </a:defRPr>
            </a:lvl1pPr>
          </a:lstStyle>
          <a:p>
            <a:r>
              <a:rPr lang="es-ES" dirty="0"/>
              <a:t>TITULO PATRON</a:t>
            </a:r>
            <a:endParaRPr lang="fr-F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3_Diseño personalizado">
    <p:bg>
      <p:bgPr>
        <a:solidFill>
          <a:srgbClr val="1AA0E5"/>
        </a:solidFill>
        <a:effectLst/>
      </p:bgPr>
    </p:bg>
    <p:spTree>
      <p:nvGrpSpPr>
        <p:cNvPr id="1" name=""/>
        <p:cNvGrpSpPr/>
        <p:nvPr/>
      </p:nvGrpSpPr>
      <p:grpSpPr>
        <a:xfrm>
          <a:off x="0" y="0"/>
          <a:ext cx="0" cy="0"/>
          <a:chOff x="0" y="0"/>
          <a:chExt cx="0" cy="0"/>
        </a:xfrm>
      </p:grpSpPr>
      <p:pic>
        <p:nvPicPr>
          <p:cNvPr id="4" name="Imagen 3"/>
          <p:cNvPicPr>
            <a:picLocks noChangeAspect="1"/>
          </p:cNvPicPr>
          <p:nvPr userDrawn="1"/>
        </p:nvPicPr>
        <p:blipFill rotWithShape="1">
          <a:blip r:embed="rId2" cstate="screen"/>
          <a:srcRect l="5071" r="2927" b="60620"/>
          <a:stretch>
            <a:fillRect/>
          </a:stretch>
        </p:blipFill>
        <p:spPr>
          <a:xfrm rot="10800000">
            <a:off x="-38101" y="-19033"/>
            <a:ext cx="12230101" cy="2305018"/>
          </a:xfrm>
          <a:prstGeom prst="rect">
            <a:avLst/>
          </a:prstGeom>
        </p:spPr>
      </p:pic>
      <p:pic>
        <p:nvPicPr>
          <p:cNvPr id="12" name="Imagen 11"/>
          <p:cNvPicPr>
            <a:picLocks noChangeAspect="1"/>
          </p:cNvPicPr>
          <p:nvPr userDrawn="1"/>
        </p:nvPicPr>
        <p:blipFill rotWithShape="1">
          <a:blip r:embed="rId2" cstate="screen"/>
          <a:srcRect l="5071" r="2927" b="75454"/>
          <a:stretch>
            <a:fillRect/>
          </a:stretch>
        </p:blipFill>
        <p:spPr>
          <a:xfrm>
            <a:off x="16501" y="5453711"/>
            <a:ext cx="12175499" cy="1428475"/>
          </a:xfrm>
          <a:prstGeom prst="rect">
            <a:avLst/>
          </a:prstGeom>
        </p:spPr>
      </p:pic>
      <p:sp>
        <p:nvSpPr>
          <p:cNvPr id="16" name="1 Título"/>
          <p:cNvSpPr>
            <a:spLocks noGrp="1"/>
          </p:cNvSpPr>
          <p:nvPr>
            <p:ph type="title" hasCustomPrompt="1"/>
          </p:nvPr>
        </p:nvSpPr>
        <p:spPr>
          <a:xfrm>
            <a:off x="2159563" y="3049856"/>
            <a:ext cx="7680853" cy="858753"/>
          </a:xfrm>
        </p:spPr>
        <p:txBody>
          <a:bodyPr>
            <a:noAutofit/>
          </a:bodyPr>
          <a:lstStyle>
            <a:lvl1pPr>
              <a:defRPr sz="3730">
                <a:solidFill>
                  <a:schemeClr val="bg1"/>
                </a:solidFill>
                <a:latin typeface="Bebas Neue Regular" panose="00000500000000000000" pitchFamily="50" charset="0"/>
              </a:defRPr>
            </a:lvl1pPr>
          </a:lstStyle>
          <a:p>
            <a:r>
              <a:rPr lang="es-ES" dirty="0"/>
              <a:t>TITULO PATRON</a:t>
            </a:r>
            <a:endParaRPr lang="fr-FR" dirty="0"/>
          </a:p>
        </p:txBody>
      </p:sp>
      <p:grpSp>
        <p:nvGrpSpPr>
          <p:cNvPr id="8" name="Agrupar 20"/>
          <p:cNvGrpSpPr/>
          <p:nvPr userDrawn="1"/>
        </p:nvGrpSpPr>
        <p:grpSpPr>
          <a:xfrm>
            <a:off x="4319803" y="2311311"/>
            <a:ext cx="3552395" cy="542157"/>
            <a:chOff x="1980783" y="2860693"/>
            <a:chExt cx="8218294" cy="1255416"/>
          </a:xfrm>
        </p:grpSpPr>
        <p:pic>
          <p:nvPicPr>
            <p:cNvPr id="9" name="Imagen 8"/>
            <p:cNvPicPr>
              <a:picLocks noChangeAspect="1"/>
            </p:cNvPicPr>
            <p:nvPr/>
          </p:nvPicPr>
          <p:blipFill rotWithShape="1">
            <a:blip r:embed="rId3" cstate="screen"/>
            <a:srcRect/>
            <a:stretch>
              <a:fillRect/>
            </a:stretch>
          </p:blipFill>
          <p:spPr>
            <a:xfrm>
              <a:off x="1980783" y="2860693"/>
              <a:ext cx="4653426" cy="1255416"/>
            </a:xfrm>
            <a:prstGeom prst="rect">
              <a:avLst/>
            </a:prstGeom>
          </p:spPr>
        </p:pic>
        <p:pic>
          <p:nvPicPr>
            <p:cNvPr id="10" name="Imagen 9"/>
            <p:cNvPicPr>
              <a:picLocks noChangeAspect="1"/>
            </p:cNvPicPr>
            <p:nvPr/>
          </p:nvPicPr>
          <p:blipFill rotWithShape="1">
            <a:blip r:embed="rId4" cstate="screen"/>
            <a:srcRect b="-7336"/>
            <a:stretch>
              <a:fillRect/>
            </a:stretch>
          </p:blipFill>
          <p:spPr>
            <a:xfrm>
              <a:off x="6854160" y="3212030"/>
              <a:ext cx="3344917" cy="726923"/>
            </a:xfrm>
            <a:prstGeom prst="rect">
              <a:avLst/>
            </a:prstGeom>
          </p:spPr>
        </p:pic>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9_Diseño personalizado">
    <p:bg>
      <p:bgPr>
        <a:gradFill>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13500000" scaled="1"/>
        </a:gradFill>
        <a:effectLst/>
      </p:bgPr>
    </p:bg>
    <p:spTree>
      <p:nvGrpSpPr>
        <p:cNvPr id="1" name=""/>
        <p:cNvGrpSpPr/>
        <p:nvPr/>
      </p:nvGrpSpPr>
      <p:grpSpPr>
        <a:xfrm>
          <a:off x="0" y="0"/>
          <a:ext cx="0" cy="0"/>
          <a:chOff x="0" y="0"/>
          <a:chExt cx="0" cy="0"/>
        </a:xfrm>
      </p:grpSpPr>
      <p:pic>
        <p:nvPicPr>
          <p:cNvPr id="11" name="Imagen 10"/>
          <p:cNvPicPr>
            <a:picLocks noChangeAspect="1"/>
          </p:cNvPicPr>
          <p:nvPr userDrawn="1"/>
        </p:nvPicPr>
        <p:blipFill rotWithShape="1">
          <a:blip r:embed="rId2" cstate="screen"/>
          <a:srcRect l="5071" r="2927" b="60620"/>
          <a:stretch>
            <a:fillRect/>
          </a:stretch>
        </p:blipFill>
        <p:spPr>
          <a:xfrm rot="10800000">
            <a:off x="-38101" y="-19032"/>
            <a:ext cx="12251143" cy="2308983"/>
          </a:xfrm>
          <a:prstGeom prst="rect">
            <a:avLst/>
          </a:prstGeom>
        </p:spPr>
      </p:pic>
      <p:pic>
        <p:nvPicPr>
          <p:cNvPr id="10" name="Imagen 9"/>
          <p:cNvPicPr>
            <a:picLocks noChangeAspect="1"/>
          </p:cNvPicPr>
          <p:nvPr userDrawn="1"/>
        </p:nvPicPr>
        <p:blipFill rotWithShape="1">
          <a:blip r:embed="rId2" cstate="screen"/>
          <a:srcRect l="5071" r="2927" b="75454"/>
          <a:stretch>
            <a:fillRect/>
          </a:stretch>
        </p:blipFill>
        <p:spPr>
          <a:xfrm>
            <a:off x="16501" y="5453711"/>
            <a:ext cx="12175499" cy="1428475"/>
          </a:xfrm>
          <a:prstGeom prst="rect">
            <a:avLst/>
          </a:prstGeom>
        </p:spPr>
      </p:pic>
      <p:sp>
        <p:nvSpPr>
          <p:cNvPr id="2" name="1 Título"/>
          <p:cNvSpPr>
            <a:spLocks noGrp="1"/>
          </p:cNvSpPr>
          <p:nvPr>
            <p:ph type="title"/>
          </p:nvPr>
        </p:nvSpPr>
        <p:spPr>
          <a:xfrm>
            <a:off x="2159563" y="2999624"/>
            <a:ext cx="7680853" cy="858753"/>
          </a:xfrm>
        </p:spPr>
        <p:txBody>
          <a:bodyPr>
            <a:noAutofit/>
          </a:bodyPr>
          <a:lstStyle>
            <a:lvl1pPr>
              <a:defRPr sz="3730">
                <a:latin typeface="Bebas Neue Regular" panose="00000500000000000000" pitchFamily="50" charset="0"/>
              </a:defRPr>
            </a:lvl1pPr>
          </a:lstStyle>
          <a:p>
            <a:r>
              <a:rPr lang="es-ES" dirty="0"/>
              <a:t>Haga clic para modificar el estilo de título del patrón</a:t>
            </a:r>
            <a:endParaRPr lang="fr-FR" dirty="0"/>
          </a:p>
        </p:txBody>
      </p:sp>
      <p:sp>
        <p:nvSpPr>
          <p:cNvPr id="3" name="2 Marcador de pie de página"/>
          <p:cNvSpPr>
            <a:spLocks noGrp="1"/>
          </p:cNvSpPr>
          <p:nvPr>
            <p:ph type="ftr" sz="quarter" idx="10"/>
          </p:nvPr>
        </p:nvSpPr>
        <p:spPr>
          <a:xfrm>
            <a:off x="4059403" y="4292296"/>
            <a:ext cx="3860800" cy="365125"/>
          </a:xfrm>
        </p:spPr>
        <p:txBody>
          <a:bodyPr/>
          <a:lstStyle>
            <a:lvl1pPr>
              <a:defRPr>
                <a:latin typeface="Roboto Light" panose="02000000000000000000" pitchFamily="2" charset="0"/>
                <a:ea typeface="Roboto Light" panose="02000000000000000000" pitchFamily="2" charset="0"/>
              </a:defRPr>
            </a:lvl1pPr>
          </a:lstStyle>
          <a:p>
            <a:r>
              <a:rPr lang="es-ES"/>
              <a:t>mmmmmmmm</a:t>
            </a:r>
            <a:endParaRPr lang="fr-FR" dirty="0"/>
          </a:p>
        </p:txBody>
      </p:sp>
      <p:grpSp>
        <p:nvGrpSpPr>
          <p:cNvPr id="7" name="Agrupar 20"/>
          <p:cNvGrpSpPr/>
          <p:nvPr userDrawn="1"/>
        </p:nvGrpSpPr>
        <p:grpSpPr>
          <a:xfrm>
            <a:off x="4319803" y="2311311"/>
            <a:ext cx="3552395" cy="542157"/>
            <a:chOff x="1980783" y="2860693"/>
            <a:chExt cx="8218294" cy="1255416"/>
          </a:xfrm>
        </p:grpSpPr>
        <p:pic>
          <p:nvPicPr>
            <p:cNvPr id="8" name="Imagen 7"/>
            <p:cNvPicPr>
              <a:picLocks noChangeAspect="1"/>
            </p:cNvPicPr>
            <p:nvPr/>
          </p:nvPicPr>
          <p:blipFill rotWithShape="1">
            <a:blip r:embed="rId3" cstate="screen"/>
            <a:srcRect/>
            <a:stretch>
              <a:fillRect/>
            </a:stretch>
          </p:blipFill>
          <p:spPr>
            <a:xfrm>
              <a:off x="1980783" y="2860693"/>
              <a:ext cx="4653426" cy="1255416"/>
            </a:xfrm>
            <a:prstGeom prst="rect">
              <a:avLst/>
            </a:prstGeom>
          </p:spPr>
        </p:pic>
        <p:pic>
          <p:nvPicPr>
            <p:cNvPr id="9" name="Imagen 8"/>
            <p:cNvPicPr>
              <a:picLocks noChangeAspect="1"/>
            </p:cNvPicPr>
            <p:nvPr/>
          </p:nvPicPr>
          <p:blipFill rotWithShape="1">
            <a:blip r:embed="rId4" cstate="screen"/>
            <a:srcRect b="-7336"/>
            <a:stretch>
              <a:fillRect/>
            </a:stretch>
          </p:blipFill>
          <p:spPr>
            <a:xfrm>
              <a:off x="6854160" y="3212030"/>
              <a:ext cx="3344917" cy="726923"/>
            </a:xfrm>
            <a:prstGeom prst="rect">
              <a:avLst/>
            </a:prstGeom>
          </p:spPr>
        </p:pic>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3_Titulo 2 - negro">
    <p:bg>
      <p:bgPr>
        <a:solidFill>
          <a:schemeClr val="bg1"/>
        </a:solidFill>
        <a:effectLst/>
      </p:bgPr>
    </p:bg>
    <p:spTree>
      <p:nvGrpSpPr>
        <p:cNvPr id="1" name=""/>
        <p:cNvGrpSpPr/>
        <p:nvPr/>
      </p:nvGrpSpPr>
      <p:grpSpPr>
        <a:xfrm>
          <a:off x="0" y="0"/>
          <a:ext cx="0" cy="0"/>
          <a:chOff x="0" y="0"/>
          <a:chExt cx="0" cy="0"/>
        </a:xfrm>
      </p:grpSpPr>
      <p:sp>
        <p:nvSpPr>
          <p:cNvPr id="15" name="14 Marcador de número de diapositiva"/>
          <p:cNvSpPr>
            <a:spLocks noGrp="1"/>
          </p:cNvSpPr>
          <p:nvPr>
            <p:ph type="sldNum" sz="quarter" idx="12"/>
          </p:nvPr>
        </p:nvSpPr>
        <p:spPr>
          <a:xfrm>
            <a:off x="4673600" y="6421140"/>
            <a:ext cx="2844800" cy="365125"/>
          </a:xfrm>
          <a:prstGeom prst="rect">
            <a:avLst/>
          </a:prstGeom>
        </p:spPr>
        <p:txBody>
          <a:bodyPr/>
          <a:lstStyle>
            <a:lvl1pPr algn="ctr">
              <a:defRPr sz="1330">
                <a:solidFill>
                  <a:schemeClr val="bg1">
                    <a:lumMod val="65000"/>
                  </a:schemeClr>
                </a:solidFill>
              </a:defRPr>
            </a:lvl1pPr>
          </a:lstStyle>
          <a:p>
            <a:fld id="{68712E37-372C-4F66-9422-99D585A484B7}" type="slidenum">
              <a:rPr lang="fr-FR" smtClean="0"/>
            </a:fld>
            <a:endParaRPr lang="fr-FR" dirty="0"/>
          </a:p>
        </p:txBody>
      </p:sp>
      <p:sp>
        <p:nvSpPr>
          <p:cNvPr id="13" name="20 Título"/>
          <p:cNvSpPr>
            <a:spLocks noGrp="1"/>
          </p:cNvSpPr>
          <p:nvPr>
            <p:ph type="title" hasCustomPrompt="1"/>
          </p:nvPr>
        </p:nvSpPr>
        <p:spPr>
          <a:xfrm>
            <a:off x="299401" y="81053"/>
            <a:ext cx="8051577" cy="659096"/>
          </a:xfrm>
        </p:spPr>
        <p:txBody>
          <a:bodyPr lIns="25200" tIns="25200" rIns="25200" bIns="25200">
            <a:noAutofit/>
          </a:bodyPr>
          <a:lstStyle>
            <a:lvl1pPr algn="l">
              <a:defRPr sz="4395">
                <a:solidFill>
                  <a:schemeClr val="tx1">
                    <a:lumMod val="85000"/>
                    <a:lumOff val="15000"/>
                  </a:schemeClr>
                </a:solidFill>
                <a:latin typeface="Bebas Neue Regular" panose="00000500000000000000" pitchFamily="50" charset="0"/>
              </a:defRPr>
            </a:lvl1pPr>
          </a:lstStyle>
          <a:p>
            <a:r>
              <a:rPr lang="es-ES" dirty="0"/>
              <a:t>Título</a:t>
            </a:r>
            <a:endParaRPr lang="fr-FR" dirty="0"/>
          </a:p>
        </p:txBody>
      </p:sp>
      <p:sp>
        <p:nvSpPr>
          <p:cNvPr id="14" name="19 Marcador de texto"/>
          <p:cNvSpPr>
            <a:spLocks noGrp="1"/>
          </p:cNvSpPr>
          <p:nvPr>
            <p:ph type="body" sz="quarter" idx="13" hasCustomPrompt="1"/>
          </p:nvPr>
        </p:nvSpPr>
        <p:spPr>
          <a:xfrm>
            <a:off x="299400" y="744522"/>
            <a:ext cx="6228401" cy="513014"/>
          </a:xfrm>
          <a:prstGeom prst="rect">
            <a:avLst/>
          </a:prstGeom>
        </p:spPr>
        <p:txBody>
          <a:bodyPr anchor="ctr">
            <a:noAutofit/>
          </a:bodyPr>
          <a:lstStyle>
            <a:lvl1pPr marL="0" indent="0">
              <a:buNone/>
              <a:defRPr sz="2600">
                <a:solidFill>
                  <a:schemeClr val="tx1">
                    <a:lumMod val="65000"/>
                    <a:lumOff val="35000"/>
                  </a:schemeClr>
                </a:solidFill>
                <a:latin typeface="Roboto Light" panose="02000000000000000000" pitchFamily="2" charset="0"/>
                <a:ea typeface="Roboto Light" panose="02000000000000000000" pitchFamily="2" charset="0"/>
              </a:defRPr>
            </a:lvl1pPr>
          </a:lstStyle>
          <a:p>
            <a:pPr lvl="0"/>
            <a:r>
              <a:rPr lang="es-ES" dirty="0"/>
              <a:t>Sub-título</a:t>
            </a:r>
            <a:endParaRPr lang="es-ES" dirty="0"/>
          </a:p>
        </p:txBody>
      </p:sp>
      <p:pic>
        <p:nvPicPr>
          <p:cNvPr id="12" name="Imagen 11"/>
          <p:cNvPicPr>
            <a:picLocks noChangeAspect="1"/>
          </p:cNvPicPr>
          <p:nvPr userDrawn="1"/>
        </p:nvPicPr>
        <p:blipFill>
          <a:blip r:embed="rId2"/>
          <a:stretch>
            <a:fillRect/>
          </a:stretch>
        </p:blipFill>
        <p:spPr>
          <a:xfrm>
            <a:off x="9022741" y="385592"/>
            <a:ext cx="2762860" cy="419779"/>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8_Diseño personalizado">
    <p:bg>
      <p:bgPr>
        <a:gradFill>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13500000" scaled="1"/>
        </a:gradFill>
        <a:effectLst/>
      </p:bgPr>
    </p:bg>
    <p:spTree>
      <p:nvGrpSpPr>
        <p:cNvPr id="1" name=""/>
        <p:cNvGrpSpPr/>
        <p:nvPr/>
      </p:nvGrpSpPr>
      <p:grpSpPr>
        <a:xfrm>
          <a:off x="0" y="0"/>
          <a:ext cx="0" cy="0"/>
          <a:chOff x="0" y="0"/>
          <a:chExt cx="0" cy="0"/>
        </a:xfrm>
      </p:grpSpPr>
      <p:pic>
        <p:nvPicPr>
          <p:cNvPr id="4" name="Imagen 3"/>
          <p:cNvPicPr>
            <a:picLocks noChangeAspect="1"/>
          </p:cNvPicPr>
          <p:nvPr userDrawn="1"/>
        </p:nvPicPr>
        <p:blipFill rotWithShape="1">
          <a:blip r:embed="rId2" cstate="screen"/>
          <a:srcRect l="5071" r="2927" b="60620"/>
          <a:stretch>
            <a:fillRect/>
          </a:stretch>
        </p:blipFill>
        <p:spPr>
          <a:xfrm rot="10800000">
            <a:off x="-38101" y="-19033"/>
            <a:ext cx="12230101" cy="2305018"/>
          </a:xfrm>
          <a:prstGeom prst="rect">
            <a:avLst/>
          </a:prstGeom>
        </p:spPr>
      </p:pic>
      <p:pic>
        <p:nvPicPr>
          <p:cNvPr id="12" name="Imagen 11"/>
          <p:cNvPicPr>
            <a:picLocks noChangeAspect="1"/>
          </p:cNvPicPr>
          <p:nvPr userDrawn="1"/>
        </p:nvPicPr>
        <p:blipFill rotWithShape="1">
          <a:blip r:embed="rId2" cstate="screen"/>
          <a:srcRect l="5071" r="2927" b="75454"/>
          <a:stretch>
            <a:fillRect/>
          </a:stretch>
        </p:blipFill>
        <p:spPr>
          <a:xfrm>
            <a:off x="16501" y="5453711"/>
            <a:ext cx="12175499" cy="1428475"/>
          </a:xfrm>
          <a:prstGeom prst="rect">
            <a:avLst/>
          </a:prstGeom>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Separador titular">
    <p:bg>
      <p:bgPr>
        <a:solidFill>
          <a:srgbClr val="173962"/>
        </a:solidFill>
        <a:effectLst/>
      </p:bgPr>
    </p:bg>
    <p:spTree>
      <p:nvGrpSpPr>
        <p:cNvPr id="1" name=""/>
        <p:cNvGrpSpPr/>
        <p:nvPr/>
      </p:nvGrpSpPr>
      <p:grpSpPr>
        <a:xfrm>
          <a:off x="0" y="0"/>
          <a:ext cx="0" cy="0"/>
          <a:chOff x="0" y="0"/>
          <a:chExt cx="0" cy="0"/>
        </a:xfrm>
      </p:grpSpPr>
      <p:sp>
        <p:nvSpPr>
          <p:cNvPr id="7" name="6 Rectángulo"/>
          <p:cNvSpPr/>
          <p:nvPr userDrawn="1"/>
        </p:nvSpPr>
        <p:spPr>
          <a:xfrm>
            <a:off x="1295467" y="5155592"/>
            <a:ext cx="96011" cy="8632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3195">
              <a:ln>
                <a:noFill/>
              </a:ln>
              <a:solidFill>
                <a:schemeClr val="bg1"/>
              </a:solidFill>
            </a:endParaRPr>
          </a:p>
        </p:txBody>
      </p:sp>
      <p:sp>
        <p:nvSpPr>
          <p:cNvPr id="10" name="20 Título"/>
          <p:cNvSpPr>
            <a:spLocks noGrp="1"/>
          </p:cNvSpPr>
          <p:nvPr>
            <p:ph type="title" hasCustomPrompt="1"/>
          </p:nvPr>
        </p:nvSpPr>
        <p:spPr>
          <a:xfrm>
            <a:off x="1487488" y="5155593"/>
            <a:ext cx="7584744" cy="859035"/>
          </a:xfrm>
          <a:prstGeom prst="rect">
            <a:avLst/>
          </a:prstGeom>
        </p:spPr>
        <p:txBody>
          <a:bodyPr>
            <a:normAutofit/>
          </a:bodyPr>
          <a:lstStyle>
            <a:lvl1pPr algn="l">
              <a:defRPr sz="4265">
                <a:solidFill>
                  <a:schemeClr val="bg1"/>
                </a:solidFill>
                <a:latin typeface="Bebas Neue Regular" panose="00000500000000000000" pitchFamily="50" charset="0"/>
              </a:defRPr>
            </a:lvl1pPr>
          </a:lstStyle>
          <a:p>
            <a:r>
              <a:rPr lang="es-ES" dirty="0"/>
              <a:t>Título</a:t>
            </a:r>
            <a:endParaRPr lang="fr-FR"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Separador titular">
    <p:bg>
      <p:bgPr>
        <a:solidFill>
          <a:srgbClr val="173962"/>
        </a:solidFill>
        <a:effectLst/>
      </p:bgPr>
    </p:bg>
    <p:spTree>
      <p:nvGrpSpPr>
        <p:cNvPr id="1" name=""/>
        <p:cNvGrpSpPr/>
        <p:nvPr/>
      </p:nvGrpSpPr>
      <p:grpSpPr>
        <a:xfrm>
          <a:off x="0" y="0"/>
          <a:ext cx="0" cy="0"/>
          <a:chOff x="0" y="0"/>
          <a:chExt cx="0" cy="0"/>
        </a:xfrm>
      </p:grpSpPr>
      <p:sp>
        <p:nvSpPr>
          <p:cNvPr id="7" name="6 Rectángulo"/>
          <p:cNvSpPr/>
          <p:nvPr userDrawn="1"/>
        </p:nvSpPr>
        <p:spPr>
          <a:xfrm>
            <a:off x="1295467" y="5155592"/>
            <a:ext cx="96011" cy="8632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3195">
              <a:ln>
                <a:noFill/>
              </a:ln>
              <a:solidFill>
                <a:schemeClr val="bg1"/>
              </a:solidFill>
            </a:endParaRPr>
          </a:p>
        </p:txBody>
      </p:sp>
      <p:sp>
        <p:nvSpPr>
          <p:cNvPr id="10" name="20 Título"/>
          <p:cNvSpPr>
            <a:spLocks noGrp="1"/>
          </p:cNvSpPr>
          <p:nvPr>
            <p:ph type="title" hasCustomPrompt="1"/>
          </p:nvPr>
        </p:nvSpPr>
        <p:spPr>
          <a:xfrm>
            <a:off x="1487488" y="5155593"/>
            <a:ext cx="7584744" cy="859035"/>
          </a:xfrm>
          <a:prstGeom prst="rect">
            <a:avLst/>
          </a:prstGeom>
        </p:spPr>
        <p:txBody>
          <a:bodyPr>
            <a:normAutofit/>
          </a:bodyPr>
          <a:lstStyle>
            <a:lvl1pPr algn="l">
              <a:defRPr sz="4265">
                <a:solidFill>
                  <a:schemeClr val="bg1"/>
                </a:solidFill>
                <a:latin typeface="Bebas Neue Regular" panose="00000500000000000000" pitchFamily="50" charset="0"/>
              </a:defRPr>
            </a:lvl1pPr>
          </a:lstStyle>
          <a:p>
            <a:r>
              <a:rPr lang="es-ES" dirty="0"/>
              <a:t>Título</a:t>
            </a:r>
            <a:endParaRPr lang="fr-FR"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parador texto">
    <p:spTree>
      <p:nvGrpSpPr>
        <p:cNvPr id="1" name=""/>
        <p:cNvGrpSpPr/>
        <p:nvPr/>
      </p:nvGrpSpPr>
      <p:grpSpPr>
        <a:xfrm>
          <a:off x="0" y="0"/>
          <a:ext cx="0" cy="0"/>
          <a:chOff x="0" y="0"/>
          <a:chExt cx="0" cy="0"/>
        </a:xfrm>
      </p:grpSpPr>
      <p:sp>
        <p:nvSpPr>
          <p:cNvPr id="6" name="5 Rectángulo"/>
          <p:cNvSpPr/>
          <p:nvPr userDrawn="1"/>
        </p:nvSpPr>
        <p:spPr>
          <a:xfrm>
            <a:off x="0" y="1"/>
            <a:ext cx="12192000" cy="6858000"/>
          </a:xfrm>
          <a:prstGeom prst="rect">
            <a:avLst/>
          </a:prstGeom>
          <a:solidFill>
            <a:srgbClr val="1739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3195"/>
          </a:p>
        </p:txBody>
      </p:sp>
      <p:sp>
        <p:nvSpPr>
          <p:cNvPr id="7" name="6 Rectángulo"/>
          <p:cNvSpPr/>
          <p:nvPr userDrawn="1"/>
        </p:nvSpPr>
        <p:spPr>
          <a:xfrm>
            <a:off x="1295467" y="5155592"/>
            <a:ext cx="96011" cy="8632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3195">
              <a:ln>
                <a:noFill/>
              </a:ln>
              <a:solidFill>
                <a:schemeClr val="bg1"/>
              </a:solidFill>
            </a:endParaRPr>
          </a:p>
        </p:txBody>
      </p:sp>
      <p:sp>
        <p:nvSpPr>
          <p:cNvPr id="10" name="20 Título"/>
          <p:cNvSpPr>
            <a:spLocks noGrp="1"/>
          </p:cNvSpPr>
          <p:nvPr>
            <p:ph type="title" hasCustomPrompt="1"/>
          </p:nvPr>
        </p:nvSpPr>
        <p:spPr>
          <a:xfrm>
            <a:off x="1487488" y="5155593"/>
            <a:ext cx="7584744" cy="859035"/>
          </a:xfrm>
          <a:prstGeom prst="rect">
            <a:avLst/>
          </a:prstGeom>
        </p:spPr>
        <p:txBody>
          <a:bodyPr>
            <a:normAutofit/>
          </a:bodyPr>
          <a:lstStyle>
            <a:lvl1pPr algn="l">
              <a:defRPr sz="3195">
                <a:solidFill>
                  <a:schemeClr val="bg1"/>
                </a:solidFill>
                <a:latin typeface="Roboto Light" panose="02000000000000000000" pitchFamily="2" charset="0"/>
                <a:ea typeface="Roboto Light" panose="02000000000000000000" pitchFamily="2" charset="0"/>
              </a:defRPr>
            </a:lvl1pPr>
          </a:lstStyle>
          <a:p>
            <a:r>
              <a:rPr lang="es-ES" dirty="0"/>
              <a:t>Título</a:t>
            </a:r>
            <a:endParaRPr lang="fr-FR"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Separador titular">
    <p:spTree>
      <p:nvGrpSpPr>
        <p:cNvPr id="1" name=""/>
        <p:cNvGrpSpPr/>
        <p:nvPr/>
      </p:nvGrpSpPr>
      <p:grpSpPr>
        <a:xfrm>
          <a:off x="0" y="0"/>
          <a:ext cx="0" cy="0"/>
          <a:chOff x="0" y="0"/>
          <a:chExt cx="0" cy="0"/>
        </a:xfrm>
      </p:grpSpPr>
      <p:sp>
        <p:nvSpPr>
          <p:cNvPr id="6" name="5 Rectángulo"/>
          <p:cNvSpPr/>
          <p:nvPr userDrawn="1"/>
        </p:nvSpPr>
        <p:spPr>
          <a:xfrm>
            <a:off x="0" y="1"/>
            <a:ext cx="12192000" cy="6858000"/>
          </a:xfrm>
          <a:prstGeom prst="rect">
            <a:avLst/>
          </a:prstGeom>
          <a:solidFill>
            <a:srgbClr val="1739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3195"/>
          </a:p>
        </p:txBody>
      </p:sp>
      <p:sp>
        <p:nvSpPr>
          <p:cNvPr id="7" name="6 Rectángulo"/>
          <p:cNvSpPr/>
          <p:nvPr userDrawn="1"/>
        </p:nvSpPr>
        <p:spPr>
          <a:xfrm>
            <a:off x="1295467" y="5155592"/>
            <a:ext cx="96011" cy="8632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3195">
              <a:ln>
                <a:noFill/>
              </a:ln>
              <a:solidFill>
                <a:schemeClr val="bg1"/>
              </a:solidFill>
            </a:endParaRPr>
          </a:p>
        </p:txBody>
      </p:sp>
      <p:sp>
        <p:nvSpPr>
          <p:cNvPr id="10" name="20 Título"/>
          <p:cNvSpPr>
            <a:spLocks noGrp="1"/>
          </p:cNvSpPr>
          <p:nvPr>
            <p:ph type="title" hasCustomPrompt="1"/>
          </p:nvPr>
        </p:nvSpPr>
        <p:spPr>
          <a:xfrm>
            <a:off x="1487488" y="5031326"/>
            <a:ext cx="7584744" cy="645406"/>
          </a:xfrm>
          <a:prstGeom prst="rect">
            <a:avLst/>
          </a:prstGeom>
        </p:spPr>
        <p:txBody>
          <a:bodyPr>
            <a:noAutofit/>
          </a:bodyPr>
          <a:lstStyle>
            <a:lvl1pPr algn="l">
              <a:defRPr sz="4265">
                <a:solidFill>
                  <a:schemeClr val="bg1"/>
                </a:solidFill>
                <a:latin typeface="Bebas Neue Regular" panose="00000500000000000000" pitchFamily="50" charset="0"/>
              </a:defRPr>
            </a:lvl1pPr>
          </a:lstStyle>
          <a:p>
            <a:r>
              <a:rPr lang="es-ES" dirty="0"/>
              <a:t>Título</a:t>
            </a:r>
            <a:endParaRPr lang="fr-FR" dirty="0"/>
          </a:p>
        </p:txBody>
      </p:sp>
      <p:sp>
        <p:nvSpPr>
          <p:cNvPr id="3" name="Marcador de texto 2"/>
          <p:cNvSpPr>
            <a:spLocks noGrp="1"/>
          </p:cNvSpPr>
          <p:nvPr>
            <p:ph type="body" sz="quarter" idx="10" hasCustomPrompt="1"/>
          </p:nvPr>
        </p:nvSpPr>
        <p:spPr>
          <a:xfrm>
            <a:off x="1487490" y="5610581"/>
            <a:ext cx="7409157" cy="445145"/>
          </a:xfrm>
          <a:prstGeom prst="rect">
            <a:avLst/>
          </a:prstGeom>
        </p:spPr>
        <p:txBody>
          <a:bodyPr vert="horz" lIns="90000" tIns="0" rIns="0" bIns="0" rtlCol="0" anchor="ctr">
            <a:normAutofit lnSpcReduction="10000"/>
          </a:bodyPr>
          <a:lstStyle>
            <a:lvl1pPr>
              <a:defRPr lang="es-ES" sz="2665" dirty="0" smtClean="0">
                <a:solidFill>
                  <a:schemeClr val="bg1"/>
                </a:solidFill>
                <a:latin typeface="Roboto Light" panose="02000000000000000000" pitchFamily="2" charset="0"/>
                <a:ea typeface="Roboto Light" panose="02000000000000000000" pitchFamily="2" charset="0"/>
                <a:cs typeface="+mj-cs"/>
              </a:defRPr>
            </a:lvl1pPr>
            <a:lvl2pPr marL="228600" indent="0">
              <a:buNone/>
              <a:defRPr lang="es-ES" sz="2400" dirty="0" smtClean="0"/>
            </a:lvl2pPr>
            <a:lvl3pPr>
              <a:defRPr lang="es-ES" sz="2400" dirty="0" smtClean="0"/>
            </a:lvl3pPr>
            <a:lvl4pPr>
              <a:defRPr lang="es-ES" sz="2400" dirty="0" smtClean="0"/>
            </a:lvl4pPr>
            <a:lvl5pPr>
              <a:defRPr lang="es-ES" sz="2400" dirty="0"/>
            </a:lvl5pPr>
          </a:lstStyle>
          <a:p>
            <a:pPr marL="0" lvl="0">
              <a:spcBef>
                <a:spcPct val="0"/>
              </a:spcBef>
              <a:buNone/>
            </a:pPr>
            <a:r>
              <a:rPr lang="es-ES" dirty="0"/>
              <a:t>Subtitulo</a:t>
            </a:r>
            <a:endParaRPr lang="es-E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0_Diseño personalizado">
    <p:bg>
      <p:bgPr>
        <a:gradFill>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13500000" scaled="1"/>
        </a:gradFill>
        <a:effectLst/>
      </p:bgPr>
    </p:bg>
    <p:spTree>
      <p:nvGrpSpPr>
        <p:cNvPr id="1" name=""/>
        <p:cNvGrpSpPr/>
        <p:nvPr/>
      </p:nvGrpSpPr>
      <p:grpSpPr>
        <a:xfrm>
          <a:off x="0" y="0"/>
          <a:ext cx="0" cy="0"/>
          <a:chOff x="0" y="0"/>
          <a:chExt cx="0" cy="0"/>
        </a:xfrm>
      </p:grpSpPr>
      <p:pic>
        <p:nvPicPr>
          <p:cNvPr id="4" name="Imagen 3"/>
          <p:cNvPicPr>
            <a:picLocks noChangeAspect="1"/>
          </p:cNvPicPr>
          <p:nvPr userDrawn="1"/>
        </p:nvPicPr>
        <p:blipFill rotWithShape="1">
          <a:blip r:embed="rId2" cstate="screen"/>
          <a:srcRect l="5071" r="2927" b="60620"/>
          <a:stretch>
            <a:fillRect/>
          </a:stretch>
        </p:blipFill>
        <p:spPr>
          <a:xfrm rot="10800000">
            <a:off x="-38101" y="-19033"/>
            <a:ext cx="12230101" cy="2305018"/>
          </a:xfrm>
          <a:prstGeom prst="rect">
            <a:avLst/>
          </a:prstGeom>
        </p:spPr>
      </p:pic>
      <p:pic>
        <p:nvPicPr>
          <p:cNvPr id="12" name="Imagen 11"/>
          <p:cNvPicPr>
            <a:picLocks noChangeAspect="1"/>
          </p:cNvPicPr>
          <p:nvPr userDrawn="1"/>
        </p:nvPicPr>
        <p:blipFill rotWithShape="1">
          <a:blip r:embed="rId2" cstate="screen"/>
          <a:srcRect l="5071" r="2927" b="75454"/>
          <a:stretch>
            <a:fillRect/>
          </a:stretch>
        </p:blipFill>
        <p:spPr>
          <a:xfrm>
            <a:off x="16501" y="5453711"/>
            <a:ext cx="12175499" cy="1428475"/>
          </a:xfrm>
          <a:prstGeom prst="rect">
            <a:avLst/>
          </a:prstGeom>
        </p:spPr>
      </p:pic>
      <p:sp>
        <p:nvSpPr>
          <p:cNvPr id="13" name="6 Rectángulo"/>
          <p:cNvSpPr/>
          <p:nvPr userDrawn="1"/>
        </p:nvSpPr>
        <p:spPr>
          <a:xfrm>
            <a:off x="1295467" y="4675983"/>
            <a:ext cx="96011" cy="863297"/>
          </a:xfrm>
          <a:prstGeom prst="rect">
            <a:avLst/>
          </a:prstGeom>
          <a:solidFill>
            <a:srgbClr val="1739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3195">
              <a:ln>
                <a:noFill/>
              </a:ln>
              <a:solidFill>
                <a:schemeClr val="bg1"/>
              </a:solidFill>
            </a:endParaRPr>
          </a:p>
        </p:txBody>
      </p:sp>
      <p:sp>
        <p:nvSpPr>
          <p:cNvPr id="14" name="20 Título"/>
          <p:cNvSpPr>
            <a:spLocks noGrp="1"/>
          </p:cNvSpPr>
          <p:nvPr>
            <p:ph type="title" hasCustomPrompt="1"/>
          </p:nvPr>
        </p:nvSpPr>
        <p:spPr>
          <a:xfrm>
            <a:off x="1487488" y="4675984"/>
            <a:ext cx="7584744" cy="859035"/>
          </a:xfrm>
          <a:prstGeom prst="rect">
            <a:avLst/>
          </a:prstGeom>
        </p:spPr>
        <p:txBody>
          <a:bodyPr>
            <a:normAutofit/>
          </a:bodyPr>
          <a:lstStyle>
            <a:lvl1pPr algn="l">
              <a:defRPr sz="4265">
                <a:solidFill>
                  <a:srgbClr val="173962"/>
                </a:solidFill>
                <a:latin typeface="Bebas Neue Regular" panose="00000500000000000000" pitchFamily="50" charset="0"/>
              </a:defRPr>
            </a:lvl1pPr>
          </a:lstStyle>
          <a:p>
            <a:r>
              <a:rPr lang="es-ES" dirty="0"/>
              <a:t>Título</a:t>
            </a:r>
            <a:endParaRPr lang="fr-FR"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Separador titular">
    <p:spTree>
      <p:nvGrpSpPr>
        <p:cNvPr id="1" name=""/>
        <p:cNvGrpSpPr/>
        <p:nvPr/>
      </p:nvGrpSpPr>
      <p:grpSpPr>
        <a:xfrm>
          <a:off x="0" y="0"/>
          <a:ext cx="0" cy="0"/>
          <a:chOff x="0" y="0"/>
          <a:chExt cx="0" cy="0"/>
        </a:xfrm>
      </p:grpSpPr>
      <p:sp>
        <p:nvSpPr>
          <p:cNvPr id="6" name="5 Rectángulo"/>
          <p:cNvSpPr/>
          <p:nvPr userDrawn="1"/>
        </p:nvSpPr>
        <p:spPr>
          <a:xfrm>
            <a:off x="0" y="1"/>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3195"/>
          </a:p>
        </p:txBody>
      </p:sp>
      <p:sp>
        <p:nvSpPr>
          <p:cNvPr id="7" name="6 Rectángulo"/>
          <p:cNvSpPr/>
          <p:nvPr userDrawn="1"/>
        </p:nvSpPr>
        <p:spPr>
          <a:xfrm>
            <a:off x="1295467" y="5155592"/>
            <a:ext cx="96011" cy="8632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3195">
              <a:ln>
                <a:noFill/>
              </a:ln>
              <a:solidFill>
                <a:schemeClr val="bg1"/>
              </a:solidFill>
            </a:endParaRPr>
          </a:p>
        </p:txBody>
      </p:sp>
      <p:sp>
        <p:nvSpPr>
          <p:cNvPr id="10" name="20 Título"/>
          <p:cNvSpPr>
            <a:spLocks noGrp="1"/>
          </p:cNvSpPr>
          <p:nvPr>
            <p:ph type="title" hasCustomPrompt="1"/>
          </p:nvPr>
        </p:nvSpPr>
        <p:spPr>
          <a:xfrm>
            <a:off x="1487488" y="5155593"/>
            <a:ext cx="7584744" cy="859035"/>
          </a:xfrm>
          <a:prstGeom prst="rect">
            <a:avLst/>
          </a:prstGeom>
        </p:spPr>
        <p:txBody>
          <a:bodyPr>
            <a:normAutofit/>
          </a:bodyPr>
          <a:lstStyle>
            <a:lvl1pPr algn="l">
              <a:defRPr sz="4265">
                <a:solidFill>
                  <a:schemeClr val="bg1"/>
                </a:solidFill>
                <a:latin typeface="Bebas Neue Regular" panose="00000500000000000000" pitchFamily="50" charset="0"/>
              </a:defRPr>
            </a:lvl1pPr>
          </a:lstStyle>
          <a:p>
            <a:r>
              <a:rPr lang="es-ES" dirty="0"/>
              <a:t>Título</a:t>
            </a:r>
            <a:endParaRPr lang="fr-FR"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_Diseño personalizado">
    <p:bg>
      <p:bgPr>
        <a:blipFill dpi="0" rotWithShape="1">
          <a:blip r:embed="rId2" cstate="email">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6_Diseño personalizado">
    <p:bg>
      <p:bgPr>
        <a:gradFill>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13500000" scaled="1"/>
        </a:gradFill>
        <a:effectLst/>
      </p:bgPr>
    </p:bg>
    <p:spTree>
      <p:nvGrpSpPr>
        <p:cNvPr id="1" name=""/>
        <p:cNvGrpSpPr/>
        <p:nvPr/>
      </p:nvGrpSpPr>
      <p:grpSpPr>
        <a:xfrm>
          <a:off x="0" y="0"/>
          <a:ext cx="0" cy="0"/>
          <a:chOff x="0" y="0"/>
          <a:chExt cx="0" cy="0"/>
        </a:xfrm>
      </p:grpSpPr>
      <p:pic>
        <p:nvPicPr>
          <p:cNvPr id="4" name="Imagen 3"/>
          <p:cNvPicPr>
            <a:picLocks noChangeAspect="1"/>
          </p:cNvPicPr>
          <p:nvPr userDrawn="1"/>
        </p:nvPicPr>
        <p:blipFill rotWithShape="1">
          <a:blip r:embed="rId2" cstate="screen"/>
          <a:srcRect l="5071" r="2927" b="60620"/>
          <a:stretch>
            <a:fillRect/>
          </a:stretch>
        </p:blipFill>
        <p:spPr>
          <a:xfrm rot="10800000">
            <a:off x="-38101" y="-19033"/>
            <a:ext cx="12230101" cy="2305018"/>
          </a:xfrm>
          <a:prstGeom prst="rect">
            <a:avLst/>
          </a:prstGeom>
        </p:spPr>
      </p:pic>
      <p:pic>
        <p:nvPicPr>
          <p:cNvPr id="8" name="Imagen 7"/>
          <p:cNvPicPr>
            <a:picLocks noChangeAspect="1"/>
          </p:cNvPicPr>
          <p:nvPr userDrawn="1"/>
        </p:nvPicPr>
        <p:blipFill>
          <a:blip r:embed="rId3" cstate="screen"/>
          <a:stretch>
            <a:fillRect/>
          </a:stretch>
        </p:blipFill>
        <p:spPr>
          <a:xfrm>
            <a:off x="3829550" y="4128157"/>
            <a:ext cx="4532901" cy="688502"/>
          </a:xfrm>
          <a:prstGeom prst="rect">
            <a:avLst/>
          </a:prstGeom>
        </p:spPr>
      </p:pic>
      <p:grpSp>
        <p:nvGrpSpPr>
          <p:cNvPr id="9" name="Agrupar 20"/>
          <p:cNvGrpSpPr/>
          <p:nvPr userDrawn="1"/>
        </p:nvGrpSpPr>
        <p:grpSpPr>
          <a:xfrm>
            <a:off x="2927648" y="2945456"/>
            <a:ext cx="6336704" cy="967090"/>
            <a:chOff x="1980783" y="2860693"/>
            <a:chExt cx="8218294" cy="1255416"/>
          </a:xfrm>
        </p:grpSpPr>
        <p:pic>
          <p:nvPicPr>
            <p:cNvPr id="10" name="Imagen 9"/>
            <p:cNvPicPr>
              <a:picLocks noChangeAspect="1"/>
            </p:cNvPicPr>
            <p:nvPr/>
          </p:nvPicPr>
          <p:blipFill rotWithShape="1">
            <a:blip r:embed="rId4" cstate="screen"/>
            <a:srcRect/>
            <a:stretch>
              <a:fillRect/>
            </a:stretch>
          </p:blipFill>
          <p:spPr>
            <a:xfrm>
              <a:off x="1980783" y="2860693"/>
              <a:ext cx="4653426" cy="1255416"/>
            </a:xfrm>
            <a:prstGeom prst="rect">
              <a:avLst/>
            </a:prstGeom>
          </p:spPr>
        </p:pic>
        <p:pic>
          <p:nvPicPr>
            <p:cNvPr id="11" name="Imagen 10"/>
            <p:cNvPicPr>
              <a:picLocks noChangeAspect="1"/>
            </p:cNvPicPr>
            <p:nvPr/>
          </p:nvPicPr>
          <p:blipFill rotWithShape="1">
            <a:blip r:embed="rId5" cstate="screen"/>
            <a:srcRect b="-7336"/>
            <a:stretch>
              <a:fillRect/>
            </a:stretch>
          </p:blipFill>
          <p:spPr>
            <a:xfrm>
              <a:off x="6854160" y="3212030"/>
              <a:ext cx="3344917" cy="726923"/>
            </a:xfrm>
            <a:prstGeom prst="rect">
              <a:avLst/>
            </a:prstGeom>
          </p:spPr>
        </p:pic>
      </p:grpSp>
      <p:pic>
        <p:nvPicPr>
          <p:cNvPr id="12" name="Imagen 11"/>
          <p:cNvPicPr>
            <a:picLocks noChangeAspect="1"/>
          </p:cNvPicPr>
          <p:nvPr userDrawn="1"/>
        </p:nvPicPr>
        <p:blipFill rotWithShape="1">
          <a:blip r:embed="rId2" cstate="screen"/>
          <a:srcRect l="5071" r="2927" b="75454"/>
          <a:stretch>
            <a:fillRect/>
          </a:stretch>
        </p:blipFill>
        <p:spPr>
          <a:xfrm>
            <a:off x="16501" y="5453711"/>
            <a:ext cx="12175499" cy="1428475"/>
          </a:xfrm>
          <a:prstGeom prst="rect">
            <a:avLst/>
          </a:prstGeom>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1_Diseño personalizado">
    <p:bg>
      <p:bgPr>
        <a:gradFill>
          <a:gsLst>
            <a:gs pos="0">
              <a:srgbClr val="0F2641"/>
            </a:gs>
            <a:gs pos="50000">
              <a:srgbClr val="173962"/>
            </a:gs>
            <a:gs pos="100000">
              <a:srgbClr val="2863AA"/>
            </a:gs>
          </a:gsLst>
          <a:lin ang="13500000" scaled="1"/>
        </a:gradFill>
        <a:effectLst/>
      </p:bgPr>
    </p:bg>
    <p:spTree>
      <p:nvGrpSpPr>
        <p:cNvPr id="1" name=""/>
        <p:cNvGrpSpPr/>
        <p:nvPr/>
      </p:nvGrpSpPr>
      <p:grpSpPr>
        <a:xfrm>
          <a:off x="0" y="0"/>
          <a:ext cx="0" cy="0"/>
          <a:chOff x="0" y="0"/>
          <a:chExt cx="0" cy="0"/>
        </a:xfrm>
      </p:grpSpPr>
      <p:pic>
        <p:nvPicPr>
          <p:cNvPr id="4" name="Imagen 3"/>
          <p:cNvPicPr>
            <a:picLocks noChangeAspect="1"/>
          </p:cNvPicPr>
          <p:nvPr userDrawn="1"/>
        </p:nvPicPr>
        <p:blipFill rotWithShape="1">
          <a:blip r:embed="rId2" cstate="screen"/>
          <a:srcRect l="5071" r="2927" b="60620"/>
          <a:stretch>
            <a:fillRect/>
          </a:stretch>
        </p:blipFill>
        <p:spPr>
          <a:xfrm rot="10800000">
            <a:off x="-38101" y="-19033"/>
            <a:ext cx="12230101" cy="2305018"/>
          </a:xfrm>
          <a:prstGeom prst="rect">
            <a:avLst/>
          </a:prstGeom>
        </p:spPr>
      </p:pic>
      <p:pic>
        <p:nvPicPr>
          <p:cNvPr id="8" name="Imagen 7"/>
          <p:cNvPicPr>
            <a:picLocks noChangeAspect="1"/>
          </p:cNvPicPr>
          <p:nvPr userDrawn="1"/>
        </p:nvPicPr>
        <p:blipFill>
          <a:blip r:embed="rId3" cstate="screen">
            <a:lum bright="70000" contrast="-70000"/>
          </a:blip>
          <a:stretch>
            <a:fillRect/>
          </a:stretch>
        </p:blipFill>
        <p:spPr>
          <a:xfrm>
            <a:off x="3829550" y="4128157"/>
            <a:ext cx="4532901" cy="688502"/>
          </a:xfrm>
          <a:prstGeom prst="rect">
            <a:avLst/>
          </a:prstGeom>
        </p:spPr>
      </p:pic>
      <p:grpSp>
        <p:nvGrpSpPr>
          <p:cNvPr id="9" name="Agrupar 20"/>
          <p:cNvGrpSpPr/>
          <p:nvPr userDrawn="1"/>
        </p:nvGrpSpPr>
        <p:grpSpPr>
          <a:xfrm>
            <a:off x="2927648" y="2945456"/>
            <a:ext cx="6336704" cy="967090"/>
            <a:chOff x="1980783" y="2860693"/>
            <a:chExt cx="8218294" cy="1255416"/>
          </a:xfrm>
        </p:grpSpPr>
        <p:pic>
          <p:nvPicPr>
            <p:cNvPr id="10" name="Imagen 9"/>
            <p:cNvPicPr>
              <a:picLocks noChangeAspect="1"/>
            </p:cNvPicPr>
            <p:nvPr/>
          </p:nvPicPr>
          <p:blipFill rotWithShape="1">
            <a:blip r:embed="rId4" cstate="screen">
              <a:lum bright="70000" contrast="-70000"/>
            </a:blip>
            <a:srcRect/>
            <a:stretch>
              <a:fillRect/>
            </a:stretch>
          </p:blipFill>
          <p:spPr>
            <a:xfrm>
              <a:off x="1980783" y="2860693"/>
              <a:ext cx="4653426" cy="1255416"/>
            </a:xfrm>
            <a:prstGeom prst="rect">
              <a:avLst/>
            </a:prstGeom>
          </p:spPr>
        </p:pic>
        <p:pic>
          <p:nvPicPr>
            <p:cNvPr id="11" name="Imagen 10"/>
            <p:cNvPicPr>
              <a:picLocks noChangeAspect="1"/>
            </p:cNvPicPr>
            <p:nvPr/>
          </p:nvPicPr>
          <p:blipFill rotWithShape="1">
            <a:blip r:embed="rId5" cstate="screen">
              <a:lum bright="70000" contrast="-70000"/>
            </a:blip>
            <a:srcRect b="-7336"/>
            <a:stretch>
              <a:fillRect/>
            </a:stretch>
          </p:blipFill>
          <p:spPr>
            <a:xfrm>
              <a:off x="6854160" y="3212030"/>
              <a:ext cx="3344917" cy="726923"/>
            </a:xfrm>
            <a:prstGeom prst="rect">
              <a:avLst/>
            </a:prstGeom>
          </p:spPr>
        </p:pic>
      </p:grpSp>
      <p:pic>
        <p:nvPicPr>
          <p:cNvPr id="12" name="Imagen 11"/>
          <p:cNvPicPr>
            <a:picLocks noChangeAspect="1"/>
          </p:cNvPicPr>
          <p:nvPr userDrawn="1"/>
        </p:nvPicPr>
        <p:blipFill rotWithShape="1">
          <a:blip r:embed="rId2" cstate="screen"/>
          <a:srcRect l="5071" r="2927" b="75454"/>
          <a:stretch>
            <a:fillRect/>
          </a:stretch>
        </p:blipFill>
        <p:spPr>
          <a:xfrm>
            <a:off x="16501" y="5453711"/>
            <a:ext cx="12175499" cy="142847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2_Titulo 2 - azul">
    <p:bg>
      <p:bgPr>
        <a:solidFill>
          <a:schemeClr val="bg1"/>
        </a:solidFill>
        <a:effectLst/>
      </p:bgPr>
    </p:bg>
    <p:spTree>
      <p:nvGrpSpPr>
        <p:cNvPr id="1" name=""/>
        <p:cNvGrpSpPr/>
        <p:nvPr/>
      </p:nvGrpSpPr>
      <p:grpSpPr>
        <a:xfrm>
          <a:off x="0" y="0"/>
          <a:ext cx="0" cy="0"/>
          <a:chOff x="0" y="0"/>
          <a:chExt cx="0" cy="0"/>
        </a:xfrm>
      </p:grpSpPr>
      <p:pic>
        <p:nvPicPr>
          <p:cNvPr id="13" name="Imagen 12"/>
          <p:cNvPicPr>
            <a:picLocks noChangeAspect="1"/>
          </p:cNvPicPr>
          <p:nvPr userDrawn="1"/>
        </p:nvPicPr>
        <p:blipFill>
          <a:blip r:embed="rId2"/>
          <a:stretch>
            <a:fillRect/>
          </a:stretch>
        </p:blipFill>
        <p:spPr>
          <a:xfrm>
            <a:off x="9215878" y="6381145"/>
            <a:ext cx="2400384" cy="364706"/>
          </a:xfrm>
          <a:prstGeom prst="rect">
            <a:avLst/>
          </a:prstGeom>
        </p:spPr>
      </p:pic>
      <p:sp>
        <p:nvSpPr>
          <p:cNvPr id="15" name="14 Marcador de número de diapositiva"/>
          <p:cNvSpPr>
            <a:spLocks noGrp="1"/>
          </p:cNvSpPr>
          <p:nvPr>
            <p:ph type="sldNum" sz="quarter" idx="12"/>
          </p:nvPr>
        </p:nvSpPr>
        <p:spPr>
          <a:xfrm>
            <a:off x="4673600" y="6421140"/>
            <a:ext cx="2844800" cy="365125"/>
          </a:xfrm>
          <a:prstGeom prst="rect">
            <a:avLst/>
          </a:prstGeom>
        </p:spPr>
        <p:txBody>
          <a:bodyPr/>
          <a:lstStyle>
            <a:lvl1pPr algn="ctr">
              <a:defRPr sz="1330">
                <a:solidFill>
                  <a:srgbClr val="173962"/>
                </a:solidFill>
              </a:defRPr>
            </a:lvl1pPr>
          </a:lstStyle>
          <a:p>
            <a:fld id="{68712E37-372C-4F66-9422-99D585A484B7}" type="slidenum">
              <a:rPr lang="fr-FR" smtClean="0"/>
            </a:fld>
            <a:endParaRPr lang="fr-FR" dirty="0"/>
          </a:p>
        </p:txBody>
      </p:sp>
      <p:sp>
        <p:nvSpPr>
          <p:cNvPr id="8" name="17 Rectángulo"/>
          <p:cNvSpPr/>
          <p:nvPr userDrawn="1"/>
        </p:nvSpPr>
        <p:spPr>
          <a:xfrm>
            <a:off x="576264" y="262390"/>
            <a:ext cx="59506" cy="709377"/>
          </a:xfrm>
          <a:prstGeom prst="rect">
            <a:avLst/>
          </a:prstGeom>
          <a:solidFill>
            <a:srgbClr val="1739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3195"/>
          </a:p>
        </p:txBody>
      </p:sp>
      <p:sp>
        <p:nvSpPr>
          <p:cNvPr id="9" name="20 Título"/>
          <p:cNvSpPr>
            <a:spLocks noGrp="1"/>
          </p:cNvSpPr>
          <p:nvPr>
            <p:ph type="title" hasCustomPrompt="1"/>
          </p:nvPr>
        </p:nvSpPr>
        <p:spPr>
          <a:xfrm>
            <a:off x="766233" y="199792"/>
            <a:ext cx="7584744" cy="477759"/>
          </a:xfrm>
          <a:prstGeom prst="rect">
            <a:avLst/>
          </a:prstGeom>
        </p:spPr>
        <p:txBody>
          <a:bodyPr tIns="0" bIns="0" anchor="ctr">
            <a:noAutofit/>
          </a:bodyPr>
          <a:lstStyle>
            <a:lvl1pPr algn="l">
              <a:defRPr sz="4000">
                <a:solidFill>
                  <a:srgbClr val="173962"/>
                </a:solidFill>
                <a:latin typeface="Bebas Neue Regular" panose="00000500000000000000" pitchFamily="50" charset="0"/>
              </a:defRPr>
            </a:lvl1pPr>
          </a:lstStyle>
          <a:p>
            <a:r>
              <a:rPr lang="es-ES" dirty="0"/>
              <a:t>Título</a:t>
            </a:r>
            <a:endParaRPr lang="fr-FR" dirty="0"/>
          </a:p>
        </p:txBody>
      </p:sp>
      <p:sp>
        <p:nvSpPr>
          <p:cNvPr id="12" name="19 Marcador de texto"/>
          <p:cNvSpPr>
            <a:spLocks noGrp="1"/>
          </p:cNvSpPr>
          <p:nvPr>
            <p:ph type="body" sz="quarter" idx="13" hasCustomPrompt="1"/>
          </p:nvPr>
        </p:nvSpPr>
        <p:spPr>
          <a:xfrm>
            <a:off x="766234" y="710025"/>
            <a:ext cx="5761567" cy="346583"/>
          </a:xfrm>
          <a:prstGeom prst="rect">
            <a:avLst/>
          </a:prstGeom>
        </p:spPr>
        <p:txBody>
          <a:bodyPr tIns="0" bIns="0" anchor="ctr">
            <a:noAutofit/>
          </a:bodyPr>
          <a:lstStyle>
            <a:lvl1pPr marL="0" indent="0">
              <a:buNone/>
              <a:defRPr sz="2000">
                <a:solidFill>
                  <a:schemeClr val="tx1">
                    <a:lumMod val="75000"/>
                    <a:lumOff val="25000"/>
                  </a:schemeClr>
                </a:solidFill>
                <a:latin typeface="Roboto Light" panose="02000000000000000000" pitchFamily="2" charset="0"/>
                <a:ea typeface="Roboto Light" panose="02000000000000000000" pitchFamily="2" charset="0"/>
              </a:defRPr>
            </a:lvl1pPr>
          </a:lstStyle>
          <a:p>
            <a:pPr lvl="0"/>
            <a:r>
              <a:rPr lang="es-ES" dirty="0"/>
              <a:t>Sub-título</a:t>
            </a:r>
            <a:endParaRPr lang="es-E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userDrawn="1">
  <p:cSld name="2_Titulo 1 - azul">
    <p:bg>
      <p:bgPr>
        <a:solidFill>
          <a:schemeClr val="bg1"/>
        </a:solidFill>
        <a:effectLst/>
      </p:bgPr>
    </p:bg>
    <p:spTree>
      <p:nvGrpSpPr>
        <p:cNvPr id="1" name=""/>
        <p:cNvGrpSpPr/>
        <p:nvPr/>
      </p:nvGrpSpPr>
      <p:grpSpPr>
        <a:xfrm>
          <a:off x="0" y="0"/>
          <a:ext cx="0" cy="0"/>
          <a:chOff x="0" y="0"/>
          <a:chExt cx="0" cy="0"/>
        </a:xfrm>
      </p:grpSpPr>
      <p:sp>
        <p:nvSpPr>
          <p:cNvPr id="15" name="14 Marcador de número de diapositiva"/>
          <p:cNvSpPr>
            <a:spLocks noGrp="1"/>
          </p:cNvSpPr>
          <p:nvPr>
            <p:ph type="sldNum" sz="quarter" idx="12"/>
          </p:nvPr>
        </p:nvSpPr>
        <p:spPr>
          <a:xfrm>
            <a:off x="4673600" y="6421140"/>
            <a:ext cx="2844800" cy="365125"/>
          </a:xfrm>
          <a:prstGeom prst="rect">
            <a:avLst/>
          </a:prstGeom>
        </p:spPr>
        <p:txBody>
          <a:bodyPr/>
          <a:lstStyle>
            <a:lvl1pPr algn="ctr">
              <a:defRPr sz="1330">
                <a:solidFill>
                  <a:srgbClr val="173962"/>
                </a:solidFill>
              </a:defRPr>
            </a:lvl1pPr>
          </a:lstStyle>
          <a:p>
            <a:fld id="{68712E37-372C-4F66-9422-99D585A484B7}" type="slidenum">
              <a:rPr lang="fr-FR" smtClean="0"/>
            </a:fld>
            <a:endParaRPr lang="fr-FR" dirty="0"/>
          </a:p>
        </p:txBody>
      </p:sp>
      <p:pic>
        <p:nvPicPr>
          <p:cNvPr id="7" name="Imagen 6"/>
          <p:cNvPicPr>
            <a:picLocks noChangeAspect="1"/>
          </p:cNvPicPr>
          <p:nvPr userDrawn="1"/>
        </p:nvPicPr>
        <p:blipFill>
          <a:blip r:embed="rId2" cstate="screen">
            <a:duotone>
              <a:schemeClr val="bg2">
                <a:shade val="45000"/>
                <a:satMod val="135000"/>
              </a:schemeClr>
              <a:prstClr val="white"/>
            </a:duotone>
          </a:blip>
          <a:stretch>
            <a:fillRect/>
          </a:stretch>
        </p:blipFill>
        <p:spPr>
          <a:xfrm>
            <a:off x="9215878" y="6381145"/>
            <a:ext cx="2400389" cy="364706"/>
          </a:xfrm>
          <a:prstGeom prst="rect">
            <a:avLst/>
          </a:prstGeom>
        </p:spPr>
      </p:pic>
      <p:sp>
        <p:nvSpPr>
          <p:cNvPr id="6" name="17 Rectángulo"/>
          <p:cNvSpPr/>
          <p:nvPr userDrawn="1"/>
        </p:nvSpPr>
        <p:spPr>
          <a:xfrm>
            <a:off x="576264" y="262390"/>
            <a:ext cx="59506" cy="709377"/>
          </a:xfrm>
          <a:prstGeom prst="rect">
            <a:avLst/>
          </a:prstGeom>
          <a:solidFill>
            <a:srgbClr val="1739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3195"/>
          </a:p>
        </p:txBody>
      </p:sp>
      <p:sp>
        <p:nvSpPr>
          <p:cNvPr id="9" name="20 Título"/>
          <p:cNvSpPr>
            <a:spLocks noGrp="1"/>
          </p:cNvSpPr>
          <p:nvPr>
            <p:ph type="title" hasCustomPrompt="1"/>
          </p:nvPr>
        </p:nvSpPr>
        <p:spPr>
          <a:xfrm>
            <a:off x="766233" y="262390"/>
            <a:ext cx="7584744" cy="477759"/>
          </a:xfrm>
          <a:prstGeom prst="rect">
            <a:avLst/>
          </a:prstGeom>
        </p:spPr>
        <p:txBody>
          <a:bodyPr tIns="0" bIns="0" anchor="ctr">
            <a:noAutofit/>
          </a:bodyPr>
          <a:lstStyle>
            <a:lvl1pPr algn="l">
              <a:defRPr sz="3730">
                <a:solidFill>
                  <a:srgbClr val="173962"/>
                </a:solidFill>
                <a:latin typeface="Bebas Neue Regular" panose="00000500000000000000" pitchFamily="50" charset="0"/>
              </a:defRPr>
            </a:lvl1pPr>
          </a:lstStyle>
          <a:p>
            <a:r>
              <a:rPr lang="es-ES" dirty="0"/>
              <a:t>Título</a:t>
            </a:r>
            <a:endParaRPr lang="fr-F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userDrawn="1">
  <p:cSld name="Titulo 1 - negro">
    <p:bg>
      <p:bgPr>
        <a:solidFill>
          <a:schemeClr val="bg1"/>
        </a:solidFill>
        <a:effectLst/>
      </p:bgPr>
    </p:bg>
    <p:spTree>
      <p:nvGrpSpPr>
        <p:cNvPr id="1" name=""/>
        <p:cNvGrpSpPr/>
        <p:nvPr/>
      </p:nvGrpSpPr>
      <p:grpSpPr>
        <a:xfrm>
          <a:off x="0" y="0"/>
          <a:ext cx="0" cy="0"/>
          <a:chOff x="0" y="0"/>
          <a:chExt cx="0" cy="0"/>
        </a:xfrm>
      </p:grpSpPr>
      <p:sp>
        <p:nvSpPr>
          <p:cNvPr id="15" name="14 Marcador de número de diapositiva"/>
          <p:cNvSpPr>
            <a:spLocks noGrp="1"/>
          </p:cNvSpPr>
          <p:nvPr>
            <p:ph type="sldNum" sz="quarter" idx="12"/>
          </p:nvPr>
        </p:nvSpPr>
        <p:spPr>
          <a:xfrm>
            <a:off x="4673600" y="6421140"/>
            <a:ext cx="2844800" cy="365125"/>
          </a:xfrm>
          <a:prstGeom prst="rect">
            <a:avLst/>
          </a:prstGeom>
        </p:spPr>
        <p:txBody>
          <a:bodyPr/>
          <a:lstStyle>
            <a:lvl1pPr algn="ctr">
              <a:defRPr sz="1330">
                <a:solidFill>
                  <a:schemeClr val="tx1"/>
                </a:solidFill>
              </a:defRPr>
            </a:lvl1pPr>
          </a:lstStyle>
          <a:p>
            <a:fld id="{68712E37-372C-4F66-9422-99D585A484B7}" type="slidenum">
              <a:rPr lang="fr-FR" smtClean="0"/>
            </a:fld>
            <a:endParaRPr lang="fr-FR" dirty="0"/>
          </a:p>
        </p:txBody>
      </p:sp>
      <p:pic>
        <p:nvPicPr>
          <p:cNvPr id="11" name="Imagen 10"/>
          <p:cNvPicPr>
            <a:picLocks noChangeAspect="1"/>
          </p:cNvPicPr>
          <p:nvPr userDrawn="1"/>
        </p:nvPicPr>
        <p:blipFill>
          <a:blip r:embed="rId2" cstate="screen">
            <a:duotone>
              <a:schemeClr val="bg2">
                <a:shade val="45000"/>
                <a:satMod val="135000"/>
              </a:schemeClr>
              <a:prstClr val="white"/>
            </a:duotone>
          </a:blip>
          <a:stretch>
            <a:fillRect/>
          </a:stretch>
        </p:blipFill>
        <p:spPr>
          <a:xfrm>
            <a:off x="9215878" y="6381145"/>
            <a:ext cx="2400389" cy="364706"/>
          </a:xfrm>
          <a:prstGeom prst="rect">
            <a:avLst/>
          </a:prstGeom>
        </p:spPr>
      </p:pic>
      <p:sp>
        <p:nvSpPr>
          <p:cNvPr id="6" name="17 Rectángulo"/>
          <p:cNvSpPr/>
          <p:nvPr userDrawn="1"/>
        </p:nvSpPr>
        <p:spPr>
          <a:xfrm>
            <a:off x="576264" y="262390"/>
            <a:ext cx="59506" cy="70937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3195"/>
          </a:p>
        </p:txBody>
      </p:sp>
      <p:sp>
        <p:nvSpPr>
          <p:cNvPr id="7" name="20 Título"/>
          <p:cNvSpPr>
            <a:spLocks noGrp="1"/>
          </p:cNvSpPr>
          <p:nvPr>
            <p:ph type="title" hasCustomPrompt="1"/>
          </p:nvPr>
        </p:nvSpPr>
        <p:spPr>
          <a:xfrm>
            <a:off x="766233" y="262390"/>
            <a:ext cx="7584744" cy="477759"/>
          </a:xfrm>
          <a:prstGeom prst="rect">
            <a:avLst/>
          </a:prstGeom>
        </p:spPr>
        <p:txBody>
          <a:bodyPr tIns="0" bIns="0" anchor="ctr">
            <a:noAutofit/>
          </a:bodyPr>
          <a:lstStyle>
            <a:lvl1pPr algn="l">
              <a:defRPr sz="3730">
                <a:solidFill>
                  <a:schemeClr val="tx1"/>
                </a:solidFill>
                <a:latin typeface="Bebas Neue Regular" panose="00000500000000000000" pitchFamily="50" charset="0"/>
              </a:defRPr>
            </a:lvl1pPr>
          </a:lstStyle>
          <a:p>
            <a:r>
              <a:rPr lang="es-ES" dirty="0"/>
              <a:t>Título</a:t>
            </a:r>
            <a:endParaRPr lang="fr-F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userDrawn="1">
  <p:cSld name="1_Titulo 2 - azul">
    <p:bg>
      <p:bgPr>
        <a:solidFill>
          <a:schemeClr val="bg1"/>
        </a:solidFill>
        <a:effectLst/>
      </p:bgPr>
    </p:bg>
    <p:spTree>
      <p:nvGrpSpPr>
        <p:cNvPr id="1" name=""/>
        <p:cNvGrpSpPr/>
        <p:nvPr/>
      </p:nvGrpSpPr>
      <p:grpSpPr>
        <a:xfrm>
          <a:off x="0" y="0"/>
          <a:ext cx="0" cy="0"/>
          <a:chOff x="0" y="0"/>
          <a:chExt cx="0" cy="0"/>
        </a:xfrm>
      </p:grpSpPr>
      <p:sp>
        <p:nvSpPr>
          <p:cNvPr id="15" name="14 Marcador de número de diapositiva"/>
          <p:cNvSpPr>
            <a:spLocks noGrp="1"/>
          </p:cNvSpPr>
          <p:nvPr>
            <p:ph type="sldNum" sz="quarter" idx="12"/>
          </p:nvPr>
        </p:nvSpPr>
        <p:spPr>
          <a:xfrm>
            <a:off x="4673600" y="6421140"/>
            <a:ext cx="2844800" cy="365125"/>
          </a:xfrm>
          <a:prstGeom prst="rect">
            <a:avLst/>
          </a:prstGeom>
        </p:spPr>
        <p:txBody>
          <a:bodyPr/>
          <a:lstStyle>
            <a:lvl1pPr algn="ctr">
              <a:defRPr sz="1330">
                <a:solidFill>
                  <a:srgbClr val="173962"/>
                </a:solidFill>
              </a:defRPr>
            </a:lvl1pPr>
          </a:lstStyle>
          <a:p>
            <a:fld id="{68712E37-372C-4F66-9422-99D585A484B7}" type="slidenum">
              <a:rPr lang="fr-FR" smtClean="0"/>
            </a:fld>
            <a:endParaRPr lang="fr-FR" dirty="0"/>
          </a:p>
        </p:txBody>
      </p:sp>
      <p:pic>
        <p:nvPicPr>
          <p:cNvPr id="11" name="Imagen 10"/>
          <p:cNvPicPr>
            <a:picLocks noChangeAspect="1"/>
          </p:cNvPicPr>
          <p:nvPr userDrawn="1"/>
        </p:nvPicPr>
        <p:blipFill>
          <a:blip r:embed="rId2" cstate="screen">
            <a:duotone>
              <a:schemeClr val="bg2">
                <a:shade val="45000"/>
                <a:satMod val="135000"/>
              </a:schemeClr>
              <a:prstClr val="white"/>
            </a:duotone>
          </a:blip>
          <a:stretch>
            <a:fillRect/>
          </a:stretch>
        </p:blipFill>
        <p:spPr>
          <a:xfrm>
            <a:off x="9215878" y="6381145"/>
            <a:ext cx="2400389" cy="364706"/>
          </a:xfrm>
          <a:prstGeom prst="rect">
            <a:avLst/>
          </a:prstGeom>
        </p:spPr>
      </p:pic>
      <p:sp>
        <p:nvSpPr>
          <p:cNvPr id="8" name="17 Rectángulo"/>
          <p:cNvSpPr/>
          <p:nvPr userDrawn="1"/>
        </p:nvSpPr>
        <p:spPr>
          <a:xfrm>
            <a:off x="576264" y="262390"/>
            <a:ext cx="59506" cy="709377"/>
          </a:xfrm>
          <a:prstGeom prst="rect">
            <a:avLst/>
          </a:prstGeom>
          <a:solidFill>
            <a:srgbClr val="1739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3195"/>
          </a:p>
        </p:txBody>
      </p:sp>
      <p:sp>
        <p:nvSpPr>
          <p:cNvPr id="9" name="20 Título"/>
          <p:cNvSpPr>
            <a:spLocks noGrp="1"/>
          </p:cNvSpPr>
          <p:nvPr>
            <p:ph type="title" hasCustomPrompt="1"/>
          </p:nvPr>
        </p:nvSpPr>
        <p:spPr>
          <a:xfrm>
            <a:off x="766233" y="262390"/>
            <a:ext cx="7584744" cy="477759"/>
          </a:xfrm>
          <a:prstGeom prst="rect">
            <a:avLst/>
          </a:prstGeom>
        </p:spPr>
        <p:txBody>
          <a:bodyPr tIns="0" bIns="0" anchor="ctr">
            <a:noAutofit/>
          </a:bodyPr>
          <a:lstStyle>
            <a:lvl1pPr algn="l">
              <a:defRPr sz="3730">
                <a:solidFill>
                  <a:srgbClr val="173962"/>
                </a:solidFill>
                <a:latin typeface="Bebas Neue Regular" panose="00000500000000000000" pitchFamily="50" charset="0"/>
              </a:defRPr>
            </a:lvl1pPr>
          </a:lstStyle>
          <a:p>
            <a:r>
              <a:rPr lang="es-ES" dirty="0"/>
              <a:t>Título</a:t>
            </a:r>
            <a:endParaRPr lang="fr-FR" dirty="0"/>
          </a:p>
        </p:txBody>
      </p:sp>
      <p:sp>
        <p:nvSpPr>
          <p:cNvPr id="12" name="19 Marcador de texto"/>
          <p:cNvSpPr>
            <a:spLocks noGrp="1"/>
          </p:cNvSpPr>
          <p:nvPr>
            <p:ph type="body" sz="quarter" idx="13" hasCustomPrompt="1"/>
          </p:nvPr>
        </p:nvSpPr>
        <p:spPr>
          <a:xfrm>
            <a:off x="766234" y="685335"/>
            <a:ext cx="5761567" cy="286432"/>
          </a:xfrm>
          <a:prstGeom prst="rect">
            <a:avLst/>
          </a:prstGeom>
        </p:spPr>
        <p:txBody>
          <a:bodyPr tIns="0" bIns="0" anchor="ctr">
            <a:noAutofit/>
          </a:bodyPr>
          <a:lstStyle>
            <a:lvl1pPr marL="0" indent="0">
              <a:buNone/>
              <a:defRPr sz="1865">
                <a:solidFill>
                  <a:schemeClr val="tx1">
                    <a:lumMod val="75000"/>
                    <a:lumOff val="25000"/>
                  </a:schemeClr>
                </a:solidFill>
                <a:latin typeface="Roboto Light" panose="02000000000000000000" pitchFamily="2" charset="0"/>
                <a:ea typeface="Roboto Light" panose="02000000000000000000" pitchFamily="2" charset="0"/>
              </a:defRPr>
            </a:lvl1pPr>
          </a:lstStyle>
          <a:p>
            <a:pPr lvl="0"/>
            <a:r>
              <a:rPr lang="es-ES" dirty="0"/>
              <a:t>Sub-título</a:t>
            </a:r>
            <a:endParaRPr lang="es-E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userDrawn="1">
  <p:cSld name="1_Titulo 2 - negro">
    <p:bg>
      <p:bgPr>
        <a:solidFill>
          <a:schemeClr val="bg1"/>
        </a:solidFill>
        <a:effectLst/>
      </p:bgPr>
    </p:bg>
    <p:spTree>
      <p:nvGrpSpPr>
        <p:cNvPr id="1" name=""/>
        <p:cNvGrpSpPr/>
        <p:nvPr/>
      </p:nvGrpSpPr>
      <p:grpSpPr>
        <a:xfrm>
          <a:off x="0" y="0"/>
          <a:ext cx="0" cy="0"/>
          <a:chOff x="0" y="0"/>
          <a:chExt cx="0" cy="0"/>
        </a:xfrm>
      </p:grpSpPr>
      <p:sp>
        <p:nvSpPr>
          <p:cNvPr id="15" name="14 Marcador de número de diapositiva"/>
          <p:cNvSpPr>
            <a:spLocks noGrp="1"/>
          </p:cNvSpPr>
          <p:nvPr>
            <p:ph type="sldNum" sz="quarter" idx="12"/>
          </p:nvPr>
        </p:nvSpPr>
        <p:spPr>
          <a:xfrm>
            <a:off x="4673600" y="6421140"/>
            <a:ext cx="2844800" cy="365125"/>
          </a:xfrm>
          <a:prstGeom prst="rect">
            <a:avLst/>
          </a:prstGeom>
        </p:spPr>
        <p:txBody>
          <a:bodyPr/>
          <a:lstStyle>
            <a:lvl1pPr algn="ctr">
              <a:defRPr sz="1330">
                <a:solidFill>
                  <a:schemeClr val="tx1"/>
                </a:solidFill>
              </a:defRPr>
            </a:lvl1pPr>
          </a:lstStyle>
          <a:p>
            <a:fld id="{68712E37-372C-4F66-9422-99D585A484B7}" type="slidenum">
              <a:rPr lang="fr-FR" smtClean="0"/>
            </a:fld>
            <a:endParaRPr lang="fr-FR" dirty="0"/>
          </a:p>
        </p:txBody>
      </p:sp>
      <p:pic>
        <p:nvPicPr>
          <p:cNvPr id="8" name="Imagen 7"/>
          <p:cNvPicPr>
            <a:picLocks noChangeAspect="1"/>
          </p:cNvPicPr>
          <p:nvPr userDrawn="1"/>
        </p:nvPicPr>
        <p:blipFill>
          <a:blip r:embed="rId2" cstate="screen">
            <a:duotone>
              <a:schemeClr val="bg2">
                <a:shade val="45000"/>
                <a:satMod val="135000"/>
              </a:schemeClr>
              <a:prstClr val="white"/>
            </a:duotone>
          </a:blip>
          <a:stretch>
            <a:fillRect/>
          </a:stretch>
        </p:blipFill>
        <p:spPr>
          <a:xfrm>
            <a:off x="9215878" y="6381145"/>
            <a:ext cx="2400389" cy="364706"/>
          </a:xfrm>
          <a:prstGeom prst="rect">
            <a:avLst/>
          </a:prstGeom>
        </p:spPr>
      </p:pic>
      <p:sp>
        <p:nvSpPr>
          <p:cNvPr id="7" name="17 Rectángulo"/>
          <p:cNvSpPr/>
          <p:nvPr userDrawn="1"/>
        </p:nvSpPr>
        <p:spPr>
          <a:xfrm>
            <a:off x="576264" y="262390"/>
            <a:ext cx="59506" cy="70937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3195"/>
          </a:p>
        </p:txBody>
      </p:sp>
      <p:sp>
        <p:nvSpPr>
          <p:cNvPr id="9" name="20 Título"/>
          <p:cNvSpPr>
            <a:spLocks noGrp="1"/>
          </p:cNvSpPr>
          <p:nvPr>
            <p:ph type="title" hasCustomPrompt="1"/>
          </p:nvPr>
        </p:nvSpPr>
        <p:spPr>
          <a:xfrm>
            <a:off x="766233" y="262390"/>
            <a:ext cx="7584744" cy="477759"/>
          </a:xfrm>
          <a:prstGeom prst="rect">
            <a:avLst/>
          </a:prstGeom>
        </p:spPr>
        <p:txBody>
          <a:bodyPr tIns="0" bIns="0" anchor="ctr">
            <a:noAutofit/>
          </a:bodyPr>
          <a:lstStyle>
            <a:lvl1pPr algn="l">
              <a:defRPr sz="3730">
                <a:solidFill>
                  <a:schemeClr val="tx1"/>
                </a:solidFill>
                <a:latin typeface="Bebas Neue Regular" panose="00000500000000000000" pitchFamily="50" charset="0"/>
              </a:defRPr>
            </a:lvl1pPr>
          </a:lstStyle>
          <a:p>
            <a:r>
              <a:rPr lang="es-ES" dirty="0"/>
              <a:t>Título</a:t>
            </a:r>
            <a:endParaRPr lang="fr-FR" dirty="0"/>
          </a:p>
        </p:txBody>
      </p:sp>
      <p:sp>
        <p:nvSpPr>
          <p:cNvPr id="10" name="19 Marcador de texto"/>
          <p:cNvSpPr>
            <a:spLocks noGrp="1"/>
          </p:cNvSpPr>
          <p:nvPr>
            <p:ph type="body" sz="quarter" idx="13" hasCustomPrompt="1"/>
          </p:nvPr>
        </p:nvSpPr>
        <p:spPr>
          <a:xfrm>
            <a:off x="766234" y="685335"/>
            <a:ext cx="5761567" cy="286432"/>
          </a:xfrm>
          <a:prstGeom prst="rect">
            <a:avLst/>
          </a:prstGeom>
        </p:spPr>
        <p:txBody>
          <a:bodyPr tIns="0" bIns="0" anchor="ctr">
            <a:noAutofit/>
          </a:bodyPr>
          <a:lstStyle>
            <a:lvl1pPr marL="0" indent="0">
              <a:buNone/>
              <a:defRPr sz="1865">
                <a:solidFill>
                  <a:schemeClr val="tx1">
                    <a:lumMod val="75000"/>
                    <a:lumOff val="25000"/>
                  </a:schemeClr>
                </a:solidFill>
                <a:latin typeface="Roboto Light" panose="02000000000000000000" pitchFamily="2" charset="0"/>
                <a:ea typeface="Roboto Light" panose="02000000000000000000" pitchFamily="2" charset="0"/>
              </a:defRPr>
            </a:lvl1pPr>
          </a:lstStyle>
          <a:p>
            <a:pPr lvl="0"/>
            <a:r>
              <a:rPr lang="es-ES" dirty="0"/>
              <a:t>Sub-título</a:t>
            </a:r>
            <a:endParaRPr lang="es-E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userDrawn="1">
  <p:cSld name="2_Diapositiva basica">
    <p:bg>
      <p:bgPr>
        <a:solidFill>
          <a:schemeClr val="bg1"/>
        </a:solidFill>
        <a:effectLst/>
      </p:bgPr>
    </p:bg>
    <p:spTree>
      <p:nvGrpSpPr>
        <p:cNvPr id="1" name=""/>
        <p:cNvGrpSpPr/>
        <p:nvPr/>
      </p:nvGrpSpPr>
      <p:grpSpPr>
        <a:xfrm>
          <a:off x="0" y="0"/>
          <a:ext cx="0" cy="0"/>
          <a:chOff x="0" y="0"/>
          <a:chExt cx="0" cy="0"/>
        </a:xfrm>
      </p:grpSpPr>
      <p:pic>
        <p:nvPicPr>
          <p:cNvPr id="6" name="Imagen 5"/>
          <p:cNvPicPr>
            <a:picLocks noChangeAspect="1"/>
          </p:cNvPicPr>
          <p:nvPr userDrawn="1"/>
        </p:nvPicPr>
        <p:blipFill>
          <a:blip r:embed="rId2" cstate="screen">
            <a:duotone>
              <a:schemeClr val="bg2">
                <a:shade val="45000"/>
                <a:satMod val="135000"/>
              </a:schemeClr>
              <a:prstClr val="white"/>
            </a:duotone>
          </a:blip>
          <a:stretch>
            <a:fillRect/>
          </a:stretch>
        </p:blipFill>
        <p:spPr>
          <a:xfrm>
            <a:off x="9215878" y="6381145"/>
            <a:ext cx="2400389" cy="364706"/>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userDrawn="1">
  <p:cSld name="Titulo 1 - azul">
    <p:bg>
      <p:bgPr>
        <a:solidFill>
          <a:schemeClr val="bg1"/>
        </a:solidFill>
        <a:effectLst/>
      </p:bgPr>
    </p:bg>
    <p:spTree>
      <p:nvGrpSpPr>
        <p:cNvPr id="1" name=""/>
        <p:cNvGrpSpPr/>
        <p:nvPr/>
      </p:nvGrpSpPr>
      <p:grpSpPr>
        <a:xfrm>
          <a:off x="0" y="0"/>
          <a:ext cx="0" cy="0"/>
          <a:chOff x="0" y="0"/>
          <a:chExt cx="0" cy="0"/>
        </a:xfrm>
      </p:grpSpPr>
      <p:sp>
        <p:nvSpPr>
          <p:cNvPr id="15" name="14 Marcador de número de diapositiva"/>
          <p:cNvSpPr>
            <a:spLocks noGrp="1"/>
          </p:cNvSpPr>
          <p:nvPr>
            <p:ph type="sldNum" sz="quarter" idx="12"/>
          </p:nvPr>
        </p:nvSpPr>
        <p:spPr>
          <a:xfrm>
            <a:off x="4673600" y="6421140"/>
            <a:ext cx="2844800" cy="365125"/>
          </a:xfrm>
          <a:prstGeom prst="rect">
            <a:avLst/>
          </a:prstGeom>
        </p:spPr>
        <p:txBody>
          <a:bodyPr/>
          <a:lstStyle>
            <a:lvl1pPr algn="ctr">
              <a:defRPr sz="1330">
                <a:solidFill>
                  <a:srgbClr val="173962"/>
                </a:solidFill>
              </a:defRPr>
            </a:lvl1pPr>
          </a:lstStyle>
          <a:p>
            <a:fld id="{68712E37-372C-4F66-9422-99D585A484B7}" type="slidenum">
              <a:rPr lang="fr-FR" smtClean="0"/>
            </a:fld>
            <a:endParaRPr lang="fr-FR" dirty="0"/>
          </a:p>
        </p:txBody>
      </p:sp>
      <p:sp>
        <p:nvSpPr>
          <p:cNvPr id="21" name="20 Título"/>
          <p:cNvSpPr>
            <a:spLocks noGrp="1"/>
          </p:cNvSpPr>
          <p:nvPr>
            <p:ph type="title" hasCustomPrompt="1"/>
          </p:nvPr>
        </p:nvSpPr>
        <p:spPr>
          <a:xfrm>
            <a:off x="766233" y="262555"/>
            <a:ext cx="7584744" cy="477759"/>
          </a:xfrm>
          <a:prstGeom prst="rect">
            <a:avLst/>
          </a:prstGeom>
        </p:spPr>
        <p:txBody>
          <a:bodyPr>
            <a:noAutofit/>
          </a:bodyPr>
          <a:lstStyle>
            <a:lvl1pPr algn="l">
              <a:defRPr sz="3730">
                <a:solidFill>
                  <a:srgbClr val="173962"/>
                </a:solidFill>
                <a:latin typeface="Bebas Neue Regular" panose="00000500000000000000" pitchFamily="50" charset="0"/>
              </a:defRPr>
            </a:lvl1pPr>
          </a:lstStyle>
          <a:p>
            <a:r>
              <a:rPr lang="es-ES" dirty="0"/>
              <a:t>Título</a:t>
            </a:r>
            <a:endParaRPr lang="fr-FR" dirty="0"/>
          </a:p>
        </p:txBody>
      </p:sp>
      <p:pic>
        <p:nvPicPr>
          <p:cNvPr id="9" name="Imagen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16401" y="6404117"/>
            <a:ext cx="865671" cy="366206"/>
          </a:xfrm>
          <a:prstGeom prst="rect">
            <a:avLst/>
          </a:prstGeom>
        </p:spPr>
      </p:pic>
      <p:sp>
        <p:nvSpPr>
          <p:cNvPr id="8" name="17 Rectángulo"/>
          <p:cNvSpPr/>
          <p:nvPr userDrawn="1"/>
        </p:nvSpPr>
        <p:spPr>
          <a:xfrm>
            <a:off x="575734" y="334125"/>
            <a:ext cx="60959" cy="600577"/>
          </a:xfrm>
          <a:prstGeom prst="rect">
            <a:avLst/>
          </a:prstGeom>
          <a:solidFill>
            <a:srgbClr val="1739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3195"/>
          </a:p>
        </p:txBody>
      </p:sp>
      <p:sp>
        <p:nvSpPr>
          <p:cNvPr id="10" name="Rectángulo 9"/>
          <p:cNvSpPr/>
          <p:nvPr userDrawn="1"/>
        </p:nvSpPr>
        <p:spPr>
          <a:xfrm>
            <a:off x="10560150" y="6404116"/>
            <a:ext cx="1056117" cy="328369"/>
          </a:xfrm>
          <a:prstGeom prst="rect">
            <a:avLst/>
          </a:prstGeom>
          <a:solidFill>
            <a:srgbClr val="E5095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195" dirty="0"/>
              <a:t>logo</a:t>
            </a:r>
            <a:endParaRPr lang="es-ES" sz="3195"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7" Type="http://schemas.openxmlformats.org/officeDocument/2006/relationships/theme" Target="../theme/theme2.xml"/><Relationship Id="rId6" Type="http://schemas.openxmlformats.org/officeDocument/2006/relationships/slideLayout" Target="../slideLayouts/slideLayout21.xml"/><Relationship Id="rId5" Type="http://schemas.openxmlformats.org/officeDocument/2006/relationships/slideLayout" Target="../slideLayouts/slideLayout20.xml"/><Relationship Id="rId4" Type="http://schemas.openxmlformats.org/officeDocument/2006/relationships/slideLayout" Target="../slideLayouts/slideLayout19.xml"/><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9" Type="http://schemas.openxmlformats.org/officeDocument/2006/relationships/theme" Target="../theme/theme3.xml"/><Relationship Id="rId8" Type="http://schemas.openxmlformats.org/officeDocument/2006/relationships/slideLayout" Target="../slideLayouts/slideLayout29.xml"/><Relationship Id="rId7" Type="http://schemas.openxmlformats.org/officeDocument/2006/relationships/slideLayout" Target="../slideLayouts/slideLayout28.xml"/><Relationship Id="rId6" Type="http://schemas.openxmlformats.org/officeDocument/2006/relationships/slideLayout" Target="../slideLayouts/slideLayout27.xml"/><Relationship Id="rId5" Type="http://schemas.openxmlformats.org/officeDocument/2006/relationships/slideLayout" Target="../slideLayouts/slideLayout26.xml"/><Relationship Id="rId4" Type="http://schemas.openxmlformats.org/officeDocument/2006/relationships/slideLayout" Target="../slideLayouts/slideLayout25.xml"/><Relationship Id="rId3" Type="http://schemas.openxmlformats.org/officeDocument/2006/relationships/slideLayout" Target="../slideLayouts/slideLayout24.xml"/><Relationship Id="rId2" Type="http://schemas.openxmlformats.org/officeDocument/2006/relationships/slideLayout" Target="../slideLayouts/slideLayout23.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ctr" defTabSz="1217930" rtl="0" eaLnBrk="1" latinLnBrk="0" hangingPunct="1">
        <a:spcBef>
          <a:spcPct val="0"/>
        </a:spcBef>
        <a:buNone/>
        <a:defRPr sz="3195" kern="1200">
          <a:solidFill>
            <a:srgbClr val="173962"/>
          </a:solidFill>
          <a:latin typeface="Avenir LT Std 45 Book" pitchFamily="34" charset="0"/>
          <a:ea typeface="+mj-ea"/>
          <a:cs typeface="+mj-cs"/>
        </a:defRPr>
      </a:lvl1pPr>
    </p:titleStyle>
    <p:bodyStyle>
      <a:lvl1pPr marL="456565" indent="-456565" algn="l" defTabSz="121793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89965" indent="-380365" algn="l" defTabSz="1217930" rtl="0" eaLnBrk="1" latinLnBrk="0" hangingPunct="1">
        <a:spcBef>
          <a:spcPct val="20000"/>
        </a:spcBef>
        <a:buFont typeface="Arial" panose="020B0604020202020204" pitchFamily="34" charset="0"/>
        <a:buChar char="–"/>
        <a:defRPr sz="3730" kern="1200">
          <a:solidFill>
            <a:schemeClr val="tx1"/>
          </a:solidFill>
          <a:latin typeface="+mn-lt"/>
          <a:ea typeface="+mn-ea"/>
          <a:cs typeface="+mn-cs"/>
        </a:defRPr>
      </a:lvl2pPr>
      <a:lvl3pPr marL="1522730" indent="-304800" algn="l" defTabSz="1217930" rtl="0" eaLnBrk="1" latinLnBrk="0" hangingPunct="1">
        <a:spcBef>
          <a:spcPct val="20000"/>
        </a:spcBef>
        <a:buFont typeface="Arial" panose="020B0604020202020204" pitchFamily="34" charset="0"/>
        <a:buChar char="•"/>
        <a:defRPr sz="3195" kern="1200">
          <a:solidFill>
            <a:schemeClr val="tx1"/>
          </a:solidFill>
          <a:latin typeface="+mn-lt"/>
          <a:ea typeface="+mn-ea"/>
          <a:cs typeface="+mn-cs"/>
        </a:defRPr>
      </a:lvl3pPr>
      <a:lvl4pPr marL="2131695" indent="-304800" algn="l" defTabSz="121793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0660" indent="-304800" algn="l" defTabSz="121793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49625" indent="-304800" algn="l" defTabSz="121793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58590" indent="-304800" algn="l" defTabSz="121793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67555" indent="-304800" algn="l" defTabSz="121793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76520" indent="-304800" algn="l" defTabSz="121793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fr-FR"/>
      </a:defPPr>
      <a:lvl1pPr marL="0" algn="l" defTabSz="1217930" rtl="0" eaLnBrk="1" latinLnBrk="0" hangingPunct="1">
        <a:defRPr sz="2400" kern="1200">
          <a:solidFill>
            <a:schemeClr val="tx1"/>
          </a:solidFill>
          <a:latin typeface="+mn-lt"/>
          <a:ea typeface="+mn-ea"/>
          <a:cs typeface="+mn-cs"/>
        </a:defRPr>
      </a:lvl1pPr>
      <a:lvl2pPr marL="608965" algn="l" defTabSz="1217930" rtl="0" eaLnBrk="1" latinLnBrk="0" hangingPunct="1">
        <a:defRPr sz="2400" kern="1200">
          <a:solidFill>
            <a:schemeClr val="tx1"/>
          </a:solidFill>
          <a:latin typeface="+mn-lt"/>
          <a:ea typeface="+mn-ea"/>
          <a:cs typeface="+mn-cs"/>
        </a:defRPr>
      </a:lvl2pPr>
      <a:lvl3pPr marL="1217930" algn="l" defTabSz="1217930" rtl="0" eaLnBrk="1" latinLnBrk="0" hangingPunct="1">
        <a:defRPr sz="2400" kern="1200">
          <a:solidFill>
            <a:schemeClr val="tx1"/>
          </a:solidFill>
          <a:latin typeface="+mn-lt"/>
          <a:ea typeface="+mn-ea"/>
          <a:cs typeface="+mn-cs"/>
        </a:defRPr>
      </a:lvl3pPr>
      <a:lvl4pPr marL="1826895" algn="l" defTabSz="1217930" rtl="0" eaLnBrk="1" latinLnBrk="0" hangingPunct="1">
        <a:defRPr sz="2400" kern="1200">
          <a:solidFill>
            <a:schemeClr val="tx1"/>
          </a:solidFill>
          <a:latin typeface="+mn-lt"/>
          <a:ea typeface="+mn-ea"/>
          <a:cs typeface="+mn-cs"/>
        </a:defRPr>
      </a:lvl4pPr>
      <a:lvl5pPr marL="2435860" algn="l" defTabSz="1217930" rtl="0" eaLnBrk="1" latinLnBrk="0" hangingPunct="1">
        <a:defRPr sz="2400" kern="1200">
          <a:solidFill>
            <a:schemeClr val="tx1"/>
          </a:solidFill>
          <a:latin typeface="+mn-lt"/>
          <a:ea typeface="+mn-ea"/>
          <a:cs typeface="+mn-cs"/>
        </a:defRPr>
      </a:lvl5pPr>
      <a:lvl6pPr marL="3045460" algn="l" defTabSz="1217930" rtl="0" eaLnBrk="1" latinLnBrk="0" hangingPunct="1">
        <a:defRPr sz="2400" kern="1200">
          <a:solidFill>
            <a:schemeClr val="tx1"/>
          </a:solidFill>
          <a:latin typeface="+mn-lt"/>
          <a:ea typeface="+mn-ea"/>
          <a:cs typeface="+mn-cs"/>
        </a:defRPr>
      </a:lvl6pPr>
      <a:lvl7pPr marL="3654425" algn="l" defTabSz="1217930" rtl="0" eaLnBrk="1" latinLnBrk="0" hangingPunct="1">
        <a:defRPr sz="2400" kern="1200">
          <a:solidFill>
            <a:schemeClr val="tx1"/>
          </a:solidFill>
          <a:latin typeface="+mn-lt"/>
          <a:ea typeface="+mn-ea"/>
          <a:cs typeface="+mn-cs"/>
        </a:defRPr>
      </a:lvl7pPr>
      <a:lvl8pPr marL="4263390" algn="l" defTabSz="1217930" rtl="0" eaLnBrk="1" latinLnBrk="0" hangingPunct="1">
        <a:defRPr sz="2400" kern="1200">
          <a:solidFill>
            <a:schemeClr val="tx1"/>
          </a:solidFill>
          <a:latin typeface="+mn-lt"/>
          <a:ea typeface="+mn-ea"/>
          <a:cs typeface="+mn-cs"/>
        </a:defRPr>
      </a:lvl8pPr>
      <a:lvl9pPr marL="4872355" algn="l" defTabSz="121793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2159563" y="3532983"/>
            <a:ext cx="7680853" cy="1143000"/>
          </a:xfrm>
          <a:prstGeom prst="rect">
            <a:avLst/>
          </a:prstGeom>
        </p:spPr>
        <p:txBody>
          <a:bodyPr vert="horz" lIns="91440" tIns="45720" rIns="91440" bIns="45720" rtlCol="0" anchor="ctr">
            <a:normAutofit/>
          </a:bodyPr>
          <a:lstStyle/>
          <a:p>
            <a:r>
              <a:rPr lang="es-ES" dirty="0"/>
              <a:t>Titulo</a:t>
            </a:r>
            <a:endParaRPr lang="fr-FR" dirty="0"/>
          </a:p>
        </p:txBody>
      </p:sp>
      <p:sp>
        <p:nvSpPr>
          <p:cNvPr id="5" name="4 Marcador de pie de página"/>
          <p:cNvSpPr>
            <a:spLocks noGrp="1"/>
          </p:cNvSpPr>
          <p:nvPr>
            <p:ph type="ftr" sz="quarter" idx="3"/>
          </p:nvPr>
        </p:nvSpPr>
        <p:spPr>
          <a:xfrm>
            <a:off x="4059403" y="4963749"/>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r>
              <a:rPr lang="es-ES" dirty="0"/>
              <a:t>Fecha</a:t>
            </a:r>
            <a:endParaRPr lang="fr-FR" dirty="0"/>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Lst>
  <p:txStyles>
    <p:titleStyle>
      <a:lvl1pPr algn="ctr" defTabSz="1217930" rtl="0" eaLnBrk="1" latinLnBrk="0" hangingPunct="1">
        <a:spcBef>
          <a:spcPct val="0"/>
        </a:spcBef>
        <a:buNone/>
        <a:defRPr sz="3195" kern="1200">
          <a:solidFill>
            <a:srgbClr val="173962"/>
          </a:solidFill>
          <a:latin typeface="Avenir LT Std 45 Book" pitchFamily="34" charset="0"/>
          <a:ea typeface="+mj-ea"/>
          <a:cs typeface="+mj-cs"/>
        </a:defRPr>
      </a:lvl1pPr>
    </p:titleStyle>
    <p:bodyStyle>
      <a:lvl1pPr marL="456565" indent="-456565" algn="l" defTabSz="121793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89965" indent="-380365" algn="l" defTabSz="1217930" rtl="0" eaLnBrk="1" latinLnBrk="0" hangingPunct="1">
        <a:spcBef>
          <a:spcPct val="20000"/>
        </a:spcBef>
        <a:buFont typeface="Arial" panose="020B0604020202020204" pitchFamily="34" charset="0"/>
        <a:buChar char="–"/>
        <a:defRPr sz="3730" kern="1200">
          <a:solidFill>
            <a:schemeClr val="tx1"/>
          </a:solidFill>
          <a:latin typeface="+mn-lt"/>
          <a:ea typeface="+mn-ea"/>
          <a:cs typeface="+mn-cs"/>
        </a:defRPr>
      </a:lvl2pPr>
      <a:lvl3pPr marL="1522730" indent="-304800" algn="l" defTabSz="1217930" rtl="0" eaLnBrk="1" latinLnBrk="0" hangingPunct="1">
        <a:spcBef>
          <a:spcPct val="20000"/>
        </a:spcBef>
        <a:buFont typeface="Arial" panose="020B0604020202020204" pitchFamily="34" charset="0"/>
        <a:buChar char="•"/>
        <a:defRPr sz="3195" kern="1200">
          <a:solidFill>
            <a:schemeClr val="tx1"/>
          </a:solidFill>
          <a:latin typeface="+mn-lt"/>
          <a:ea typeface="+mn-ea"/>
          <a:cs typeface="+mn-cs"/>
        </a:defRPr>
      </a:lvl3pPr>
      <a:lvl4pPr marL="2131695" indent="-304800" algn="l" defTabSz="121793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0660" indent="-304800" algn="l" defTabSz="121793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49625" indent="-304800" algn="l" defTabSz="121793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58590" indent="-304800" algn="l" defTabSz="121793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67555" indent="-304800" algn="l" defTabSz="121793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76520" indent="-304800" algn="l" defTabSz="121793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fr-FR"/>
      </a:defPPr>
      <a:lvl1pPr marL="0" algn="l" defTabSz="1217930" rtl="0" eaLnBrk="1" latinLnBrk="0" hangingPunct="1">
        <a:defRPr sz="2400" kern="1200">
          <a:solidFill>
            <a:schemeClr val="tx1"/>
          </a:solidFill>
          <a:latin typeface="+mn-lt"/>
          <a:ea typeface="+mn-ea"/>
          <a:cs typeface="+mn-cs"/>
        </a:defRPr>
      </a:lvl1pPr>
      <a:lvl2pPr marL="608965" algn="l" defTabSz="1217930" rtl="0" eaLnBrk="1" latinLnBrk="0" hangingPunct="1">
        <a:defRPr sz="2400" kern="1200">
          <a:solidFill>
            <a:schemeClr val="tx1"/>
          </a:solidFill>
          <a:latin typeface="+mn-lt"/>
          <a:ea typeface="+mn-ea"/>
          <a:cs typeface="+mn-cs"/>
        </a:defRPr>
      </a:lvl2pPr>
      <a:lvl3pPr marL="1217930" algn="l" defTabSz="1217930" rtl="0" eaLnBrk="1" latinLnBrk="0" hangingPunct="1">
        <a:defRPr sz="2400" kern="1200">
          <a:solidFill>
            <a:schemeClr val="tx1"/>
          </a:solidFill>
          <a:latin typeface="+mn-lt"/>
          <a:ea typeface="+mn-ea"/>
          <a:cs typeface="+mn-cs"/>
        </a:defRPr>
      </a:lvl3pPr>
      <a:lvl4pPr marL="1826895" algn="l" defTabSz="1217930" rtl="0" eaLnBrk="1" latinLnBrk="0" hangingPunct="1">
        <a:defRPr sz="2400" kern="1200">
          <a:solidFill>
            <a:schemeClr val="tx1"/>
          </a:solidFill>
          <a:latin typeface="+mn-lt"/>
          <a:ea typeface="+mn-ea"/>
          <a:cs typeface="+mn-cs"/>
        </a:defRPr>
      </a:lvl4pPr>
      <a:lvl5pPr marL="2435860" algn="l" defTabSz="1217930" rtl="0" eaLnBrk="1" latinLnBrk="0" hangingPunct="1">
        <a:defRPr sz="2400" kern="1200">
          <a:solidFill>
            <a:schemeClr val="tx1"/>
          </a:solidFill>
          <a:latin typeface="+mn-lt"/>
          <a:ea typeface="+mn-ea"/>
          <a:cs typeface="+mn-cs"/>
        </a:defRPr>
      </a:lvl5pPr>
      <a:lvl6pPr marL="3045460" algn="l" defTabSz="1217930" rtl="0" eaLnBrk="1" latinLnBrk="0" hangingPunct="1">
        <a:defRPr sz="2400" kern="1200">
          <a:solidFill>
            <a:schemeClr val="tx1"/>
          </a:solidFill>
          <a:latin typeface="+mn-lt"/>
          <a:ea typeface="+mn-ea"/>
          <a:cs typeface="+mn-cs"/>
        </a:defRPr>
      </a:lvl6pPr>
      <a:lvl7pPr marL="3654425" algn="l" defTabSz="1217930" rtl="0" eaLnBrk="1" latinLnBrk="0" hangingPunct="1">
        <a:defRPr sz="2400" kern="1200">
          <a:solidFill>
            <a:schemeClr val="tx1"/>
          </a:solidFill>
          <a:latin typeface="+mn-lt"/>
          <a:ea typeface="+mn-ea"/>
          <a:cs typeface="+mn-cs"/>
        </a:defRPr>
      </a:lvl7pPr>
      <a:lvl8pPr marL="4263390" algn="l" defTabSz="1217930" rtl="0" eaLnBrk="1" latinLnBrk="0" hangingPunct="1">
        <a:defRPr sz="2400" kern="1200">
          <a:solidFill>
            <a:schemeClr val="tx1"/>
          </a:solidFill>
          <a:latin typeface="+mn-lt"/>
          <a:ea typeface="+mn-ea"/>
          <a:cs typeface="+mn-cs"/>
        </a:defRPr>
      </a:lvl8pPr>
      <a:lvl9pPr marL="4872355" algn="l" defTabSz="121793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173962"/>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2.png"/><Relationship Id="rId1" Type="http://schemas.openxmlformats.org/officeDocument/2006/relationships/image" Target="../media/image2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image" Target="../media/image12.png"/><Relationship Id="rId1"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14.xml"/><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4.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6.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7.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pie de página"/>
          <p:cNvSpPr txBox="1"/>
          <p:nvPr/>
        </p:nvSpPr>
        <p:spPr>
          <a:xfrm>
            <a:off x="4011930" y="4591050"/>
            <a:ext cx="4169410" cy="441960"/>
          </a:xfrm>
          <a:prstGeom prst="rect">
            <a:avLst/>
          </a:prstGeom>
        </p:spPr>
        <p:txBody>
          <a:bodyPr vert="horz" lIns="121807" tIns="47956" rIns="121807" bIns="47956" rtlCol="0" anchor="ctr"/>
          <a:lstStyle>
            <a:defPPr>
              <a:defRPr lang="fr-FR"/>
            </a:defPPr>
            <a:lvl1pPr marL="0" algn="ctr" defTabSz="914400" rtl="0" eaLnBrk="1" latinLnBrk="0" hangingPunct="1">
              <a:defRPr sz="1200" kern="1200">
                <a:solidFill>
                  <a:schemeClr val="tx1">
                    <a:tint val="75000"/>
                  </a:schemeClr>
                </a:solidFill>
                <a:latin typeface="Roboto Light" panose="02000000000000000000" pitchFamily="2" charset="0"/>
                <a:ea typeface="Roboto Light" panose="02000000000000000000" pitchFamily="2" charset="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s-ES" sz="1865" dirty="0">
                <a:solidFill>
                  <a:schemeClr val="bg1"/>
                </a:solidFill>
              </a:rPr>
              <a:t>16 de Noviembre de 2.018</a:t>
            </a:r>
            <a:endParaRPr lang="es-ES" sz="1865" dirty="0">
              <a:solidFill>
                <a:schemeClr val="bg1"/>
              </a:solidFill>
            </a:endParaRPr>
          </a:p>
        </p:txBody>
      </p:sp>
      <p:sp>
        <p:nvSpPr>
          <p:cNvPr id="5" name="Título 1"/>
          <p:cNvSpPr>
            <a:spLocks noGrp="1"/>
          </p:cNvSpPr>
          <p:nvPr>
            <p:ph type="title"/>
          </p:nvPr>
        </p:nvSpPr>
        <p:spPr>
          <a:xfrm>
            <a:off x="2259126" y="3358113"/>
            <a:ext cx="7673748" cy="858753"/>
          </a:xfrm>
        </p:spPr>
        <p:txBody>
          <a:bodyPr/>
          <a:lstStyle/>
          <a:p>
            <a:r>
              <a:rPr lang="es-ES" altLang="es-ES_tradnl" sz="4265" dirty="0">
                <a:solidFill>
                  <a:schemeClr val="accent1">
                    <a:lumMod val="20000"/>
                    <a:lumOff val="80000"/>
                  </a:schemeClr>
                </a:solidFill>
              </a:rPr>
              <a:t>ANGULAR WORKSHOP</a:t>
            </a:r>
            <a:endParaRPr lang="es-ES" altLang="es-ES_tradnl" sz="4265" dirty="0">
              <a:solidFill>
                <a:schemeClr val="accent1">
                  <a:lumMod val="20000"/>
                  <a:lumOff val="8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es-ES" altLang="en-US">
                <a:sym typeface="+mn-ea"/>
              </a:rPr>
              <a:t>RxJS</a:t>
            </a:r>
            <a:br>
              <a:rPr lang="es-ES" altLang="en-US"/>
            </a:br>
            <a:endParaRPr lang="es-ES" altLang="en-US"/>
          </a:p>
        </p:txBody>
      </p:sp>
      <p:sp>
        <p:nvSpPr>
          <p:cNvPr id="3" name="Marcador de posición de texto 2"/>
          <p:cNvSpPr>
            <a:spLocks noGrp="1"/>
          </p:cNvSpPr>
          <p:nvPr>
            <p:ph type="body" sz="quarter" idx="13"/>
          </p:nvPr>
        </p:nvSpPr>
        <p:spPr/>
        <p:txBody>
          <a:bodyPr/>
          <a:p>
            <a:r>
              <a:rPr lang="es-ES" altLang="en-US"/>
              <a:t>Multicasted Observables</a:t>
            </a:r>
            <a:endParaRPr lang="es-ES" altLang="en-US"/>
          </a:p>
        </p:txBody>
      </p:sp>
      <p:sp>
        <p:nvSpPr>
          <p:cNvPr id="4" name="Cuadro de texto 3"/>
          <p:cNvSpPr txBox="1"/>
          <p:nvPr/>
        </p:nvSpPr>
        <p:spPr>
          <a:xfrm>
            <a:off x="1376045" y="1796415"/>
            <a:ext cx="8399145" cy="829945"/>
          </a:xfrm>
          <a:prstGeom prst="rect">
            <a:avLst/>
          </a:prstGeom>
          <a:noFill/>
        </p:spPr>
        <p:txBody>
          <a:bodyPr wrap="square" rtlCol="0" anchor="t">
            <a:spAutoFit/>
          </a:bodyPr>
          <a:p>
            <a:r>
              <a:rPr lang="es-ES" altLang="en-US"/>
              <a:t>A multicasted Observable uses a Subject under the hood to make multiple Observers see the same Observable execution.</a:t>
            </a:r>
            <a:endParaRPr lang="es-ES" altLang="en-US"/>
          </a:p>
        </p:txBody>
      </p:sp>
      <p:pic>
        <p:nvPicPr>
          <p:cNvPr id="5" name="Imagen 4" descr="multi-cast"/>
          <p:cNvPicPr>
            <a:picLocks noChangeAspect="1"/>
          </p:cNvPicPr>
          <p:nvPr/>
        </p:nvPicPr>
        <p:blipFill>
          <a:blip r:embed="rId1"/>
          <a:stretch>
            <a:fillRect/>
          </a:stretch>
        </p:blipFill>
        <p:spPr>
          <a:xfrm>
            <a:off x="1066800" y="3093720"/>
            <a:ext cx="10058400" cy="301688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es-ES" altLang="en-US">
                <a:sym typeface="+mn-ea"/>
              </a:rPr>
              <a:t>RxJS</a:t>
            </a:r>
            <a:endParaRPr lang="es-ES" altLang="en-US"/>
          </a:p>
        </p:txBody>
      </p:sp>
      <p:sp>
        <p:nvSpPr>
          <p:cNvPr id="3" name="Marcador de posición de texto 2"/>
          <p:cNvSpPr>
            <a:spLocks noGrp="1"/>
          </p:cNvSpPr>
          <p:nvPr>
            <p:ph type="body" sz="quarter" idx="13"/>
          </p:nvPr>
        </p:nvSpPr>
        <p:spPr/>
        <p:txBody>
          <a:bodyPr/>
          <a:p>
            <a:r>
              <a:rPr lang="es-ES" altLang="en-US"/>
              <a:t>BehaviorSubject</a:t>
            </a:r>
            <a:endParaRPr lang="es-ES" altLang="en-US"/>
          </a:p>
        </p:txBody>
      </p:sp>
      <p:sp>
        <p:nvSpPr>
          <p:cNvPr id="4" name="Cuadro de texto 3"/>
          <p:cNvSpPr txBox="1"/>
          <p:nvPr/>
        </p:nvSpPr>
        <p:spPr>
          <a:xfrm>
            <a:off x="299085" y="2075815"/>
            <a:ext cx="5159375" cy="2306955"/>
          </a:xfrm>
          <a:prstGeom prst="rect">
            <a:avLst/>
          </a:prstGeom>
          <a:noFill/>
        </p:spPr>
        <p:txBody>
          <a:bodyPr wrap="square" rtlCol="0" anchor="t">
            <a:spAutoFit/>
          </a:bodyPr>
          <a:p>
            <a:r>
              <a:rPr lang="es-ES" altLang="en-US"/>
              <a:t>BehaviorSubjects are useful for representing "values over time". For instance, an event stream of birthdays is a Subject, but the stream of a person's age would be a BehaviorSubject.</a:t>
            </a:r>
            <a:endParaRPr lang="es-ES" altLang="en-US"/>
          </a:p>
        </p:txBody>
      </p:sp>
      <p:pic>
        <p:nvPicPr>
          <p:cNvPr id="5" name="Imagen 4" descr="S.BehaviorSubject"/>
          <p:cNvPicPr>
            <a:picLocks noChangeAspect="1"/>
          </p:cNvPicPr>
          <p:nvPr/>
        </p:nvPicPr>
        <p:blipFill>
          <a:blip r:embed="rId1"/>
          <a:stretch>
            <a:fillRect/>
          </a:stretch>
        </p:blipFill>
        <p:spPr>
          <a:xfrm>
            <a:off x="5751195" y="1380490"/>
            <a:ext cx="5703570" cy="36982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es-ES" altLang="en-US">
                <a:sym typeface="+mn-ea"/>
              </a:rPr>
              <a:t>RxJS</a:t>
            </a:r>
            <a:endParaRPr lang="es-ES" altLang="en-US"/>
          </a:p>
        </p:txBody>
      </p:sp>
      <p:sp>
        <p:nvSpPr>
          <p:cNvPr id="3" name="Marcador de posición de texto 2"/>
          <p:cNvSpPr>
            <a:spLocks noGrp="1"/>
          </p:cNvSpPr>
          <p:nvPr>
            <p:ph type="body" sz="quarter" idx="13"/>
          </p:nvPr>
        </p:nvSpPr>
        <p:spPr/>
        <p:txBody>
          <a:bodyPr/>
          <a:p>
            <a:r>
              <a:rPr lang="es-ES" altLang="en-US"/>
              <a:t>ReplaySubject</a:t>
            </a:r>
            <a:endParaRPr lang="es-ES" altLang="en-US"/>
          </a:p>
        </p:txBody>
      </p:sp>
      <p:sp>
        <p:nvSpPr>
          <p:cNvPr id="4" name="Cuadro de texto 3"/>
          <p:cNvSpPr txBox="1"/>
          <p:nvPr/>
        </p:nvSpPr>
        <p:spPr>
          <a:xfrm>
            <a:off x="299085" y="1732280"/>
            <a:ext cx="4450715" cy="1568450"/>
          </a:xfrm>
          <a:prstGeom prst="rect">
            <a:avLst/>
          </a:prstGeom>
          <a:noFill/>
        </p:spPr>
        <p:txBody>
          <a:bodyPr wrap="square" rtlCol="0" anchor="t">
            <a:spAutoFit/>
          </a:bodyPr>
          <a:p>
            <a:r>
              <a:rPr lang="es-ES" altLang="en-US"/>
              <a:t>A ReplaySubject records multiple values from the Observable execution and replays them to new subscribers.</a:t>
            </a:r>
            <a:endParaRPr lang="es-ES" altLang="en-US"/>
          </a:p>
        </p:txBody>
      </p:sp>
      <p:pic>
        <p:nvPicPr>
          <p:cNvPr id="5" name="Imagen 4"/>
          <p:cNvPicPr>
            <a:picLocks noChangeAspect="1"/>
          </p:cNvPicPr>
          <p:nvPr/>
        </p:nvPicPr>
        <p:blipFill>
          <a:blip r:embed="rId1"/>
          <a:stretch>
            <a:fillRect/>
          </a:stretch>
        </p:blipFill>
        <p:spPr>
          <a:xfrm>
            <a:off x="407670" y="5162550"/>
            <a:ext cx="8203565" cy="1012825"/>
          </a:xfrm>
          <a:prstGeom prst="rect">
            <a:avLst/>
          </a:prstGeom>
        </p:spPr>
      </p:pic>
      <p:pic>
        <p:nvPicPr>
          <p:cNvPr id="6" name="Imagen 5" descr="S.ReplaySubject"/>
          <p:cNvPicPr>
            <a:picLocks noChangeAspect="1"/>
          </p:cNvPicPr>
          <p:nvPr/>
        </p:nvPicPr>
        <p:blipFill>
          <a:blip r:embed="rId2"/>
          <a:stretch>
            <a:fillRect/>
          </a:stretch>
        </p:blipFill>
        <p:spPr>
          <a:xfrm>
            <a:off x="5391785" y="1038860"/>
            <a:ext cx="6259195" cy="396049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es-ES" altLang="en-US">
                <a:sym typeface="+mn-ea"/>
              </a:rPr>
              <a:t>RxJS</a:t>
            </a:r>
            <a:endParaRPr lang="es-ES" altLang="en-US"/>
          </a:p>
        </p:txBody>
      </p:sp>
      <p:sp>
        <p:nvSpPr>
          <p:cNvPr id="3" name="Marcador de posición de texto 2"/>
          <p:cNvSpPr>
            <a:spLocks noGrp="1"/>
          </p:cNvSpPr>
          <p:nvPr>
            <p:ph type="body" sz="quarter" idx="13"/>
          </p:nvPr>
        </p:nvSpPr>
        <p:spPr/>
        <p:txBody>
          <a:bodyPr/>
          <a:p>
            <a:r>
              <a:rPr lang="es-ES" altLang="en-US"/>
              <a:t>AsyncSubject</a:t>
            </a:r>
            <a:endParaRPr lang="es-ES" altLang="en-US"/>
          </a:p>
        </p:txBody>
      </p:sp>
      <p:sp>
        <p:nvSpPr>
          <p:cNvPr id="7" name="Cuadro de texto 6"/>
          <p:cNvSpPr txBox="1"/>
          <p:nvPr/>
        </p:nvSpPr>
        <p:spPr>
          <a:xfrm>
            <a:off x="407670" y="1402715"/>
            <a:ext cx="4699635" cy="1938020"/>
          </a:xfrm>
          <a:prstGeom prst="rect">
            <a:avLst/>
          </a:prstGeom>
          <a:noFill/>
        </p:spPr>
        <p:txBody>
          <a:bodyPr wrap="square" rtlCol="0" anchor="t">
            <a:spAutoFit/>
          </a:bodyPr>
          <a:p>
            <a:r>
              <a:rPr lang="es-ES" altLang="en-US"/>
              <a:t>The AsyncSubject is a variant where only the last value of the Observable execution is sent to its observers, and only when the execution completes.</a:t>
            </a:r>
            <a:endParaRPr lang="es-ES" altLang="en-US"/>
          </a:p>
        </p:txBody>
      </p:sp>
      <p:pic>
        <p:nvPicPr>
          <p:cNvPr id="8" name="Imagen 7" descr="S.AsyncSubject"/>
          <p:cNvPicPr>
            <a:picLocks noChangeAspect="1"/>
          </p:cNvPicPr>
          <p:nvPr/>
        </p:nvPicPr>
        <p:blipFill>
          <a:blip r:embed="rId1"/>
          <a:stretch>
            <a:fillRect/>
          </a:stretch>
        </p:blipFill>
        <p:spPr>
          <a:xfrm>
            <a:off x="5598795" y="1005205"/>
            <a:ext cx="5811520" cy="44831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es-ES" altLang="en-US">
                <a:sym typeface="+mn-ea"/>
              </a:rPr>
              <a:t>Rxjs</a:t>
            </a:r>
            <a:endParaRPr lang="es-ES" altLang="en-US"/>
          </a:p>
        </p:txBody>
      </p:sp>
      <p:sp>
        <p:nvSpPr>
          <p:cNvPr id="3" name="Marcador de posición de texto 2"/>
          <p:cNvSpPr>
            <a:spLocks noGrp="1"/>
          </p:cNvSpPr>
          <p:nvPr>
            <p:ph type="body" sz="quarter" idx="13"/>
          </p:nvPr>
        </p:nvSpPr>
        <p:spPr/>
        <p:txBody>
          <a:bodyPr/>
          <a:p>
            <a:r>
              <a:rPr lang="es-ES" altLang="en-US"/>
              <a:t>Exercise</a:t>
            </a:r>
            <a:endParaRPr lang="es-ES" altLang="en-US"/>
          </a:p>
        </p:txBody>
      </p:sp>
      <p:sp>
        <p:nvSpPr>
          <p:cNvPr id="4" name="Cuadro de texto 3"/>
          <p:cNvSpPr txBox="1"/>
          <p:nvPr/>
        </p:nvSpPr>
        <p:spPr>
          <a:xfrm>
            <a:off x="1872615" y="3014345"/>
            <a:ext cx="8446135" cy="829945"/>
          </a:xfrm>
          <a:prstGeom prst="rect">
            <a:avLst/>
          </a:prstGeom>
          <a:noFill/>
        </p:spPr>
        <p:txBody>
          <a:bodyPr wrap="square" rtlCol="0" anchor="t">
            <a:spAutoFit/>
          </a:bodyPr>
          <a:p>
            <a:r>
              <a:rPr lang="es-ES" altLang="en-US"/>
              <a:t>git clone https://github.com/rached193/AngularWorkshop-20181116/tree/master/01_best_practices/tslint</a:t>
            </a:r>
            <a:endParaRPr lang="es-ES" altLang="en-US"/>
          </a:p>
        </p:txBody>
      </p:sp>
      <p:sp>
        <p:nvSpPr>
          <p:cNvPr id="6" name="Cuadro de texto 5"/>
          <p:cNvSpPr txBox="1"/>
          <p:nvPr/>
        </p:nvSpPr>
        <p:spPr>
          <a:xfrm>
            <a:off x="1872615" y="4801235"/>
            <a:ext cx="5607685" cy="829945"/>
          </a:xfrm>
          <a:prstGeom prst="rect">
            <a:avLst/>
          </a:prstGeom>
          <a:noFill/>
        </p:spPr>
        <p:txBody>
          <a:bodyPr wrap="square" rtlCol="0">
            <a:spAutoFit/>
          </a:bodyPr>
          <a:p>
            <a:r>
              <a:rPr lang="es-ES" altLang="en-US"/>
              <a:t>tsc [name] -&gt; compile the file</a:t>
            </a:r>
            <a:endParaRPr lang="es-ES" altLang="en-US"/>
          </a:p>
          <a:p>
            <a:r>
              <a:rPr lang="es-ES" altLang="en-US"/>
              <a:t>node [name] -&gt; execute file</a:t>
            </a:r>
            <a:endParaRPr lang="es-E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es-ES" altLang="en-US">
                <a:sym typeface="+mn-ea"/>
              </a:rPr>
              <a:t>RxJS</a:t>
            </a:r>
            <a:br>
              <a:rPr lang="es-ES" altLang="en-US"/>
            </a:br>
            <a:endParaRPr lang="es-ES" altLang="en-US"/>
          </a:p>
        </p:txBody>
      </p:sp>
      <p:sp>
        <p:nvSpPr>
          <p:cNvPr id="3" name="Marcador de posición de texto 2"/>
          <p:cNvSpPr>
            <a:spLocks noGrp="1"/>
          </p:cNvSpPr>
          <p:nvPr>
            <p:ph type="body" sz="quarter" idx="13"/>
          </p:nvPr>
        </p:nvSpPr>
        <p:spPr/>
        <p:txBody>
          <a:bodyPr/>
          <a:p>
            <a:r>
              <a:rPr lang="es-ES" altLang="en-US"/>
              <a:t>Operators</a:t>
            </a:r>
            <a:endParaRPr lang="es-ES" altLang="en-US"/>
          </a:p>
        </p:txBody>
      </p:sp>
      <p:sp>
        <p:nvSpPr>
          <p:cNvPr id="5" name="Cuadro de texto 4"/>
          <p:cNvSpPr txBox="1"/>
          <p:nvPr/>
        </p:nvSpPr>
        <p:spPr>
          <a:xfrm>
            <a:off x="299085" y="1892300"/>
            <a:ext cx="5539105" cy="1198880"/>
          </a:xfrm>
          <a:prstGeom prst="rect">
            <a:avLst/>
          </a:prstGeom>
          <a:noFill/>
        </p:spPr>
        <p:txBody>
          <a:bodyPr wrap="square" rtlCol="0" anchor="t">
            <a:spAutoFit/>
          </a:bodyPr>
          <a:p>
            <a:r>
              <a:rPr lang="es-ES" altLang="en-US"/>
              <a:t>An Operator is essentially a pure function which takes one Observable as input and generates another Observable as output.</a:t>
            </a:r>
            <a:endParaRPr lang="es-ES" altLang="en-US"/>
          </a:p>
        </p:txBody>
      </p:sp>
      <p:pic>
        <p:nvPicPr>
          <p:cNvPr id="6" name="Imagen 5" descr="operators"/>
          <p:cNvPicPr>
            <a:picLocks noChangeAspect="1"/>
          </p:cNvPicPr>
          <p:nvPr/>
        </p:nvPicPr>
        <p:blipFill>
          <a:blip r:embed="rId1"/>
          <a:stretch>
            <a:fillRect/>
          </a:stretch>
        </p:blipFill>
        <p:spPr>
          <a:xfrm>
            <a:off x="6884670" y="1892300"/>
            <a:ext cx="4404995" cy="295656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es-ES" altLang="en-US"/>
              <a:t>RxJS</a:t>
            </a:r>
            <a:endParaRPr lang="es-ES" altLang="en-US"/>
          </a:p>
        </p:txBody>
      </p:sp>
      <p:sp>
        <p:nvSpPr>
          <p:cNvPr id="3" name="Marcador de posición de texto 2"/>
          <p:cNvSpPr>
            <a:spLocks noGrp="1"/>
          </p:cNvSpPr>
          <p:nvPr>
            <p:ph type="body" sz="quarter" idx="13"/>
          </p:nvPr>
        </p:nvSpPr>
        <p:spPr/>
        <p:txBody>
          <a:bodyPr/>
          <a:p>
            <a:r>
              <a:rPr lang="es-ES" altLang="en-US"/>
              <a:t>Angular</a:t>
            </a:r>
            <a:endParaRPr lang="es-ES" altLang="en-US"/>
          </a:p>
        </p:txBody>
      </p:sp>
      <p:sp>
        <p:nvSpPr>
          <p:cNvPr id="5" name="Cuadro de texto 4"/>
          <p:cNvSpPr txBox="1"/>
          <p:nvPr/>
        </p:nvSpPr>
        <p:spPr>
          <a:xfrm>
            <a:off x="1686560" y="1699895"/>
            <a:ext cx="8818245" cy="1568450"/>
          </a:xfrm>
          <a:prstGeom prst="rect">
            <a:avLst/>
          </a:prstGeom>
          <a:noFill/>
        </p:spPr>
        <p:txBody>
          <a:bodyPr wrap="square" rtlCol="0" anchor="t">
            <a:spAutoFit/>
          </a:bodyPr>
          <a:p>
            <a:r>
              <a:rPr lang="es-ES" altLang="en-US"/>
              <a:t>Angular makes use of observables as an interface to handle a variety of common asynchronous operations. </a:t>
            </a:r>
            <a:endParaRPr lang="es-ES" altLang="en-US"/>
          </a:p>
          <a:p>
            <a:endParaRPr lang="es-ES" altLang="en-US"/>
          </a:p>
          <a:p>
            <a:endParaRPr lang="es-ES" altLang="en-US"/>
          </a:p>
        </p:txBody>
      </p:sp>
      <p:pic>
        <p:nvPicPr>
          <p:cNvPr id="6" name="Imagen 5" descr="angular"/>
          <p:cNvPicPr>
            <a:picLocks noChangeAspect="1"/>
          </p:cNvPicPr>
          <p:nvPr/>
        </p:nvPicPr>
        <p:blipFill>
          <a:blip r:embed="rId1"/>
          <a:stretch>
            <a:fillRect/>
          </a:stretch>
        </p:blipFill>
        <p:spPr>
          <a:xfrm>
            <a:off x="1808480" y="2798445"/>
            <a:ext cx="7164070" cy="305054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es-ES" altLang="en-US">
                <a:sym typeface="+mn-ea"/>
              </a:rPr>
              <a:t>Angular</a:t>
            </a:r>
            <a:endParaRPr lang="es-ES" altLang="en-US"/>
          </a:p>
        </p:txBody>
      </p:sp>
      <p:sp>
        <p:nvSpPr>
          <p:cNvPr id="3" name="Marcador de posición de texto 2"/>
          <p:cNvSpPr>
            <a:spLocks noGrp="1"/>
          </p:cNvSpPr>
          <p:nvPr>
            <p:ph type="body" sz="quarter" idx="13"/>
          </p:nvPr>
        </p:nvSpPr>
        <p:spPr/>
        <p:txBody>
          <a:bodyPr/>
          <a:p>
            <a:r>
              <a:rPr lang="es-ES" altLang="en-US"/>
              <a:t>EventEmitter</a:t>
            </a:r>
            <a:endParaRPr lang="es-ES" altLang="en-US"/>
          </a:p>
        </p:txBody>
      </p:sp>
      <p:sp>
        <p:nvSpPr>
          <p:cNvPr id="6" name="Cuadro de texto 5"/>
          <p:cNvSpPr txBox="1"/>
          <p:nvPr/>
        </p:nvSpPr>
        <p:spPr>
          <a:xfrm>
            <a:off x="249555" y="2275840"/>
            <a:ext cx="7729855" cy="1568450"/>
          </a:xfrm>
          <a:prstGeom prst="rect">
            <a:avLst/>
          </a:prstGeom>
          <a:noFill/>
        </p:spPr>
        <p:txBody>
          <a:bodyPr wrap="square" rtlCol="0" anchor="t">
            <a:spAutoFit/>
          </a:bodyPr>
          <a:p>
            <a:r>
              <a:rPr lang="es-ES" altLang="en-US"/>
              <a:t>Angular provides an EventEmitter class that is used when publishing values from a component through the @Output() decorator. EventEmitter extends Observable, adding an emit() method so it can send arbitrary values. </a:t>
            </a:r>
            <a:endParaRPr lang="es-E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es-ES" altLang="en-US">
                <a:sym typeface="+mn-ea"/>
              </a:rPr>
              <a:t>Angular</a:t>
            </a:r>
            <a:endParaRPr lang="es-ES" altLang="en-US"/>
          </a:p>
        </p:txBody>
      </p:sp>
      <p:sp>
        <p:nvSpPr>
          <p:cNvPr id="3" name="Marcador de posición de texto 2"/>
          <p:cNvSpPr>
            <a:spLocks noGrp="1"/>
          </p:cNvSpPr>
          <p:nvPr>
            <p:ph type="body" sz="quarter" idx="13"/>
          </p:nvPr>
        </p:nvSpPr>
        <p:spPr/>
        <p:txBody>
          <a:bodyPr/>
          <a:p>
            <a:r>
              <a:rPr lang="es-ES" altLang="en-US"/>
              <a:t>HTTP</a:t>
            </a:r>
            <a:endParaRPr lang="es-ES" altLang="en-US"/>
          </a:p>
        </p:txBody>
      </p:sp>
      <p:sp>
        <p:nvSpPr>
          <p:cNvPr id="7" name="Cuadro de texto 6"/>
          <p:cNvSpPr txBox="1"/>
          <p:nvPr/>
        </p:nvSpPr>
        <p:spPr>
          <a:xfrm>
            <a:off x="351155" y="1758315"/>
            <a:ext cx="5344160" cy="1198880"/>
          </a:xfrm>
          <a:prstGeom prst="rect">
            <a:avLst/>
          </a:prstGeom>
          <a:noFill/>
        </p:spPr>
        <p:txBody>
          <a:bodyPr wrap="square" rtlCol="0" anchor="t">
            <a:spAutoFit/>
          </a:bodyPr>
          <a:p>
            <a:r>
              <a:rPr lang="es-ES" altLang="en-US"/>
              <a:t>Angular’s HttpClient returns observables from HTTP method calls. For instance, http.get(‘/api’) returns an observable. </a:t>
            </a:r>
            <a:endParaRPr lang="es-E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es-ES" altLang="en-US">
                <a:sym typeface="+mn-ea"/>
              </a:rPr>
              <a:t>Angular</a:t>
            </a:r>
            <a:endParaRPr lang="es-ES" altLang="en-US"/>
          </a:p>
        </p:txBody>
      </p:sp>
      <p:sp>
        <p:nvSpPr>
          <p:cNvPr id="3" name="Marcador de posición de texto 2"/>
          <p:cNvSpPr>
            <a:spLocks noGrp="1"/>
          </p:cNvSpPr>
          <p:nvPr>
            <p:ph type="body" sz="quarter" idx="13"/>
          </p:nvPr>
        </p:nvSpPr>
        <p:spPr/>
        <p:txBody>
          <a:bodyPr/>
          <a:p>
            <a:r>
              <a:rPr lang="es-ES" altLang="en-US"/>
              <a:t>Async pipe</a:t>
            </a:r>
            <a:endParaRPr lang="es-ES" altLang="en-US"/>
          </a:p>
        </p:txBody>
      </p:sp>
      <p:sp>
        <p:nvSpPr>
          <p:cNvPr id="4" name="Cuadro de texto 3"/>
          <p:cNvSpPr txBox="1"/>
          <p:nvPr/>
        </p:nvSpPr>
        <p:spPr>
          <a:xfrm>
            <a:off x="299085" y="1704975"/>
            <a:ext cx="8570595" cy="1198880"/>
          </a:xfrm>
          <a:prstGeom prst="rect">
            <a:avLst/>
          </a:prstGeom>
          <a:noFill/>
        </p:spPr>
        <p:txBody>
          <a:bodyPr wrap="square" rtlCol="0" anchor="t">
            <a:spAutoFit/>
          </a:bodyPr>
          <a:p>
            <a:r>
              <a:rPr lang="es-ES" altLang="en-US"/>
              <a:t>The AsyncPipe subscribes to an observable or promise and returns the latest value it has emitted. When a new value is emitted, the pipe marks the component to be checked for changes.</a:t>
            </a:r>
            <a:endParaRPr lang="es-E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Title 1"/>
          <p:cNvSpPr>
            <a:spLocks noGrp="1"/>
          </p:cNvSpPr>
          <p:nvPr>
            <p:ph type="title"/>
          </p:nvPr>
        </p:nvSpPr>
        <p:spPr>
          <a:xfrm>
            <a:off x="1487488" y="523903"/>
            <a:ext cx="7584744" cy="859035"/>
          </a:xfrm>
        </p:spPr>
        <p:txBody>
          <a:bodyPr>
            <a:normAutofit fontScale="90000"/>
          </a:bodyPr>
          <a:p>
            <a:br>
              <a:rPr lang="es-ES" altLang="en-US"/>
            </a:br>
            <a:endParaRPr lang="es-ES" altLang="en-US"/>
          </a:p>
        </p:txBody>
      </p:sp>
      <p:sp>
        <p:nvSpPr>
          <p:cNvPr id="3" name="Text Box 2"/>
          <p:cNvSpPr txBox="1"/>
          <p:nvPr/>
        </p:nvSpPr>
        <p:spPr>
          <a:xfrm>
            <a:off x="4169410" y="4260850"/>
            <a:ext cx="4065270" cy="1938020"/>
          </a:xfrm>
          <a:prstGeom prst="rect">
            <a:avLst/>
          </a:prstGeom>
          <a:noFill/>
        </p:spPr>
        <p:txBody>
          <a:bodyPr wrap="square" rtlCol="0" anchor="t">
            <a:spAutoFit/>
          </a:bodyPr>
          <a:p>
            <a:pPr marL="457200" indent="-457200">
              <a:buAutoNum type="arabicPeriod"/>
            </a:pPr>
            <a:r>
              <a:rPr lang="es-ES" altLang="en-US">
                <a:solidFill>
                  <a:schemeClr val="bg1"/>
                </a:solidFill>
              </a:rPr>
              <a:t>Best practices in Angular</a:t>
            </a:r>
            <a:endParaRPr lang="en-US">
              <a:solidFill>
                <a:schemeClr val="bg1"/>
              </a:solidFill>
            </a:endParaRPr>
          </a:p>
          <a:p>
            <a:pPr marL="457200" indent="-457200">
              <a:buAutoNum type="arabicPeriod"/>
            </a:pPr>
            <a:r>
              <a:rPr lang="en-US">
                <a:solidFill>
                  <a:schemeClr val="bg1"/>
                </a:solidFill>
              </a:rPr>
              <a:t>Angular CLI</a:t>
            </a:r>
            <a:endParaRPr lang="en-US">
              <a:solidFill>
                <a:schemeClr val="bg1"/>
              </a:solidFill>
            </a:endParaRPr>
          </a:p>
          <a:p>
            <a:pPr marL="457200" indent="-457200">
              <a:buAutoNum type="arabicPeriod"/>
            </a:pPr>
            <a:r>
              <a:rPr lang="es-ES" altLang="en-US">
                <a:solidFill>
                  <a:schemeClr val="bg1"/>
                </a:solidFill>
                <a:sym typeface="+mn-ea"/>
              </a:rPr>
              <a:t>Automatic Documentation</a:t>
            </a:r>
            <a:endParaRPr lang="es-ES" altLang="en-US">
              <a:solidFill>
                <a:schemeClr val="bg1"/>
              </a:solidFill>
              <a:sym typeface="+mn-ea"/>
            </a:endParaRPr>
          </a:p>
          <a:p>
            <a:pPr marL="457200" indent="-457200">
              <a:buAutoNum type="arabicPeriod"/>
            </a:pPr>
            <a:r>
              <a:rPr lang="es-ES" altLang="en-US">
                <a:solidFill>
                  <a:schemeClr val="bg1"/>
                </a:solidFill>
              </a:rPr>
              <a:t>Reactive Programming</a:t>
            </a:r>
            <a:endParaRPr lang="es-ES" altLang="en-US">
              <a:solidFill>
                <a:schemeClr val="bg1"/>
              </a:solidFill>
            </a:endParaRPr>
          </a:p>
          <a:p>
            <a:pPr marL="457200" indent="-457200">
              <a:buAutoNum type="arabicPeriod"/>
            </a:pPr>
            <a:endParaRPr lang="en-US">
              <a:solidFill>
                <a:schemeClr val="bg1"/>
              </a:solidFill>
            </a:endParaRPr>
          </a:p>
        </p:txBody>
      </p:sp>
      <p:pic>
        <p:nvPicPr>
          <p:cNvPr id="7" name="Picture 6" descr="Angular_full_color_logo.svg"/>
          <p:cNvPicPr>
            <a:picLocks noChangeAspect="1"/>
          </p:cNvPicPr>
          <p:nvPr/>
        </p:nvPicPr>
        <p:blipFill>
          <a:blip r:embed="rId1"/>
          <a:stretch>
            <a:fillRect/>
          </a:stretch>
        </p:blipFill>
        <p:spPr>
          <a:xfrm>
            <a:off x="3524885" y="1383030"/>
            <a:ext cx="2529205" cy="2529205"/>
          </a:xfrm>
          <a:prstGeom prst="rect">
            <a:avLst/>
          </a:prstGeom>
        </p:spPr>
      </p:pic>
      <p:pic>
        <p:nvPicPr>
          <p:cNvPr id="8" name="Picture 7" descr="typescript"/>
          <p:cNvPicPr>
            <a:picLocks noChangeAspect="1"/>
          </p:cNvPicPr>
          <p:nvPr/>
        </p:nvPicPr>
        <p:blipFill>
          <a:blip r:embed="rId2"/>
          <a:stretch>
            <a:fillRect/>
          </a:stretch>
        </p:blipFill>
        <p:spPr>
          <a:xfrm>
            <a:off x="6402070" y="1663065"/>
            <a:ext cx="1980565" cy="198056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es-ES" altLang="en-US">
                <a:sym typeface="+mn-ea"/>
              </a:rPr>
              <a:t>Angular</a:t>
            </a:r>
            <a:endParaRPr lang="es-ES" altLang="en-US"/>
          </a:p>
        </p:txBody>
      </p:sp>
      <p:sp>
        <p:nvSpPr>
          <p:cNvPr id="3" name="Marcador de posición de texto 2"/>
          <p:cNvSpPr>
            <a:spLocks noGrp="1"/>
          </p:cNvSpPr>
          <p:nvPr>
            <p:ph type="body" sz="quarter" idx="13"/>
          </p:nvPr>
        </p:nvSpPr>
        <p:spPr/>
        <p:txBody>
          <a:bodyPr/>
          <a:p>
            <a:r>
              <a:rPr lang="es-ES" altLang="en-US"/>
              <a:t>Router</a:t>
            </a:r>
            <a:endParaRPr lang="es-ES" altLang="en-US"/>
          </a:p>
        </p:txBody>
      </p:sp>
      <p:sp>
        <p:nvSpPr>
          <p:cNvPr id="4" name="Cuadro de texto 3"/>
          <p:cNvSpPr txBox="1"/>
          <p:nvPr/>
        </p:nvSpPr>
        <p:spPr>
          <a:xfrm>
            <a:off x="299085" y="2139950"/>
            <a:ext cx="7117080" cy="1938020"/>
          </a:xfrm>
          <a:prstGeom prst="rect">
            <a:avLst/>
          </a:prstGeom>
          <a:noFill/>
        </p:spPr>
        <p:txBody>
          <a:bodyPr wrap="square" rtlCol="0" anchor="t">
            <a:spAutoFit/>
          </a:bodyPr>
          <a:p>
            <a:r>
              <a:rPr lang="es-ES" altLang="en-US"/>
              <a:t>Router.events provides events as observables. You can use the filter() operator from RxJS to look for events of interest, and subscribe to them in order to make decisions based on the sequence of events in the navigation process.</a:t>
            </a:r>
            <a:endParaRPr lang="es-E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es-ES" altLang="en-US">
                <a:sym typeface="+mn-ea"/>
              </a:rPr>
              <a:t>Angular</a:t>
            </a:r>
            <a:endParaRPr lang="es-ES" altLang="en-US"/>
          </a:p>
        </p:txBody>
      </p:sp>
      <p:sp>
        <p:nvSpPr>
          <p:cNvPr id="3" name="Marcador de posición de texto 2"/>
          <p:cNvSpPr>
            <a:spLocks noGrp="1"/>
          </p:cNvSpPr>
          <p:nvPr>
            <p:ph type="body" sz="quarter" idx="13"/>
          </p:nvPr>
        </p:nvSpPr>
        <p:spPr/>
        <p:txBody>
          <a:bodyPr/>
          <a:p>
            <a:r>
              <a:rPr lang="es-ES" altLang="en-US"/>
              <a:t>Practical usage</a:t>
            </a:r>
            <a:endParaRPr lang="es-ES" altLang="en-US"/>
          </a:p>
        </p:txBody>
      </p:sp>
      <p:sp>
        <p:nvSpPr>
          <p:cNvPr id="5" name="Cuadro de texto 4"/>
          <p:cNvSpPr txBox="1"/>
          <p:nvPr/>
        </p:nvSpPr>
        <p:spPr>
          <a:xfrm>
            <a:off x="299085" y="1575435"/>
            <a:ext cx="7067550" cy="3784600"/>
          </a:xfrm>
          <a:prstGeom prst="rect">
            <a:avLst/>
          </a:prstGeom>
          <a:noFill/>
        </p:spPr>
        <p:txBody>
          <a:bodyPr wrap="square" rtlCol="0" anchor="t">
            <a:spAutoFit/>
          </a:bodyPr>
          <a:p>
            <a:pPr marL="342900" indent="-342900">
              <a:buFont typeface="Arial" panose="020B0604020202020204" pitchFamily="34" charset="0"/>
              <a:buChar char="•"/>
            </a:pPr>
            <a:r>
              <a:rPr lang="es-ES" altLang="en-US"/>
              <a:t>Listen for data from an input.</a:t>
            </a:r>
            <a:endParaRPr lang="es-ES" altLang="en-US"/>
          </a:p>
          <a:p>
            <a:pPr marL="342900" indent="-342900">
              <a:buFont typeface="Arial" panose="020B0604020202020204" pitchFamily="34" charset="0"/>
              <a:buChar char="•"/>
            </a:pPr>
            <a:r>
              <a:rPr lang="es-ES" altLang="en-US"/>
              <a:t>Trim the value (remove whitespace) and make sure it’s a minimum length.</a:t>
            </a:r>
            <a:endParaRPr lang="es-ES" altLang="en-US"/>
          </a:p>
          <a:p>
            <a:pPr marL="342900" indent="-342900">
              <a:buFont typeface="Arial" panose="020B0604020202020204" pitchFamily="34" charset="0"/>
              <a:buChar char="•"/>
            </a:pPr>
            <a:r>
              <a:rPr lang="es-ES" altLang="en-US"/>
              <a:t>Debounce (so as not to send off API requests for every keystroke, but instead wait for a break in keystrokes).</a:t>
            </a:r>
            <a:endParaRPr lang="es-ES" altLang="en-US"/>
          </a:p>
          <a:p>
            <a:pPr marL="342900" indent="-342900">
              <a:buFont typeface="Arial" panose="020B0604020202020204" pitchFamily="34" charset="0"/>
              <a:buChar char="•"/>
            </a:pPr>
            <a:r>
              <a:rPr lang="es-ES" altLang="en-US"/>
              <a:t>Don’t send a request if the value stays the same (rapidly hit a character, then backspace, for instance).</a:t>
            </a:r>
            <a:endParaRPr lang="es-ES" altLang="en-US"/>
          </a:p>
          <a:p>
            <a:pPr marL="342900" indent="-342900">
              <a:buFont typeface="Arial" panose="020B0604020202020204" pitchFamily="34" charset="0"/>
              <a:buChar char="•"/>
            </a:pPr>
            <a:r>
              <a:rPr lang="es-ES" altLang="en-US"/>
              <a:t>Cancel ongoing AJAX requests if their results will be invalidated by the updated results.</a:t>
            </a:r>
            <a:endParaRPr lang="es-E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173962"/>
        </a:solidFill>
        <a:effectLst/>
      </p:bgPr>
    </p:bg>
    <p:spTree>
      <p:nvGrpSpPr>
        <p:cNvPr id="1" name=""/>
        <p:cNvGrpSpPr/>
        <p:nvPr/>
      </p:nvGrpSpPr>
      <p:grpSpPr>
        <a:xfrm>
          <a:off x="0" y="0"/>
          <a:ext cx="0" cy="0"/>
          <a:chOff x="0" y="0"/>
          <a:chExt cx="0" cy="0"/>
        </a:xfrm>
      </p:grpSpPr>
      <p:sp>
        <p:nvSpPr>
          <p:cNvPr id="2" name="Flecha: pentágono 1"/>
          <p:cNvSpPr/>
          <p:nvPr/>
        </p:nvSpPr>
        <p:spPr>
          <a:xfrm flipH="1">
            <a:off x="4405719" y="-3"/>
            <a:ext cx="7794640" cy="6866337"/>
          </a:xfrm>
          <a:custGeom>
            <a:avLst/>
            <a:gdLst>
              <a:gd name="connsiteX0" fmla="*/ 0 w 6300191"/>
              <a:gd name="connsiteY0" fmla="*/ 0 h 6046436"/>
              <a:gd name="connsiteX1" fmla="*/ 3977513 w 6300191"/>
              <a:gd name="connsiteY1" fmla="*/ 0 h 6046436"/>
              <a:gd name="connsiteX2" fmla="*/ 6300191 w 6300191"/>
              <a:gd name="connsiteY2" fmla="*/ 3023218 h 6046436"/>
              <a:gd name="connsiteX3" fmla="*/ 3977513 w 6300191"/>
              <a:gd name="connsiteY3" fmla="*/ 6046436 h 6046436"/>
              <a:gd name="connsiteX4" fmla="*/ 0 w 6300191"/>
              <a:gd name="connsiteY4" fmla="*/ 6046436 h 6046436"/>
              <a:gd name="connsiteX5" fmla="*/ 0 w 6300191"/>
              <a:gd name="connsiteY5" fmla="*/ 0 h 6046436"/>
              <a:gd name="connsiteX0-1" fmla="*/ 0 w 6300191"/>
              <a:gd name="connsiteY0-2" fmla="*/ 0 h 6046436"/>
              <a:gd name="connsiteX1-3" fmla="*/ 3977513 w 6300191"/>
              <a:gd name="connsiteY1-4" fmla="*/ 0 h 6046436"/>
              <a:gd name="connsiteX2-5" fmla="*/ 6300191 w 6300191"/>
              <a:gd name="connsiteY2-6" fmla="*/ 3023218 h 6046436"/>
              <a:gd name="connsiteX3-7" fmla="*/ 4652070 w 6300191"/>
              <a:gd name="connsiteY3-8" fmla="*/ 5154521 h 6046436"/>
              <a:gd name="connsiteX4-9" fmla="*/ 0 w 6300191"/>
              <a:gd name="connsiteY4-10" fmla="*/ 6046436 h 6046436"/>
              <a:gd name="connsiteX5-11" fmla="*/ 0 w 6300191"/>
              <a:gd name="connsiteY5-12" fmla="*/ 0 h 6046436"/>
              <a:gd name="connsiteX0-13" fmla="*/ 0 w 6300191"/>
              <a:gd name="connsiteY0-14" fmla="*/ 0 h 5184502"/>
              <a:gd name="connsiteX1-15" fmla="*/ 3977513 w 6300191"/>
              <a:gd name="connsiteY1-16" fmla="*/ 0 h 5184502"/>
              <a:gd name="connsiteX2-17" fmla="*/ 6300191 w 6300191"/>
              <a:gd name="connsiteY2-18" fmla="*/ 3023218 h 5184502"/>
              <a:gd name="connsiteX3-19" fmla="*/ 4652070 w 6300191"/>
              <a:gd name="connsiteY3-20" fmla="*/ 5154521 h 5184502"/>
              <a:gd name="connsiteX4-21" fmla="*/ 14990 w 6300191"/>
              <a:gd name="connsiteY4-22" fmla="*/ 5184502 h 5184502"/>
              <a:gd name="connsiteX5-23" fmla="*/ 0 w 6300191"/>
              <a:gd name="connsiteY5-24" fmla="*/ 0 h 5184502"/>
              <a:gd name="connsiteX0-25" fmla="*/ 0 w 6300191"/>
              <a:gd name="connsiteY0-26" fmla="*/ 0 h 5191998"/>
              <a:gd name="connsiteX1-27" fmla="*/ 3977513 w 6300191"/>
              <a:gd name="connsiteY1-28" fmla="*/ 0 h 5191998"/>
              <a:gd name="connsiteX2-29" fmla="*/ 6300191 w 6300191"/>
              <a:gd name="connsiteY2-30" fmla="*/ 3023218 h 5191998"/>
              <a:gd name="connsiteX3-31" fmla="*/ 4652070 w 6300191"/>
              <a:gd name="connsiteY3-32" fmla="*/ 5154521 h 5191998"/>
              <a:gd name="connsiteX4-33" fmla="*/ 37476 w 6300191"/>
              <a:gd name="connsiteY4-34" fmla="*/ 5191998 h 5191998"/>
              <a:gd name="connsiteX5-35" fmla="*/ 0 w 6300191"/>
              <a:gd name="connsiteY5-36" fmla="*/ 0 h 5191998"/>
              <a:gd name="connsiteX0-37" fmla="*/ 0 w 6300191"/>
              <a:gd name="connsiteY0-38" fmla="*/ 0 h 5191998"/>
              <a:gd name="connsiteX1-39" fmla="*/ 3977513 w 6300191"/>
              <a:gd name="connsiteY1-40" fmla="*/ 0 h 5191998"/>
              <a:gd name="connsiteX2-41" fmla="*/ 6300191 w 6300191"/>
              <a:gd name="connsiteY2-42" fmla="*/ 3023218 h 5191998"/>
              <a:gd name="connsiteX3-43" fmla="*/ 4652070 w 6300191"/>
              <a:gd name="connsiteY3-44" fmla="*/ 5154521 h 5191998"/>
              <a:gd name="connsiteX4-45" fmla="*/ 22485 w 6300191"/>
              <a:gd name="connsiteY4-46" fmla="*/ 5191998 h 5191998"/>
              <a:gd name="connsiteX5-47" fmla="*/ 0 w 6300191"/>
              <a:gd name="connsiteY5-48" fmla="*/ 0 h 5191998"/>
              <a:gd name="connsiteX0-49" fmla="*/ 0 w 6300191"/>
              <a:gd name="connsiteY0-50" fmla="*/ 0 h 5191998"/>
              <a:gd name="connsiteX1-51" fmla="*/ 3977513 w 6300191"/>
              <a:gd name="connsiteY1-52" fmla="*/ 0 h 5191998"/>
              <a:gd name="connsiteX2-53" fmla="*/ 6300191 w 6300191"/>
              <a:gd name="connsiteY2-54" fmla="*/ 3023218 h 5191998"/>
              <a:gd name="connsiteX3-55" fmla="*/ 4652070 w 6300191"/>
              <a:gd name="connsiteY3-56" fmla="*/ 5154521 h 5191998"/>
              <a:gd name="connsiteX4-57" fmla="*/ 14990 w 6300191"/>
              <a:gd name="connsiteY4-58" fmla="*/ 5191998 h 5191998"/>
              <a:gd name="connsiteX5-59" fmla="*/ 0 w 6300191"/>
              <a:gd name="connsiteY5-60" fmla="*/ 0 h 5191998"/>
              <a:gd name="connsiteX0-61" fmla="*/ 0 w 6300191"/>
              <a:gd name="connsiteY0-62" fmla="*/ 0 h 5191998"/>
              <a:gd name="connsiteX1-63" fmla="*/ 3977513 w 6300191"/>
              <a:gd name="connsiteY1-64" fmla="*/ 0 h 5191998"/>
              <a:gd name="connsiteX2-65" fmla="*/ 6300191 w 6300191"/>
              <a:gd name="connsiteY2-66" fmla="*/ 3023218 h 5191998"/>
              <a:gd name="connsiteX3-67" fmla="*/ 4652070 w 6300191"/>
              <a:gd name="connsiteY3-68" fmla="*/ 5154521 h 5191998"/>
              <a:gd name="connsiteX4-69" fmla="*/ 7495 w 6300191"/>
              <a:gd name="connsiteY4-70" fmla="*/ 5191998 h 5191998"/>
              <a:gd name="connsiteX5-71" fmla="*/ 0 w 6300191"/>
              <a:gd name="connsiteY5-72" fmla="*/ 0 h 5191998"/>
              <a:gd name="connsiteX0-73" fmla="*/ 1442 w 6301633"/>
              <a:gd name="connsiteY0-74" fmla="*/ 0 h 5154522"/>
              <a:gd name="connsiteX1-75" fmla="*/ 3978955 w 6301633"/>
              <a:gd name="connsiteY1-76" fmla="*/ 0 h 5154522"/>
              <a:gd name="connsiteX2-77" fmla="*/ 6301633 w 6301633"/>
              <a:gd name="connsiteY2-78" fmla="*/ 3023218 h 5154522"/>
              <a:gd name="connsiteX3-79" fmla="*/ 4653512 w 6301633"/>
              <a:gd name="connsiteY3-80" fmla="*/ 5154521 h 5154522"/>
              <a:gd name="connsiteX4-81" fmla="*/ 1442 w 6301633"/>
              <a:gd name="connsiteY4-82" fmla="*/ 5154522 h 5154522"/>
              <a:gd name="connsiteX5-83" fmla="*/ 1442 w 6301633"/>
              <a:gd name="connsiteY5-84" fmla="*/ 0 h 5154522"/>
              <a:gd name="connsiteX0-85" fmla="*/ 0 w 6300191"/>
              <a:gd name="connsiteY0-86" fmla="*/ 0 h 5154521"/>
              <a:gd name="connsiteX1-87" fmla="*/ 3977513 w 6300191"/>
              <a:gd name="connsiteY1-88" fmla="*/ 0 h 5154521"/>
              <a:gd name="connsiteX2-89" fmla="*/ 6300191 w 6300191"/>
              <a:gd name="connsiteY2-90" fmla="*/ 3023218 h 5154521"/>
              <a:gd name="connsiteX3-91" fmla="*/ 4652070 w 6300191"/>
              <a:gd name="connsiteY3-92" fmla="*/ 5154521 h 5154521"/>
              <a:gd name="connsiteX4-93" fmla="*/ 831954 w 6300191"/>
              <a:gd name="connsiteY4-94" fmla="*/ 5034601 h 5154521"/>
              <a:gd name="connsiteX5-95" fmla="*/ 0 w 6300191"/>
              <a:gd name="connsiteY5-96" fmla="*/ 0 h 5154521"/>
              <a:gd name="connsiteX0-97" fmla="*/ 0 w 6300191"/>
              <a:gd name="connsiteY0-98" fmla="*/ 0 h 5162017"/>
              <a:gd name="connsiteX1-99" fmla="*/ 3977513 w 6300191"/>
              <a:gd name="connsiteY1-100" fmla="*/ 0 h 5162017"/>
              <a:gd name="connsiteX2-101" fmla="*/ 6300191 w 6300191"/>
              <a:gd name="connsiteY2-102" fmla="*/ 3023218 h 5162017"/>
              <a:gd name="connsiteX3-103" fmla="*/ 4652070 w 6300191"/>
              <a:gd name="connsiteY3-104" fmla="*/ 5154521 h 5162017"/>
              <a:gd name="connsiteX4-105" fmla="*/ 449705 w 6300191"/>
              <a:gd name="connsiteY4-106" fmla="*/ 5162017 h 5162017"/>
              <a:gd name="connsiteX5-107" fmla="*/ 0 w 6300191"/>
              <a:gd name="connsiteY5-108" fmla="*/ 0 h 5162017"/>
              <a:gd name="connsiteX0-109" fmla="*/ 247410 w 5850558"/>
              <a:gd name="connsiteY0-110" fmla="*/ 22485 h 5162017"/>
              <a:gd name="connsiteX1-111" fmla="*/ 3527880 w 5850558"/>
              <a:gd name="connsiteY1-112" fmla="*/ 0 h 5162017"/>
              <a:gd name="connsiteX2-113" fmla="*/ 5850558 w 5850558"/>
              <a:gd name="connsiteY2-114" fmla="*/ 3023218 h 5162017"/>
              <a:gd name="connsiteX3-115" fmla="*/ 4202437 w 5850558"/>
              <a:gd name="connsiteY3-116" fmla="*/ 5154521 h 5162017"/>
              <a:gd name="connsiteX4-117" fmla="*/ 72 w 5850558"/>
              <a:gd name="connsiteY4-118" fmla="*/ 5162017 h 5162017"/>
              <a:gd name="connsiteX5-119" fmla="*/ 247410 w 5850558"/>
              <a:gd name="connsiteY5-120" fmla="*/ 22485 h 5162017"/>
              <a:gd name="connsiteX0-121" fmla="*/ 1442 w 5851928"/>
              <a:gd name="connsiteY0-122" fmla="*/ 0 h 5162017"/>
              <a:gd name="connsiteX1-123" fmla="*/ 3529250 w 5851928"/>
              <a:gd name="connsiteY1-124" fmla="*/ 0 h 5162017"/>
              <a:gd name="connsiteX2-125" fmla="*/ 5851928 w 5851928"/>
              <a:gd name="connsiteY2-126" fmla="*/ 3023218 h 5162017"/>
              <a:gd name="connsiteX3-127" fmla="*/ 4203807 w 5851928"/>
              <a:gd name="connsiteY3-128" fmla="*/ 5154521 h 5162017"/>
              <a:gd name="connsiteX4-129" fmla="*/ 1442 w 5851928"/>
              <a:gd name="connsiteY4-130" fmla="*/ 5162017 h 5162017"/>
              <a:gd name="connsiteX5-131" fmla="*/ 1442 w 5851928"/>
              <a:gd name="connsiteY5-132" fmla="*/ 0 h 5162017"/>
              <a:gd name="connsiteX0-133" fmla="*/ 1442 w 5851928"/>
              <a:gd name="connsiteY0-134" fmla="*/ 0 h 5162017"/>
              <a:gd name="connsiteX1-135" fmla="*/ 3529250 w 5851928"/>
              <a:gd name="connsiteY1-136" fmla="*/ 0 h 5162017"/>
              <a:gd name="connsiteX2-137" fmla="*/ 5851928 w 5851928"/>
              <a:gd name="connsiteY2-138" fmla="*/ 3023218 h 5162017"/>
              <a:gd name="connsiteX3-139" fmla="*/ 4008935 w 5851928"/>
              <a:gd name="connsiteY3-140" fmla="*/ 5154521 h 5162017"/>
              <a:gd name="connsiteX4-141" fmla="*/ 1442 w 5851928"/>
              <a:gd name="connsiteY4-142" fmla="*/ 5162017 h 5162017"/>
              <a:gd name="connsiteX5-143" fmla="*/ 1442 w 5851928"/>
              <a:gd name="connsiteY5-144" fmla="*/ 0 h 5162017"/>
              <a:gd name="connsiteX0-145" fmla="*/ 0 w 5850486"/>
              <a:gd name="connsiteY0-146" fmla="*/ 0 h 5154521"/>
              <a:gd name="connsiteX1-147" fmla="*/ 3527808 w 5850486"/>
              <a:gd name="connsiteY1-148" fmla="*/ 0 h 5154521"/>
              <a:gd name="connsiteX2-149" fmla="*/ 5850486 w 5850486"/>
              <a:gd name="connsiteY2-150" fmla="*/ 3023218 h 5154521"/>
              <a:gd name="connsiteX3-151" fmla="*/ 4007493 w 5850486"/>
              <a:gd name="connsiteY3-152" fmla="*/ 5154521 h 5154521"/>
              <a:gd name="connsiteX4-153" fmla="*/ 22485 w 5850486"/>
              <a:gd name="connsiteY4-154" fmla="*/ 5147027 h 5154521"/>
              <a:gd name="connsiteX5-155" fmla="*/ 0 w 5850486"/>
              <a:gd name="connsiteY5-156" fmla="*/ 0 h 5154521"/>
              <a:gd name="connsiteX0-157" fmla="*/ 8403 w 5828909"/>
              <a:gd name="connsiteY0-158" fmla="*/ 0 h 5154521"/>
              <a:gd name="connsiteX1-159" fmla="*/ 3506231 w 5828909"/>
              <a:gd name="connsiteY1-160" fmla="*/ 0 h 5154521"/>
              <a:gd name="connsiteX2-161" fmla="*/ 5828909 w 5828909"/>
              <a:gd name="connsiteY2-162" fmla="*/ 3023218 h 5154521"/>
              <a:gd name="connsiteX3-163" fmla="*/ 3985916 w 5828909"/>
              <a:gd name="connsiteY3-164" fmla="*/ 5154521 h 5154521"/>
              <a:gd name="connsiteX4-165" fmla="*/ 908 w 5828909"/>
              <a:gd name="connsiteY4-166" fmla="*/ 5147027 h 5154521"/>
              <a:gd name="connsiteX5-167" fmla="*/ 8403 w 5828909"/>
              <a:gd name="connsiteY5-168" fmla="*/ 0 h 5154521"/>
              <a:gd name="connsiteX0-169" fmla="*/ 0 w 5842991"/>
              <a:gd name="connsiteY0-170" fmla="*/ 0 h 5154521"/>
              <a:gd name="connsiteX1-171" fmla="*/ 3520313 w 5842991"/>
              <a:gd name="connsiteY1-172" fmla="*/ 0 h 5154521"/>
              <a:gd name="connsiteX2-173" fmla="*/ 5842991 w 5842991"/>
              <a:gd name="connsiteY2-174" fmla="*/ 3023218 h 5154521"/>
              <a:gd name="connsiteX3-175" fmla="*/ 3999998 w 5842991"/>
              <a:gd name="connsiteY3-176" fmla="*/ 5154521 h 5154521"/>
              <a:gd name="connsiteX4-177" fmla="*/ 14990 w 5842991"/>
              <a:gd name="connsiteY4-178" fmla="*/ 5147027 h 5154521"/>
              <a:gd name="connsiteX5-179" fmla="*/ 0 w 5842991"/>
              <a:gd name="connsiteY5-180" fmla="*/ 0 h 5154521"/>
              <a:gd name="connsiteX0-181" fmla="*/ 8402 w 5851393"/>
              <a:gd name="connsiteY0-182" fmla="*/ 0 h 5154521"/>
              <a:gd name="connsiteX1-183" fmla="*/ 3528715 w 5851393"/>
              <a:gd name="connsiteY1-184" fmla="*/ 0 h 5154521"/>
              <a:gd name="connsiteX2-185" fmla="*/ 5851393 w 5851393"/>
              <a:gd name="connsiteY2-186" fmla="*/ 3023218 h 5154521"/>
              <a:gd name="connsiteX3-187" fmla="*/ 4008400 w 5851393"/>
              <a:gd name="connsiteY3-188" fmla="*/ 5154521 h 5154521"/>
              <a:gd name="connsiteX4-189" fmla="*/ 907 w 5851393"/>
              <a:gd name="connsiteY4-190" fmla="*/ 5147027 h 5154521"/>
              <a:gd name="connsiteX5-191" fmla="*/ 8402 w 5851393"/>
              <a:gd name="connsiteY5-192" fmla="*/ 0 h 515452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5851393" h="5154521">
                <a:moveTo>
                  <a:pt x="8402" y="0"/>
                </a:moveTo>
                <a:lnTo>
                  <a:pt x="3528715" y="0"/>
                </a:lnTo>
                <a:lnTo>
                  <a:pt x="5851393" y="3023218"/>
                </a:lnTo>
                <a:lnTo>
                  <a:pt x="4008400" y="5154521"/>
                </a:lnTo>
                <a:lnTo>
                  <a:pt x="907" y="5147027"/>
                </a:lnTo>
                <a:cubicBezTo>
                  <a:pt x="-4090" y="3418860"/>
                  <a:pt x="13399" y="1728167"/>
                  <a:pt x="840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930">
              <a:defRPr/>
            </a:pPr>
            <a:endParaRPr lang="es-ES" sz="2400">
              <a:solidFill>
                <a:prstClr val="white"/>
              </a:solidFill>
              <a:latin typeface="Calibri" panose="020F0502020204030204"/>
            </a:endParaRPr>
          </a:p>
        </p:txBody>
      </p:sp>
      <p:pic>
        <p:nvPicPr>
          <p:cNvPr id="15" name="Imagen 14"/>
          <p:cNvPicPr>
            <a:picLocks noChangeAspect="1"/>
          </p:cNvPicPr>
          <p:nvPr/>
        </p:nvPicPr>
        <p:blipFill>
          <a:blip r:embed="rId1" cstate="screen"/>
          <a:stretch>
            <a:fillRect/>
          </a:stretch>
        </p:blipFill>
        <p:spPr>
          <a:xfrm>
            <a:off x="8589969" y="346978"/>
            <a:ext cx="3311066" cy="503538"/>
          </a:xfrm>
          <a:prstGeom prst="rect">
            <a:avLst/>
          </a:prstGeom>
        </p:spPr>
      </p:pic>
      <p:sp>
        <p:nvSpPr>
          <p:cNvPr id="16" name="CuadroTexto 15"/>
          <p:cNvSpPr txBox="1"/>
          <p:nvPr/>
        </p:nvSpPr>
        <p:spPr>
          <a:xfrm>
            <a:off x="580841" y="334124"/>
            <a:ext cx="5035551" cy="1568378"/>
          </a:xfrm>
          <a:prstGeom prst="rect">
            <a:avLst/>
          </a:prstGeom>
          <a:noFill/>
        </p:spPr>
        <p:txBody>
          <a:bodyPr wrap="square" rtlCol="0">
            <a:spAutoFit/>
          </a:bodyPr>
          <a:lstStyle/>
          <a:p>
            <a:pPr defTabSz="1217930">
              <a:defRPr/>
            </a:pPr>
            <a:r>
              <a:rPr lang="es-ES" sz="4795" dirty="0">
                <a:solidFill>
                  <a:prstClr val="white"/>
                </a:solidFill>
                <a:latin typeface="Bebas Neue Regular" panose="00000500000000000000" pitchFamily="50" charset="0"/>
                <a:ea typeface="Bebas Neue" charset="0"/>
                <a:cs typeface="Bebas Neue" charset="0"/>
              </a:rPr>
              <a:t>¿quieres crecer con </a:t>
            </a:r>
            <a:r>
              <a:rPr lang="es-ES" sz="4265" dirty="0">
                <a:solidFill>
                  <a:prstClr val="white"/>
                </a:solidFill>
                <a:latin typeface="Bebas Neue Regular" panose="00000500000000000000" pitchFamily="50" charset="0"/>
                <a:ea typeface="Bebas Neue" charset="0"/>
                <a:cs typeface="Bebas Neue" charset="0"/>
              </a:rPr>
              <a:t>nosotros</a:t>
            </a:r>
            <a:r>
              <a:rPr lang="es-ES" sz="4795" dirty="0">
                <a:solidFill>
                  <a:prstClr val="white"/>
                </a:solidFill>
                <a:latin typeface="Bebas Neue Regular" panose="00000500000000000000" pitchFamily="50" charset="0"/>
                <a:ea typeface="Bebas Neue" charset="0"/>
                <a:cs typeface="Bebas Neue" charset="0"/>
              </a:rPr>
              <a:t>?</a:t>
            </a:r>
            <a:endParaRPr lang="es-ES" sz="4795" dirty="0">
              <a:solidFill>
                <a:prstClr val="white"/>
              </a:solidFill>
              <a:latin typeface="Bebas Neue Regular" panose="00000500000000000000" pitchFamily="50" charset="0"/>
              <a:ea typeface="Bebas Neue" charset="0"/>
              <a:cs typeface="Bebas Neue" charset="0"/>
            </a:endParaRPr>
          </a:p>
        </p:txBody>
      </p:sp>
      <p:sp>
        <p:nvSpPr>
          <p:cNvPr id="17" name="CuadroTexto 16"/>
          <p:cNvSpPr txBox="1"/>
          <p:nvPr/>
        </p:nvSpPr>
        <p:spPr>
          <a:xfrm>
            <a:off x="580840" y="4730569"/>
            <a:ext cx="3357430" cy="502317"/>
          </a:xfrm>
          <a:prstGeom prst="rect">
            <a:avLst/>
          </a:prstGeom>
          <a:noFill/>
        </p:spPr>
        <p:txBody>
          <a:bodyPr wrap="square" rtlCol="0">
            <a:spAutoFit/>
          </a:bodyPr>
          <a:lstStyle/>
          <a:p>
            <a:pPr defTabSz="1217930">
              <a:defRPr/>
            </a:pPr>
            <a:r>
              <a:rPr lang="es-ES" sz="2665" b="1" dirty="0">
                <a:solidFill>
                  <a:prstClr val="white"/>
                </a:solidFill>
                <a:latin typeface="Roboto Light" panose="02000000000000000000" pitchFamily="2" charset="0"/>
                <a:ea typeface="Roboto Light" panose="02000000000000000000" pitchFamily="2" charset="0"/>
                <a:cs typeface="Roboto Light" panose="02000000000000000000" pitchFamily="2" charset="0"/>
              </a:rPr>
              <a:t>Contacto</a:t>
            </a:r>
            <a:endParaRPr lang="es-ES" sz="2665" b="1" dirty="0">
              <a:solidFill>
                <a:prstClr val="white"/>
              </a:solidFill>
              <a:latin typeface="Roboto Light" panose="02000000000000000000" pitchFamily="2" charset="0"/>
              <a:ea typeface="Roboto Light" panose="02000000000000000000" pitchFamily="2" charset="0"/>
              <a:cs typeface="Roboto Light" panose="02000000000000000000" pitchFamily="2" charset="0"/>
            </a:endParaRPr>
          </a:p>
        </p:txBody>
      </p:sp>
      <p:pic>
        <p:nvPicPr>
          <p:cNvPr id="18" name="Imagen 17"/>
          <p:cNvPicPr>
            <a:picLocks noChangeAspect="1"/>
          </p:cNvPicPr>
          <p:nvPr/>
        </p:nvPicPr>
        <p:blipFill>
          <a:blip r:embed="rId2" cstate="screen">
            <a:biLevel thresh="25000"/>
          </a:blip>
          <a:stretch>
            <a:fillRect/>
          </a:stretch>
        </p:blipFill>
        <p:spPr>
          <a:xfrm>
            <a:off x="648111" y="5401981"/>
            <a:ext cx="410998" cy="410998"/>
          </a:xfrm>
          <a:prstGeom prst="rect">
            <a:avLst/>
          </a:prstGeom>
        </p:spPr>
      </p:pic>
      <p:pic>
        <p:nvPicPr>
          <p:cNvPr id="19" name="Imagen 18"/>
          <p:cNvPicPr>
            <a:picLocks noChangeAspect="1"/>
          </p:cNvPicPr>
          <p:nvPr/>
        </p:nvPicPr>
        <p:blipFill>
          <a:blip r:embed="rId3" cstate="screen">
            <a:biLevel thresh="25000"/>
          </a:blip>
          <a:stretch>
            <a:fillRect/>
          </a:stretch>
        </p:blipFill>
        <p:spPr>
          <a:xfrm>
            <a:off x="637560" y="6035155"/>
            <a:ext cx="421550" cy="421550"/>
          </a:xfrm>
          <a:prstGeom prst="rect">
            <a:avLst/>
          </a:prstGeom>
        </p:spPr>
      </p:pic>
      <p:sp>
        <p:nvSpPr>
          <p:cNvPr id="20" name="CuadroTexto 19"/>
          <p:cNvSpPr txBox="1"/>
          <p:nvPr/>
        </p:nvSpPr>
        <p:spPr>
          <a:xfrm>
            <a:off x="1152520" y="5337086"/>
            <a:ext cx="3984262" cy="502317"/>
          </a:xfrm>
          <a:prstGeom prst="rect">
            <a:avLst/>
          </a:prstGeom>
          <a:noFill/>
        </p:spPr>
        <p:txBody>
          <a:bodyPr wrap="square" rtlCol="0">
            <a:spAutoFit/>
          </a:bodyPr>
          <a:lstStyle/>
          <a:p>
            <a:pPr defTabSz="1217930">
              <a:defRPr/>
            </a:pPr>
            <a:r>
              <a:rPr lang="es-ES" sz="2665" dirty="0">
                <a:solidFill>
                  <a:prstClr val="white"/>
                </a:solidFill>
                <a:latin typeface="Roboto Light" panose="02000000000000000000" pitchFamily="2" charset="0"/>
                <a:ea typeface="Roboto Light" panose="02000000000000000000" pitchFamily="2" charset="0"/>
                <a:cs typeface="Roboto Light" panose="02000000000000000000" pitchFamily="2" charset="0"/>
              </a:rPr>
              <a:t>+34 902 877 392</a:t>
            </a:r>
            <a:endParaRPr lang="es-ES" sz="2665" dirty="0">
              <a:solidFill>
                <a:prstClr val="white"/>
              </a:solidFill>
              <a:latin typeface="Roboto Light" panose="02000000000000000000" pitchFamily="2" charset="0"/>
              <a:ea typeface="Roboto Light" panose="02000000000000000000" pitchFamily="2" charset="0"/>
              <a:cs typeface="Roboto Light" panose="02000000000000000000" pitchFamily="2" charset="0"/>
            </a:endParaRPr>
          </a:p>
        </p:txBody>
      </p:sp>
      <p:sp>
        <p:nvSpPr>
          <p:cNvPr id="21" name="CuadroTexto 20"/>
          <p:cNvSpPr txBox="1"/>
          <p:nvPr/>
        </p:nvSpPr>
        <p:spPr>
          <a:xfrm>
            <a:off x="1168183" y="5974043"/>
            <a:ext cx="3984262" cy="502317"/>
          </a:xfrm>
          <a:prstGeom prst="rect">
            <a:avLst/>
          </a:prstGeom>
          <a:noFill/>
        </p:spPr>
        <p:txBody>
          <a:bodyPr wrap="square" rtlCol="0">
            <a:spAutoFit/>
          </a:bodyPr>
          <a:lstStyle/>
          <a:p>
            <a:pPr defTabSz="1217930">
              <a:defRPr/>
            </a:pPr>
            <a:r>
              <a:rPr lang="es-ES" sz="2665" dirty="0">
                <a:solidFill>
                  <a:prstClr val="white"/>
                </a:solidFill>
                <a:latin typeface="Roboto Light" panose="02000000000000000000" pitchFamily="2" charset="0"/>
                <a:ea typeface="Roboto Light" panose="02000000000000000000" pitchFamily="2" charset="0"/>
                <a:cs typeface="Roboto Light" panose="02000000000000000000" pitchFamily="2" charset="0"/>
              </a:rPr>
              <a:t>www.hiberus.com</a:t>
            </a:r>
            <a:endParaRPr lang="es-ES" sz="2665" dirty="0">
              <a:solidFill>
                <a:prstClr val="white"/>
              </a:solidFill>
              <a:latin typeface="Roboto Light" panose="02000000000000000000" pitchFamily="2" charset="0"/>
              <a:ea typeface="Roboto Light" panose="02000000000000000000" pitchFamily="2" charset="0"/>
              <a:cs typeface="Roboto Light" panose="02000000000000000000" pitchFamily="2" charset="0"/>
            </a:endParaRPr>
          </a:p>
        </p:txBody>
      </p:sp>
      <p:sp>
        <p:nvSpPr>
          <p:cNvPr id="22" name="Shape 433"/>
          <p:cNvSpPr/>
          <p:nvPr/>
        </p:nvSpPr>
        <p:spPr>
          <a:xfrm>
            <a:off x="6288771" y="2377761"/>
            <a:ext cx="5563466" cy="2392102"/>
          </a:xfrm>
          <a:prstGeom prst="rect">
            <a:avLst/>
          </a:prstGeom>
          <a:ln w="12700">
            <a:miter lim="400000"/>
          </a:ln>
        </p:spPr>
        <p:txBody>
          <a:bodyPr wrap="square" lIns="47580" tIns="47580" rIns="47580" bIns="47580" anchor="t">
            <a:spAutoFit/>
          </a:bodyPr>
          <a:lstStyle/>
          <a:p>
            <a:pPr algn="just" defTabSz="1217930">
              <a:defRPr sz="2600">
                <a:solidFill>
                  <a:srgbClr val="343432"/>
                </a:solidFill>
                <a:latin typeface="Roboto Medium"/>
                <a:ea typeface="Roboto Medium"/>
                <a:cs typeface="Roboto Medium"/>
                <a:sym typeface="Roboto Medium"/>
              </a:defRPr>
            </a:pPr>
            <a:r>
              <a:rPr lang="es-ES" sz="1865" dirty="0">
                <a:solidFill>
                  <a:prstClr val="white">
                    <a:lumMod val="50000"/>
                  </a:prstClr>
                </a:solidFill>
                <a:latin typeface="Roboto Light" panose="02000000000000000000" pitchFamily="2" charset="0"/>
                <a:ea typeface="Roboto Light" panose="02000000000000000000" pitchFamily="2" charset="0"/>
                <a:cs typeface="Roboto Medium"/>
                <a:sym typeface="Roboto Medium"/>
              </a:rPr>
              <a:t>La información comprendida en esta presentación es confidencial y pertenece a Hiberus Tecnología. </a:t>
            </a:r>
            <a:endParaRPr lang="es-ES" sz="1865" dirty="0">
              <a:solidFill>
                <a:prstClr val="white">
                  <a:lumMod val="50000"/>
                </a:prstClr>
              </a:solidFill>
              <a:latin typeface="Roboto Light" panose="02000000000000000000" pitchFamily="2" charset="0"/>
              <a:ea typeface="Roboto Light" panose="02000000000000000000" pitchFamily="2" charset="0"/>
              <a:cs typeface="Roboto Medium"/>
              <a:sym typeface="Roboto Medium"/>
            </a:endParaRPr>
          </a:p>
          <a:p>
            <a:pPr algn="just" defTabSz="1217930">
              <a:defRPr sz="2600">
                <a:solidFill>
                  <a:srgbClr val="343432"/>
                </a:solidFill>
                <a:latin typeface="Roboto Medium"/>
                <a:ea typeface="Roboto Medium"/>
                <a:cs typeface="Roboto Medium"/>
                <a:sym typeface="Roboto Medium"/>
              </a:defRPr>
            </a:pPr>
            <a:endParaRPr lang="es-ES" sz="1865" dirty="0">
              <a:solidFill>
                <a:prstClr val="white">
                  <a:lumMod val="50000"/>
                </a:prstClr>
              </a:solidFill>
              <a:latin typeface="Roboto Light" panose="02000000000000000000" pitchFamily="2" charset="0"/>
              <a:ea typeface="Roboto Light" panose="02000000000000000000" pitchFamily="2" charset="0"/>
              <a:cs typeface="Roboto Medium"/>
              <a:sym typeface="Roboto Medium"/>
            </a:endParaRPr>
          </a:p>
          <a:p>
            <a:pPr algn="just" defTabSz="1217930">
              <a:defRPr sz="2600">
                <a:solidFill>
                  <a:srgbClr val="343432"/>
                </a:solidFill>
                <a:latin typeface="Roboto Medium"/>
                <a:ea typeface="Roboto Medium"/>
                <a:cs typeface="Roboto Medium"/>
                <a:sym typeface="Roboto Medium"/>
              </a:defRPr>
            </a:pPr>
            <a:r>
              <a:rPr lang="es-ES" sz="1865" dirty="0">
                <a:solidFill>
                  <a:prstClr val="white">
                    <a:lumMod val="50000"/>
                  </a:prstClr>
                </a:solidFill>
                <a:latin typeface="Roboto Light" panose="02000000000000000000" pitchFamily="2" charset="0"/>
                <a:ea typeface="Roboto Light" panose="02000000000000000000" pitchFamily="2" charset="0"/>
                <a:cs typeface="Roboto Medium"/>
                <a:sym typeface="Roboto Medium"/>
              </a:rPr>
              <a:t>Cualquier forma de divulgación, reproducción, copia o distribución total o parcial de la misma queda prohibida, no pudiendo ser utilizado su contenido para otros fines sin la autorización expresa por escrito de Hiberus Tecnología.</a:t>
            </a:r>
            <a:endParaRPr lang="es-ES" sz="1865" dirty="0">
              <a:solidFill>
                <a:prstClr val="white">
                  <a:lumMod val="50000"/>
                </a:prstClr>
              </a:solidFill>
              <a:latin typeface="Roboto Light" panose="02000000000000000000" pitchFamily="2" charset="0"/>
              <a:ea typeface="Roboto Light" panose="02000000000000000000" pitchFamily="2" charset="0"/>
              <a:cs typeface="Roboto Medium"/>
              <a:sym typeface="Roboto Medium"/>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5" name="Título 1"/>
          <p:cNvSpPr>
            <a:spLocks noGrp="1"/>
          </p:cNvSpPr>
          <p:nvPr>
            <p:ph type="title"/>
          </p:nvPr>
        </p:nvSpPr>
        <p:spPr>
          <a:xfrm>
            <a:off x="1319530" y="4171315"/>
            <a:ext cx="9552940" cy="858520"/>
          </a:xfrm>
        </p:spPr>
        <p:txBody>
          <a:bodyPr/>
          <a:lstStyle/>
          <a:p>
            <a:r>
              <a:rPr lang="es-ES" altLang="es-ES_tradnl" sz="4265" dirty="0">
                <a:solidFill>
                  <a:schemeClr val="tx2"/>
                </a:solidFill>
              </a:rPr>
              <a:t>4. Reactive Programming</a:t>
            </a:r>
            <a:endParaRPr lang="es-ES" altLang="es-ES_tradnl" sz="4265" dirty="0">
              <a:solidFill>
                <a:schemeClr val="tx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es-ES" altLang="en-US"/>
              <a:t>Reactive Programming</a:t>
            </a:r>
            <a:endParaRPr lang="es-ES" altLang="en-US"/>
          </a:p>
        </p:txBody>
      </p:sp>
      <p:sp>
        <p:nvSpPr>
          <p:cNvPr id="3" name="Marcador de posición de texto 2"/>
          <p:cNvSpPr>
            <a:spLocks noGrp="1"/>
          </p:cNvSpPr>
          <p:nvPr>
            <p:ph type="body" sz="quarter" idx="13"/>
          </p:nvPr>
        </p:nvSpPr>
        <p:spPr/>
        <p:txBody>
          <a:bodyPr/>
          <a:p>
            <a:r>
              <a:rPr lang="es-ES" altLang="en-US"/>
              <a:t>What Is</a:t>
            </a:r>
            <a:endParaRPr lang="es-ES" altLang="en-US"/>
          </a:p>
        </p:txBody>
      </p:sp>
      <p:pic>
        <p:nvPicPr>
          <p:cNvPr id="5" name="Imagen 4" descr="reactive"/>
          <p:cNvPicPr>
            <a:picLocks noChangeAspect="1"/>
          </p:cNvPicPr>
          <p:nvPr/>
        </p:nvPicPr>
        <p:blipFill>
          <a:blip r:embed="rId1"/>
          <a:stretch>
            <a:fillRect/>
          </a:stretch>
        </p:blipFill>
        <p:spPr>
          <a:xfrm>
            <a:off x="7067550" y="2059940"/>
            <a:ext cx="5022215" cy="2738120"/>
          </a:xfrm>
          <a:prstGeom prst="rect">
            <a:avLst/>
          </a:prstGeom>
        </p:spPr>
      </p:pic>
      <p:sp>
        <p:nvSpPr>
          <p:cNvPr id="6" name="Cuadro de texto 5"/>
          <p:cNvSpPr txBox="1"/>
          <p:nvPr/>
        </p:nvSpPr>
        <p:spPr>
          <a:xfrm>
            <a:off x="249555" y="1380490"/>
            <a:ext cx="6890385" cy="1198880"/>
          </a:xfrm>
          <a:prstGeom prst="rect">
            <a:avLst/>
          </a:prstGeom>
          <a:noFill/>
        </p:spPr>
        <p:txBody>
          <a:bodyPr wrap="square" rtlCol="0" anchor="t">
            <a:spAutoFit/>
          </a:bodyPr>
          <a:p>
            <a:r>
              <a:rPr lang="es-ES" altLang="en-US"/>
              <a:t>Reactive Programming is a declarative programming paradigm concerned with data streams and the propagation of change. .</a:t>
            </a:r>
            <a:endParaRPr lang="es-ES" altLang="en-US"/>
          </a:p>
        </p:txBody>
      </p:sp>
      <p:sp>
        <p:nvSpPr>
          <p:cNvPr id="7" name="Cuadro de texto 6"/>
          <p:cNvSpPr txBox="1"/>
          <p:nvPr/>
        </p:nvSpPr>
        <p:spPr>
          <a:xfrm>
            <a:off x="299085" y="3123565"/>
            <a:ext cx="6634480" cy="1568450"/>
          </a:xfrm>
          <a:prstGeom prst="rect">
            <a:avLst/>
          </a:prstGeom>
          <a:noFill/>
        </p:spPr>
        <p:txBody>
          <a:bodyPr wrap="square" rtlCol="0" anchor="t">
            <a:spAutoFit/>
          </a:bodyPr>
          <a:p>
            <a:r>
              <a:rPr lang="es-ES" altLang="en-US"/>
              <a:t>A different way of building software applications which will “react” to changes that happen instead of the typical way of writing software where we explicitly write code to handle those changes.</a:t>
            </a:r>
            <a:endParaRPr lang="es-E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s-ES" altLang="en-US">
                <a:sym typeface="+mn-ea"/>
              </a:rPr>
              <a:t>Reactive Programming</a:t>
            </a:r>
            <a:br>
              <a:rPr lang="es-ES" altLang="en-US"/>
            </a:br>
            <a:endParaRPr lang="en-US"/>
          </a:p>
        </p:txBody>
      </p:sp>
      <p:sp>
        <p:nvSpPr>
          <p:cNvPr id="3" name="Text Placeholder 2"/>
          <p:cNvSpPr>
            <a:spLocks noGrp="1"/>
          </p:cNvSpPr>
          <p:nvPr>
            <p:ph type="body" sz="quarter" idx="13"/>
          </p:nvPr>
        </p:nvSpPr>
        <p:spPr/>
        <p:txBody>
          <a:bodyPr/>
          <a:p>
            <a:r>
              <a:rPr lang="es-ES" altLang="en-US"/>
              <a:t>Data Streams</a:t>
            </a:r>
            <a:endParaRPr lang="es-ES" altLang="en-US"/>
          </a:p>
        </p:txBody>
      </p:sp>
      <p:pic>
        <p:nvPicPr>
          <p:cNvPr id="5" name="Imagen 4" descr="stream"/>
          <p:cNvPicPr>
            <a:picLocks noChangeAspect="1"/>
          </p:cNvPicPr>
          <p:nvPr/>
        </p:nvPicPr>
        <p:blipFill>
          <a:blip r:embed="rId1"/>
          <a:stretch>
            <a:fillRect/>
          </a:stretch>
        </p:blipFill>
        <p:spPr>
          <a:xfrm>
            <a:off x="6903085" y="2312670"/>
            <a:ext cx="4702810" cy="2497455"/>
          </a:xfrm>
          <a:prstGeom prst="rect">
            <a:avLst/>
          </a:prstGeom>
        </p:spPr>
      </p:pic>
      <p:sp>
        <p:nvSpPr>
          <p:cNvPr id="6" name="Cuadro de texto 5"/>
          <p:cNvSpPr txBox="1"/>
          <p:nvPr/>
        </p:nvSpPr>
        <p:spPr>
          <a:xfrm>
            <a:off x="299085" y="2312670"/>
            <a:ext cx="5927725" cy="2676525"/>
          </a:xfrm>
          <a:prstGeom prst="rect">
            <a:avLst/>
          </a:prstGeom>
          <a:noFill/>
        </p:spPr>
        <p:txBody>
          <a:bodyPr wrap="square" rtlCol="0" anchor="t">
            <a:spAutoFit/>
          </a:bodyPr>
          <a:p>
            <a:r>
              <a:rPr lang="es-ES" altLang="en-US"/>
              <a:t>A stream is a sequence of ongoing events ordered in time. It can be anything like user inputs, button clicks or data structures.</a:t>
            </a:r>
            <a:endParaRPr lang="es-ES" altLang="en-US"/>
          </a:p>
          <a:p>
            <a:endParaRPr lang="es-ES" altLang="en-US"/>
          </a:p>
          <a:p>
            <a:r>
              <a:rPr lang="es-ES" altLang="en-US"/>
              <a:t> You can listen to a stream and react to it accordingly. You can use functions to combine, filter or map streams.</a:t>
            </a:r>
            <a:endParaRPr lang="es-E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es-ES" altLang="en-US">
                <a:sym typeface="+mn-ea"/>
              </a:rPr>
              <a:t>Reactive Programming</a:t>
            </a:r>
            <a:endParaRPr lang="es-ES" altLang="en-US"/>
          </a:p>
        </p:txBody>
      </p:sp>
      <p:sp>
        <p:nvSpPr>
          <p:cNvPr id="3" name="Marcador de posición de texto 2"/>
          <p:cNvSpPr>
            <a:spLocks noGrp="1"/>
          </p:cNvSpPr>
          <p:nvPr>
            <p:ph type="body" sz="quarter" idx="13"/>
          </p:nvPr>
        </p:nvSpPr>
        <p:spPr/>
        <p:txBody>
          <a:bodyPr/>
          <a:p>
            <a:r>
              <a:rPr lang="es-ES" altLang="en-US"/>
              <a:t>RxJS</a:t>
            </a:r>
            <a:endParaRPr lang="es-ES" altLang="en-US"/>
          </a:p>
        </p:txBody>
      </p:sp>
      <p:sp>
        <p:nvSpPr>
          <p:cNvPr id="5" name="Cuadro de texto 4"/>
          <p:cNvSpPr txBox="1"/>
          <p:nvPr/>
        </p:nvSpPr>
        <p:spPr>
          <a:xfrm flipH="1">
            <a:off x="7362825" y="5511165"/>
            <a:ext cx="4343400" cy="460375"/>
          </a:xfrm>
          <a:prstGeom prst="rect">
            <a:avLst/>
          </a:prstGeom>
          <a:noFill/>
        </p:spPr>
        <p:txBody>
          <a:bodyPr wrap="square" rtlCol="0" anchor="t">
            <a:spAutoFit/>
          </a:bodyPr>
          <a:p>
            <a:r>
              <a:rPr lang="es-ES" altLang="en-US"/>
              <a:t>https://rxjs-dev.firebaseapp.com/</a:t>
            </a:r>
            <a:endParaRPr lang="es-ES" altLang="en-US"/>
          </a:p>
        </p:txBody>
      </p:sp>
      <p:sp>
        <p:nvSpPr>
          <p:cNvPr id="6" name="Cuadro de texto 5"/>
          <p:cNvSpPr txBox="1"/>
          <p:nvPr/>
        </p:nvSpPr>
        <p:spPr>
          <a:xfrm>
            <a:off x="299085" y="1564640"/>
            <a:ext cx="7333615" cy="460375"/>
          </a:xfrm>
          <a:prstGeom prst="rect">
            <a:avLst/>
          </a:prstGeom>
          <a:noFill/>
        </p:spPr>
        <p:txBody>
          <a:bodyPr wrap="square" rtlCol="0" anchor="t">
            <a:spAutoFit/>
          </a:bodyPr>
          <a:p>
            <a:r>
              <a:rPr lang="es-ES" altLang="en-US"/>
              <a:t>REACTIVE EXTENSIONS LIBRARY FOR JAVASCRIPT</a:t>
            </a:r>
            <a:endParaRPr lang="es-ES" altLang="en-US"/>
          </a:p>
        </p:txBody>
      </p:sp>
      <p:pic>
        <p:nvPicPr>
          <p:cNvPr id="7" name="Imagen 6" descr="Rx_Logo-512-512"/>
          <p:cNvPicPr>
            <a:picLocks noChangeAspect="1"/>
          </p:cNvPicPr>
          <p:nvPr/>
        </p:nvPicPr>
        <p:blipFill>
          <a:blip r:embed="rId1"/>
          <a:stretch>
            <a:fillRect/>
          </a:stretch>
        </p:blipFill>
        <p:spPr>
          <a:xfrm>
            <a:off x="7908925" y="1564640"/>
            <a:ext cx="3251200" cy="3251200"/>
          </a:xfrm>
          <a:prstGeom prst="rect">
            <a:avLst/>
          </a:prstGeom>
        </p:spPr>
      </p:pic>
      <p:sp>
        <p:nvSpPr>
          <p:cNvPr id="8" name="Cuadro de texto 7"/>
          <p:cNvSpPr txBox="1"/>
          <p:nvPr/>
        </p:nvSpPr>
        <p:spPr>
          <a:xfrm>
            <a:off x="299085" y="2416810"/>
            <a:ext cx="6813550" cy="1198880"/>
          </a:xfrm>
          <a:prstGeom prst="rect">
            <a:avLst/>
          </a:prstGeom>
          <a:noFill/>
        </p:spPr>
        <p:txBody>
          <a:bodyPr wrap="square" rtlCol="0" anchor="t">
            <a:spAutoFit/>
          </a:bodyPr>
          <a:p>
            <a:r>
              <a:rPr lang="es-ES" altLang="en-US"/>
              <a:t>RxJS is a library for reactive programming using Observables, to make it easier to compose asynchronous or callback-based code. </a:t>
            </a:r>
            <a:endParaRPr lang="es-E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es-ES" altLang="en-US"/>
              <a:t>Rxjs</a:t>
            </a:r>
            <a:endParaRPr lang="es-ES" altLang="en-US"/>
          </a:p>
        </p:txBody>
      </p:sp>
      <p:sp>
        <p:nvSpPr>
          <p:cNvPr id="3" name="Marcador de posición de texto 2"/>
          <p:cNvSpPr>
            <a:spLocks noGrp="1"/>
          </p:cNvSpPr>
          <p:nvPr>
            <p:ph type="body" sz="quarter" idx="13"/>
          </p:nvPr>
        </p:nvSpPr>
        <p:spPr/>
        <p:txBody>
          <a:bodyPr/>
          <a:p>
            <a:r>
              <a:rPr lang="es-ES" altLang="en-US">
                <a:sym typeface="+mn-ea"/>
              </a:rPr>
              <a:t>Observables</a:t>
            </a:r>
            <a:endParaRPr lang="es-ES" altLang="en-US"/>
          </a:p>
        </p:txBody>
      </p:sp>
      <p:pic>
        <p:nvPicPr>
          <p:cNvPr id="6" name="Imagen 5" descr="observablejpeg"/>
          <p:cNvPicPr>
            <a:picLocks noChangeAspect="1"/>
          </p:cNvPicPr>
          <p:nvPr/>
        </p:nvPicPr>
        <p:blipFill>
          <a:blip r:embed="rId1"/>
          <a:stretch>
            <a:fillRect/>
          </a:stretch>
        </p:blipFill>
        <p:spPr>
          <a:xfrm>
            <a:off x="5408930" y="2042160"/>
            <a:ext cx="6307455" cy="1959610"/>
          </a:xfrm>
          <a:prstGeom prst="rect">
            <a:avLst/>
          </a:prstGeom>
        </p:spPr>
      </p:pic>
      <p:sp>
        <p:nvSpPr>
          <p:cNvPr id="7" name="Cuadro de texto 6"/>
          <p:cNvSpPr txBox="1"/>
          <p:nvPr/>
        </p:nvSpPr>
        <p:spPr>
          <a:xfrm>
            <a:off x="299085" y="1982470"/>
            <a:ext cx="5662930" cy="1198880"/>
          </a:xfrm>
          <a:prstGeom prst="rect">
            <a:avLst/>
          </a:prstGeom>
          <a:noFill/>
        </p:spPr>
        <p:txBody>
          <a:bodyPr wrap="square" rtlCol="0" anchor="t">
            <a:spAutoFit/>
          </a:bodyPr>
          <a:p>
            <a:r>
              <a:rPr lang="es-ES" altLang="en-US"/>
              <a:t>Observables provide support for passing messages between publishers and subscribers in your application.</a:t>
            </a:r>
            <a:endParaRPr lang="es-ES" altLang="en-US"/>
          </a:p>
        </p:txBody>
      </p:sp>
      <p:sp>
        <p:nvSpPr>
          <p:cNvPr id="8" name="Cuadro de texto 7"/>
          <p:cNvSpPr txBox="1"/>
          <p:nvPr/>
        </p:nvSpPr>
        <p:spPr>
          <a:xfrm>
            <a:off x="299085" y="4001770"/>
            <a:ext cx="4785995" cy="2306955"/>
          </a:xfrm>
          <a:prstGeom prst="rect">
            <a:avLst/>
          </a:prstGeom>
          <a:noFill/>
        </p:spPr>
        <p:txBody>
          <a:bodyPr wrap="square" rtlCol="0" anchor="t">
            <a:spAutoFit/>
          </a:bodyPr>
          <a:p>
            <a:r>
              <a:rPr lang="es-ES" altLang="en-US"/>
              <a:t>Observables offer significant benefits over other techniques for event handling, asynchronous programming, and handling multiple values.</a:t>
            </a:r>
            <a:endParaRPr lang="es-ES" altLang="en-US"/>
          </a:p>
          <a:p>
            <a:endParaRPr lang="es-ES" altLang="en-US"/>
          </a:p>
        </p:txBody>
      </p:sp>
      <p:sp>
        <p:nvSpPr>
          <p:cNvPr id="9" name="Cuadro de texto 8"/>
          <p:cNvSpPr txBox="1"/>
          <p:nvPr/>
        </p:nvSpPr>
        <p:spPr>
          <a:xfrm>
            <a:off x="5962015" y="4791710"/>
            <a:ext cx="3811905" cy="1198880"/>
          </a:xfrm>
          <a:prstGeom prst="rect">
            <a:avLst/>
          </a:prstGeom>
          <a:noFill/>
        </p:spPr>
        <p:txBody>
          <a:bodyPr wrap="square" rtlCol="0" anchor="t">
            <a:spAutoFit/>
          </a:bodyPr>
          <a:p>
            <a:r>
              <a:rPr lang="es-ES" altLang="en-US">
                <a:sym typeface="+mn-ea"/>
              </a:rPr>
              <a:t>Observables are lazy. It doesn’t start producing data untill you subscribe to it.</a:t>
            </a:r>
            <a:endParaRPr lang="es-E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es-ES" altLang="en-US"/>
              <a:t>Rxjs</a:t>
            </a:r>
            <a:endParaRPr lang="es-ES" altLang="en-US"/>
          </a:p>
        </p:txBody>
      </p:sp>
      <p:sp>
        <p:nvSpPr>
          <p:cNvPr id="3" name="Marcador de posición de texto 2"/>
          <p:cNvSpPr>
            <a:spLocks noGrp="1"/>
          </p:cNvSpPr>
          <p:nvPr>
            <p:ph type="body" sz="quarter" idx="13"/>
          </p:nvPr>
        </p:nvSpPr>
        <p:spPr/>
        <p:txBody>
          <a:bodyPr/>
          <a:p>
            <a:r>
              <a:rPr lang="es-ES" altLang="en-US">
                <a:sym typeface="+mn-ea"/>
              </a:rPr>
              <a:t>Observer</a:t>
            </a:r>
            <a:endParaRPr lang="es-ES" altLang="en-US"/>
          </a:p>
        </p:txBody>
      </p:sp>
      <p:sp>
        <p:nvSpPr>
          <p:cNvPr id="4" name="Cuadro de texto 3"/>
          <p:cNvSpPr txBox="1"/>
          <p:nvPr/>
        </p:nvSpPr>
        <p:spPr>
          <a:xfrm>
            <a:off x="299085" y="1771015"/>
            <a:ext cx="5267960" cy="1938020"/>
          </a:xfrm>
          <a:prstGeom prst="rect">
            <a:avLst/>
          </a:prstGeom>
          <a:noFill/>
        </p:spPr>
        <p:txBody>
          <a:bodyPr wrap="square" rtlCol="0" anchor="t">
            <a:spAutoFit/>
          </a:bodyPr>
          <a:p>
            <a:r>
              <a:rPr lang="es-ES" altLang="en-US"/>
              <a:t>An observer is object literal with next(), error() and complete()functions. In the above example, the observer is the object literal we pass into our .subscribe() method.</a:t>
            </a:r>
            <a:endParaRPr lang="es-ES" altLang="en-US"/>
          </a:p>
        </p:txBody>
      </p:sp>
      <p:pic>
        <p:nvPicPr>
          <p:cNvPr id="6" name="Imagen 5" descr="observable"/>
          <p:cNvPicPr>
            <a:picLocks noChangeAspect="1"/>
          </p:cNvPicPr>
          <p:nvPr/>
        </p:nvPicPr>
        <p:blipFill>
          <a:blip r:embed="rId1"/>
          <a:stretch>
            <a:fillRect/>
          </a:stretch>
        </p:blipFill>
        <p:spPr>
          <a:xfrm>
            <a:off x="6527800" y="1771015"/>
            <a:ext cx="3757295" cy="2682240"/>
          </a:xfrm>
          <a:prstGeom prst="rect">
            <a:avLst/>
          </a:prstGeom>
        </p:spPr>
      </p:pic>
      <p:sp>
        <p:nvSpPr>
          <p:cNvPr id="7" name="Cuadro de texto 6"/>
          <p:cNvSpPr txBox="1"/>
          <p:nvPr/>
        </p:nvSpPr>
        <p:spPr>
          <a:xfrm>
            <a:off x="299085" y="4453255"/>
            <a:ext cx="5515610" cy="1198880"/>
          </a:xfrm>
          <a:prstGeom prst="rect">
            <a:avLst/>
          </a:prstGeom>
          <a:noFill/>
        </p:spPr>
        <p:txBody>
          <a:bodyPr wrap="square" rtlCol="0" anchor="t">
            <a:spAutoFit/>
          </a:bodyPr>
          <a:p>
            <a:r>
              <a:rPr lang="es-ES" altLang="en-US"/>
              <a:t>When we subscribe to an Observable, it will keep passing values to an observer until the complete signal.</a:t>
            </a:r>
            <a:endParaRPr lang="es-E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es-ES" altLang="en-US">
                <a:sym typeface="+mn-ea"/>
              </a:rPr>
              <a:t>RxJS</a:t>
            </a:r>
            <a:br>
              <a:rPr lang="es-ES" altLang="en-US"/>
            </a:br>
            <a:endParaRPr lang="es-ES" altLang="en-US"/>
          </a:p>
        </p:txBody>
      </p:sp>
      <p:sp>
        <p:nvSpPr>
          <p:cNvPr id="3" name="Marcador de posición de texto 2"/>
          <p:cNvSpPr>
            <a:spLocks noGrp="1"/>
          </p:cNvSpPr>
          <p:nvPr>
            <p:ph type="body" sz="quarter" idx="13"/>
          </p:nvPr>
        </p:nvSpPr>
        <p:spPr/>
        <p:txBody>
          <a:bodyPr/>
          <a:p>
            <a:r>
              <a:rPr lang="es-ES" altLang="en-US"/>
              <a:t>Subject</a:t>
            </a:r>
            <a:endParaRPr lang="es-ES" altLang="en-US"/>
          </a:p>
        </p:txBody>
      </p:sp>
      <p:pic>
        <p:nvPicPr>
          <p:cNvPr id="6" name="Imagen 5" descr="subjectjpeg"/>
          <p:cNvPicPr>
            <a:picLocks noChangeAspect="1"/>
          </p:cNvPicPr>
          <p:nvPr/>
        </p:nvPicPr>
        <p:blipFill>
          <a:blip r:embed="rId1"/>
          <a:stretch>
            <a:fillRect/>
          </a:stretch>
        </p:blipFill>
        <p:spPr>
          <a:xfrm>
            <a:off x="5379085" y="3104515"/>
            <a:ext cx="5799455" cy="2446020"/>
          </a:xfrm>
          <a:prstGeom prst="rect">
            <a:avLst/>
          </a:prstGeom>
        </p:spPr>
      </p:pic>
      <p:sp>
        <p:nvSpPr>
          <p:cNvPr id="5" name="Cuadro de texto 4"/>
          <p:cNvSpPr txBox="1"/>
          <p:nvPr/>
        </p:nvSpPr>
        <p:spPr>
          <a:xfrm>
            <a:off x="299085" y="1690370"/>
            <a:ext cx="5919470" cy="1568450"/>
          </a:xfrm>
          <a:prstGeom prst="rect">
            <a:avLst/>
          </a:prstGeom>
          <a:noFill/>
        </p:spPr>
        <p:txBody>
          <a:bodyPr wrap="square" rtlCol="0" anchor="t">
            <a:spAutoFit/>
          </a:bodyPr>
          <a:p>
            <a:r>
              <a:rPr lang="es-ES" altLang="en-US"/>
              <a:t>A Subject is like an Observable, but can multicast to many Observers. Subjects are like EventEmitters: they maintain a registry of many listeners.</a:t>
            </a:r>
            <a:endParaRPr lang="es-ES" altLang="en-US"/>
          </a:p>
        </p:txBody>
      </p:sp>
    </p:spTree>
  </p:cSld>
  <p:clrMapOvr>
    <a:masterClrMapping/>
  </p:clrMapOvr>
</p:sld>
</file>

<file path=ppt/theme/theme1.xml><?xml version="1.0" encoding="utf-8"?>
<a:theme xmlns:a="http://schemas.openxmlformats.org/drawingml/2006/main" name="1_Heraldo - Fidelizació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Heraldo - Fidelizació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iseño personalizad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201803_HIBERUS_PLANTILLA_v4.0</Template>
  <TotalTime>0</TotalTime>
  <Words>4444</Words>
  <Application>WPS Presentation</Application>
  <PresentationFormat>Panorámica</PresentationFormat>
  <Paragraphs>158</Paragraphs>
  <Slides>23</Slides>
  <Notes>0</Notes>
  <HiddenSlides>0</HiddenSlides>
  <MMClips>0</MMClips>
  <ScaleCrop>false</ScaleCrop>
  <HeadingPairs>
    <vt:vector size="6" baseType="variant">
      <vt:variant>
        <vt:lpstr>已用的字体</vt:lpstr>
      </vt:variant>
      <vt:variant>
        <vt:i4>16</vt:i4>
      </vt:variant>
      <vt:variant>
        <vt:lpstr>主题</vt:lpstr>
      </vt:variant>
      <vt:variant>
        <vt:i4>3</vt:i4>
      </vt:variant>
      <vt:variant>
        <vt:lpstr>幻灯片标题</vt:lpstr>
      </vt:variant>
      <vt:variant>
        <vt:i4>23</vt:i4>
      </vt:variant>
    </vt:vector>
  </HeadingPairs>
  <TitlesOfParts>
    <vt:vector size="42" baseType="lpstr">
      <vt:lpstr>Arial</vt:lpstr>
      <vt:lpstr>SimSun</vt:lpstr>
      <vt:lpstr>Wingdings</vt:lpstr>
      <vt:lpstr>Avenir LT Std 45 Book</vt:lpstr>
      <vt:lpstr>Bebas Neue Regular</vt:lpstr>
      <vt:lpstr>Roboto Light</vt:lpstr>
      <vt:lpstr>Gotham Book</vt:lpstr>
      <vt:lpstr>Verdana</vt:lpstr>
      <vt:lpstr>Liberation Mono</vt:lpstr>
      <vt:lpstr>Microsoft YaHei</vt:lpstr>
      <vt:lpstr/>
      <vt:lpstr>Arial Unicode MS</vt:lpstr>
      <vt:lpstr>Calibri</vt:lpstr>
      <vt:lpstr>Calibri</vt:lpstr>
      <vt:lpstr>Bebas Neue</vt:lpstr>
      <vt:lpstr>Roboto Medium</vt:lpstr>
      <vt:lpstr>1_Heraldo - Fidelización</vt:lpstr>
      <vt:lpstr>Heraldo - Fidelización</vt:lpstr>
      <vt:lpstr>Diseño personalizado</vt:lpstr>
      <vt:lpstr>ANGULAR WORKSHOP</vt:lpstr>
      <vt:lpstr> </vt:lpstr>
      <vt:lpstr>4. Reactive Programming</vt:lpstr>
      <vt:lpstr>Reactive Programming</vt:lpstr>
      <vt:lpstr>Reactive Programming </vt:lpstr>
      <vt:lpstr>Reactive Programming</vt:lpstr>
      <vt:lpstr>Rxjs</vt:lpstr>
      <vt:lpstr>Rxjs</vt:lpstr>
      <vt:lpstr>RxJS </vt:lpstr>
      <vt:lpstr>RxJS </vt:lpstr>
      <vt:lpstr>RxJS</vt:lpstr>
      <vt:lpstr>RxJS</vt:lpstr>
      <vt:lpstr>RxJS</vt:lpstr>
      <vt:lpstr>Rxjs</vt:lpstr>
      <vt:lpstr>RxJS </vt:lpstr>
      <vt:lpstr>RxJS</vt:lpstr>
      <vt:lpstr>Angular</vt:lpstr>
      <vt:lpstr>Angular</vt:lpstr>
      <vt:lpstr>Angular</vt:lpstr>
      <vt:lpstr>Angular</vt:lpstr>
      <vt:lpstr>Angular</vt:lpstr>
      <vt:lpstr>PowerPoint 演示文稿</vt:lpstr>
      <vt:lpstr>PowerPoint 演示文稿</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Gestión de riesgos</dc:title>
  <dc:creator>Victor Gimeno Leris</dc:creator>
  <cp:lastModifiedBy>Archer</cp:lastModifiedBy>
  <cp:revision>123</cp:revision>
  <dcterms:created xsi:type="dcterms:W3CDTF">2018-05-21T10:58:00Z</dcterms:created>
  <dcterms:modified xsi:type="dcterms:W3CDTF">2018-11-15T15:59:24Z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3082-10.2.0.7549</vt:lpwstr>
  </property>
</Properties>
</file>