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12"/>
  </p:notesMasterIdLst>
  <p:sldIdLst>
    <p:sldId id="314" r:id="rId5"/>
    <p:sldId id="485" r:id="rId6"/>
    <p:sldId id="515" r:id="rId7"/>
    <p:sldId id="484" r:id="rId8"/>
    <p:sldId id="496" r:id="rId9"/>
    <p:sldId id="472" r:id="rId10"/>
    <p:sldId id="464" r:id="rId11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884"/>
        <p:guide orient="horz" pos="710"/>
        <p:guide orient="horz" pos="4153"/>
        <p:guide pos="7469"/>
        <p:guide pos="188"/>
        <p:guide pos="7283"/>
        <p:guide orient="horz" pos="3238"/>
        <p:guide orient="horz" pos="37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7582535" y="466090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2 Marcador de pie de página"/>
          <p:cNvSpPr txBox="1"/>
          <p:nvPr/>
        </p:nvSpPr>
        <p:spPr>
          <a:xfrm>
            <a:off x="4167386" y="4001374"/>
            <a:ext cx="3857228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21856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8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ES" sz="1865" b="1" dirty="0">
              <a:solidFill>
                <a:schemeClr val="accent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87805" y="4197985"/>
            <a:ext cx="75850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Documentacion automatizada de proyectos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Flow Events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480" y="1382395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1734820"/>
            <a:ext cx="1823720" cy="1823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523875"/>
            <a:ext cx="9822180" cy="859155"/>
          </a:xfrm>
        </p:spPr>
        <p:txBody>
          <a:bodyPr>
            <a:normAutofit fontScale="90000"/>
          </a:bodyPr>
          <a:p>
            <a:r>
              <a:rPr lang="es-ES" altLang="en-US" sz="3500"/>
              <a:t>Best Practices for Writing Angular Apps</a:t>
            </a:r>
            <a:br>
              <a:rPr lang="es-ES" altLang="en-US" sz="3500"/>
            </a:br>
            <a:endParaRPr lang="es-ES" altLang="en-US" sz="3500"/>
          </a:p>
        </p:txBody>
      </p:sp>
      <p:sp>
        <p:nvSpPr>
          <p:cNvPr id="4" name="Cuadro de texto 3"/>
          <p:cNvSpPr txBox="1"/>
          <p:nvPr/>
        </p:nvSpPr>
        <p:spPr>
          <a:xfrm>
            <a:off x="374015" y="2136775"/>
            <a:ext cx="114439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Angular CLI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Develop apps in modular fashion using core, shared and feature modules.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Lazy loading a feature module. 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smart vs presentational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Proper use of dependency injection 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Aliases for imports.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Make use of lint rules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....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43330" y="4086225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2. Angular CLI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XXXXXXXX</a:t>
            </a:r>
            <a:br>
              <a:rPr lang="es-ES" dirty="0" err="1"/>
            </a:b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421</Words>
  <Application>WPS Presentation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Verdana</vt:lpstr>
      <vt:lpstr>Liberation Mono</vt:lpstr>
      <vt:lpstr>Microsoft YaHei</vt:lpstr>
      <vt:lpstr/>
      <vt:lpstr>Arial Unicode MS</vt:lpstr>
      <vt:lpstr>Calibri</vt:lpstr>
      <vt:lpstr>Calibri</vt:lpstr>
      <vt:lpstr>Bebas Neue</vt:lpstr>
      <vt:lpstr>Roboto Medium</vt:lpstr>
      <vt:lpstr>1_Heraldo - Fidelización</vt:lpstr>
      <vt:lpstr>Heraldo - Fidelización</vt:lpstr>
      <vt:lpstr>Diseño personalizado</vt:lpstr>
      <vt:lpstr>ANGULAR WORKSHOP</vt:lpstr>
      <vt:lpstr>Index </vt:lpstr>
      <vt:lpstr>Best Practices for Writing Angular Apps </vt:lpstr>
      <vt:lpstr>1. Best practices in Angular</vt:lpstr>
      <vt:lpstr>PowerPoint 演示文稿</vt:lpstr>
      <vt:lpstr>Apariencia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106</cp:revision>
  <dcterms:created xsi:type="dcterms:W3CDTF">2018-05-21T10:58:00Z</dcterms:created>
  <dcterms:modified xsi:type="dcterms:W3CDTF">2018-11-12T16:25:23Z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