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6"/>
  </p:notesMasterIdLst>
  <p:sldIdLst>
    <p:sldId id="314" r:id="rId5"/>
    <p:sldId id="485" r:id="rId6"/>
    <p:sldId id="515" r:id="rId7"/>
    <p:sldId id="484" r:id="rId8"/>
    <p:sldId id="496" r:id="rId9"/>
    <p:sldId id="527" r:id="rId10"/>
    <p:sldId id="533" r:id="rId11"/>
    <p:sldId id="534" r:id="rId12"/>
    <p:sldId id="535" r:id="rId13"/>
    <p:sldId id="536" r:id="rId14"/>
    <p:sldId id="520" r:id="rId15"/>
    <p:sldId id="521" r:id="rId17"/>
    <p:sldId id="524" r:id="rId18"/>
    <p:sldId id="525" r:id="rId19"/>
    <p:sldId id="528" r:id="rId20"/>
    <p:sldId id="526" r:id="rId21"/>
    <p:sldId id="529" r:id="rId22"/>
    <p:sldId id="530" r:id="rId23"/>
    <p:sldId id="532" r:id="rId24"/>
    <p:sldId id="472" r:id="rId25"/>
    <p:sldId id="464" r:id="rId26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65"/>
        <p:guide orient="horz" pos="710"/>
        <p:guide orient="horz" pos="4153"/>
        <p:guide pos="7469"/>
        <p:guide pos="188"/>
        <p:guide pos="7319"/>
        <p:guide orient="horz" pos="3254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276475" y="2494280"/>
            <a:ext cx="6844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Ejercio comandos</a:t>
            </a:r>
            <a:endParaRPr lang="es-E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2510155"/>
            <a:ext cx="4899660" cy="39109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3451225"/>
            <a:ext cx="5346065" cy="2969895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299085" y="1424940"/>
            <a:ext cx="61398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This file is used as the configuration schema for the whole project and manipulated by the CLI. </a:t>
            </a:r>
            <a:endParaRPr lang="es-ES" altLang="en-US"/>
          </a:p>
          <a:p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6477000" y="1441450"/>
            <a:ext cx="50952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s-ES" altLang="en-US">
                <a:sym typeface="+mn-ea"/>
              </a:rPr>
              <a:t>Including managing of different environments, testing, proxy, third-party resources and plenty of built-in tools and capabilities for developing our application.</a:t>
            </a:r>
            <a:endParaRPr lang="es-E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br>
              <a:rPr lang="es-ES" altLang="en-US"/>
            </a:b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s-ES" altLang="en-US">
                <a:sym typeface="+mn-ea"/>
              </a:rPr>
              <a:t>migration</a:t>
            </a:r>
            <a:endParaRPr lang="es-ES" altLang="en-US"/>
          </a:p>
        </p:txBody>
      </p:sp>
      <p:pic>
        <p:nvPicPr>
          <p:cNvPr id="4" name="Imagen 3" descr="angular-cli-workspace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3180715"/>
            <a:ext cx="5253355" cy="1118870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299400" y="1717040"/>
            <a:ext cx="2964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Migracion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Configurations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4157345" y="3034030"/>
            <a:ext cx="25666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build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serve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extract-i18n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test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lint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karma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app-shell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130" y="1113790"/>
            <a:ext cx="5091430" cy="5838825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299085" y="1619885"/>
            <a:ext cx="6228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Any project in a workspace able to contain and customize automatic task commands.</a:t>
            </a:r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9085" y="1818005"/>
            <a:ext cx="6003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Multiples proyectos??</a:t>
            </a:r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 build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35610" y="1612265"/>
            <a:ext cx="7240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Compiles an Angular app into an output directory named dist/ at the given output path. Must be executed from within a workspace directory.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435610" y="3143885"/>
            <a:ext cx="72396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Uses the Webpack build tool, with environment and build options specified in the CLI configuration file.</a:t>
            </a:r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2044700"/>
            <a:ext cx="843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Enviroments</a:t>
            </a:r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Npm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Npm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Task-Runner</a:t>
            </a:r>
            <a:endParaRPr lang="es-E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1351915" y="1779270"/>
            <a:ext cx="820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Workshop Generar una libreria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XXXXXXXX</a:t>
            </a:r>
            <a:br>
              <a:rPr lang="es-ES" dirty="0" err="1"/>
            </a:b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 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19530" y="4117340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2. Angular CLI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Angular CLI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13385" y="2091055"/>
            <a:ext cx="6114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Angular CLI creates, manages, builds and test your Angular projects. It's built on top of the Angular DevKit.</a:t>
            </a:r>
            <a:endParaRPr lang="es-ES" altLang="en-US"/>
          </a:p>
        </p:txBody>
      </p:sp>
      <p:pic>
        <p:nvPicPr>
          <p:cNvPr id="5" name="Imagen 4" descr="angular_c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2091055"/>
            <a:ext cx="4212590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Commands</a:t>
            </a:r>
            <a:endParaRPr lang="es-ES" alt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1737360"/>
            <a:ext cx="2689860" cy="338328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5902325" y="5890260"/>
            <a:ext cx="5717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https://github.com/angular/angular-cli/wiki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74320" y="1665605"/>
            <a:ext cx="59664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Command syntax is shown as follows: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ng commandNameOrAlias requiredArg [optionalArg] [options]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ng-new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1732280"/>
            <a:ext cx="51517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Creates a new workspace and an initial Angular app.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9085" y="2693670"/>
            <a:ext cx="4979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new &lt;name&gt; [options]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3966210"/>
            <a:ext cx="7012305" cy="19869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37665"/>
            <a:ext cx="5850255" cy="2072640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265430" y="3966210"/>
            <a:ext cx="4124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>
                    <a:lumMod val="65000"/>
                  </a:schemeClr>
                </a:solidFill>
              </a:rPr>
              <a:t>default interactive = true -&gt; Angular 7</a:t>
            </a:r>
            <a:endParaRPr lang="es-E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ng-generate</a:t>
            </a:r>
            <a:endParaRPr lang="es-ES" alt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0" y="1514475"/>
            <a:ext cx="1871980" cy="4125595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332105" y="2989580"/>
            <a:ext cx="4584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generate &lt;schematic&gt; [options]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304165" y="1945005"/>
            <a:ext cx="50501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Generates and/or modifies files based on a schematic.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5" y="1514475"/>
            <a:ext cx="3726815" cy="7848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5" y="2579370"/>
            <a:ext cx="3611880" cy="838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5" y="3850005"/>
            <a:ext cx="3634740" cy="9829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75" y="5147310"/>
            <a:ext cx="3429000" cy="8153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" y="3850005"/>
            <a:ext cx="5323205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ng-update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03860" y="1664335"/>
            <a:ext cx="4466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Updates your application and its dependencies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416560" y="25152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update [options]</a:t>
            </a:r>
            <a:endParaRPr lang="es-ES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785" y="1573530"/>
            <a:ext cx="6508115" cy="18961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85" y="3711575"/>
            <a:ext cx="5654675" cy="112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1871</Words>
  <Application>WPS Presentation</Application>
  <PresentationFormat>Panorámica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1_Heraldo - Fidelización</vt:lpstr>
      <vt:lpstr>Heraldo - Fidelización</vt:lpstr>
      <vt:lpstr>Diseño personalizado</vt:lpstr>
      <vt:lpstr>ANGULAR WORKSHOP</vt:lpstr>
      <vt:lpstr> </vt:lpstr>
      <vt:lpstr>Best Practices for Writing Angular Apps </vt:lpstr>
      <vt:lpstr>2. Angular CLI</vt:lpstr>
      <vt:lpstr>Angular CLI</vt:lpstr>
      <vt:lpstr>Angular CLI</vt:lpstr>
      <vt:lpstr>Commands </vt:lpstr>
      <vt:lpstr>Commands </vt:lpstr>
      <vt:lpstr>Commands </vt:lpstr>
      <vt:lpstr>PowerPoint 演示文稿</vt:lpstr>
      <vt:lpstr>angular.json</vt:lpstr>
      <vt:lpstr>angular.json  </vt:lpstr>
      <vt:lpstr>angular.json</vt:lpstr>
      <vt:lpstr>Angular CLI </vt:lpstr>
      <vt:lpstr>Commands </vt:lpstr>
      <vt:lpstr>Angular CLI</vt:lpstr>
      <vt:lpstr>Npm</vt:lpstr>
      <vt:lpstr>Npm</vt:lpstr>
      <vt:lpstr>PowerPoint 演示文稿</vt:lpstr>
      <vt:lpstr>XXXXXXXX 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115</cp:revision>
  <dcterms:created xsi:type="dcterms:W3CDTF">2018-05-21T10:58:00Z</dcterms:created>
  <dcterms:modified xsi:type="dcterms:W3CDTF">2018-11-13T16:16:17Z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