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14"/>
  </p:notesMasterIdLst>
  <p:sldIdLst>
    <p:sldId id="314" r:id="rId5"/>
    <p:sldId id="515" r:id="rId6"/>
    <p:sldId id="484" r:id="rId7"/>
    <p:sldId id="494" r:id="rId8"/>
    <p:sldId id="516" r:id="rId9"/>
    <p:sldId id="517" r:id="rId10"/>
    <p:sldId id="488" r:id="rId11"/>
    <p:sldId id="465" r:id="rId12"/>
    <p:sldId id="464" r:id="rId13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904"/>
        <p:guide orient="horz" pos="710"/>
        <p:guide orient="horz" pos="4153"/>
        <p:guide pos="7469"/>
        <p:guide pos="188"/>
        <p:guide pos="7283"/>
        <p:guide orient="horz" pos="3238"/>
        <p:guide orient="horz" pos="37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7582535" y="466090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2 Marcador de pie de página"/>
          <p:cNvSpPr txBox="1"/>
          <p:nvPr/>
        </p:nvSpPr>
        <p:spPr>
          <a:xfrm>
            <a:off x="4167386" y="4001374"/>
            <a:ext cx="3857228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21856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8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1865" b="1" dirty="0">
              <a:solidFill>
                <a:schemeClr val="accent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69410" y="4260850"/>
            <a:ext cx="40652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Automatic Documentation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Flow Events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383030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1663065"/>
            <a:ext cx="1980565" cy="1980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43330" y="408622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1. Automatic Documentation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Documentacion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Compodoc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Compodoc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xxxxxxxxx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/>
          <p:cNvSpPr/>
          <p:nvPr/>
        </p:nvSpPr>
        <p:spPr>
          <a:xfrm flipH="1">
            <a:off x="4405719" y="-3"/>
            <a:ext cx="7794640" cy="6866337"/>
          </a:xfrm>
          <a:custGeom>
            <a:avLst/>
            <a:gdLst>
              <a:gd name="connsiteX0" fmla="*/ 0 w 6300191"/>
              <a:gd name="connsiteY0" fmla="*/ 0 h 6046436"/>
              <a:gd name="connsiteX1" fmla="*/ 3977513 w 6300191"/>
              <a:gd name="connsiteY1" fmla="*/ 0 h 6046436"/>
              <a:gd name="connsiteX2" fmla="*/ 6300191 w 6300191"/>
              <a:gd name="connsiteY2" fmla="*/ 3023218 h 6046436"/>
              <a:gd name="connsiteX3" fmla="*/ 3977513 w 6300191"/>
              <a:gd name="connsiteY3" fmla="*/ 6046436 h 6046436"/>
              <a:gd name="connsiteX4" fmla="*/ 0 w 6300191"/>
              <a:gd name="connsiteY4" fmla="*/ 6046436 h 6046436"/>
              <a:gd name="connsiteX5" fmla="*/ 0 w 6300191"/>
              <a:gd name="connsiteY5" fmla="*/ 0 h 6046436"/>
              <a:gd name="connsiteX0-1" fmla="*/ 0 w 6300191"/>
              <a:gd name="connsiteY0-2" fmla="*/ 0 h 6046436"/>
              <a:gd name="connsiteX1-3" fmla="*/ 3977513 w 6300191"/>
              <a:gd name="connsiteY1-4" fmla="*/ 0 h 6046436"/>
              <a:gd name="connsiteX2-5" fmla="*/ 6300191 w 6300191"/>
              <a:gd name="connsiteY2-6" fmla="*/ 3023218 h 6046436"/>
              <a:gd name="connsiteX3-7" fmla="*/ 4652070 w 6300191"/>
              <a:gd name="connsiteY3-8" fmla="*/ 5154521 h 6046436"/>
              <a:gd name="connsiteX4-9" fmla="*/ 0 w 6300191"/>
              <a:gd name="connsiteY4-10" fmla="*/ 6046436 h 6046436"/>
              <a:gd name="connsiteX5-11" fmla="*/ 0 w 6300191"/>
              <a:gd name="connsiteY5-12" fmla="*/ 0 h 6046436"/>
              <a:gd name="connsiteX0-13" fmla="*/ 0 w 6300191"/>
              <a:gd name="connsiteY0-14" fmla="*/ 0 h 5184502"/>
              <a:gd name="connsiteX1-15" fmla="*/ 3977513 w 6300191"/>
              <a:gd name="connsiteY1-16" fmla="*/ 0 h 5184502"/>
              <a:gd name="connsiteX2-17" fmla="*/ 6300191 w 6300191"/>
              <a:gd name="connsiteY2-18" fmla="*/ 3023218 h 5184502"/>
              <a:gd name="connsiteX3-19" fmla="*/ 4652070 w 6300191"/>
              <a:gd name="connsiteY3-20" fmla="*/ 5154521 h 5184502"/>
              <a:gd name="connsiteX4-21" fmla="*/ 14990 w 6300191"/>
              <a:gd name="connsiteY4-22" fmla="*/ 5184502 h 5184502"/>
              <a:gd name="connsiteX5-23" fmla="*/ 0 w 6300191"/>
              <a:gd name="connsiteY5-24" fmla="*/ 0 h 5184502"/>
              <a:gd name="connsiteX0-25" fmla="*/ 0 w 6300191"/>
              <a:gd name="connsiteY0-26" fmla="*/ 0 h 5191998"/>
              <a:gd name="connsiteX1-27" fmla="*/ 3977513 w 6300191"/>
              <a:gd name="connsiteY1-28" fmla="*/ 0 h 5191998"/>
              <a:gd name="connsiteX2-29" fmla="*/ 6300191 w 6300191"/>
              <a:gd name="connsiteY2-30" fmla="*/ 3023218 h 5191998"/>
              <a:gd name="connsiteX3-31" fmla="*/ 4652070 w 6300191"/>
              <a:gd name="connsiteY3-32" fmla="*/ 5154521 h 5191998"/>
              <a:gd name="connsiteX4-33" fmla="*/ 37476 w 6300191"/>
              <a:gd name="connsiteY4-34" fmla="*/ 5191998 h 5191998"/>
              <a:gd name="connsiteX5-35" fmla="*/ 0 w 6300191"/>
              <a:gd name="connsiteY5-36" fmla="*/ 0 h 5191998"/>
              <a:gd name="connsiteX0-37" fmla="*/ 0 w 6300191"/>
              <a:gd name="connsiteY0-38" fmla="*/ 0 h 5191998"/>
              <a:gd name="connsiteX1-39" fmla="*/ 3977513 w 6300191"/>
              <a:gd name="connsiteY1-40" fmla="*/ 0 h 5191998"/>
              <a:gd name="connsiteX2-41" fmla="*/ 6300191 w 6300191"/>
              <a:gd name="connsiteY2-42" fmla="*/ 3023218 h 5191998"/>
              <a:gd name="connsiteX3-43" fmla="*/ 4652070 w 6300191"/>
              <a:gd name="connsiteY3-44" fmla="*/ 5154521 h 5191998"/>
              <a:gd name="connsiteX4-45" fmla="*/ 22485 w 6300191"/>
              <a:gd name="connsiteY4-46" fmla="*/ 5191998 h 5191998"/>
              <a:gd name="connsiteX5-47" fmla="*/ 0 w 6300191"/>
              <a:gd name="connsiteY5-48" fmla="*/ 0 h 5191998"/>
              <a:gd name="connsiteX0-49" fmla="*/ 0 w 6300191"/>
              <a:gd name="connsiteY0-50" fmla="*/ 0 h 5191998"/>
              <a:gd name="connsiteX1-51" fmla="*/ 3977513 w 6300191"/>
              <a:gd name="connsiteY1-52" fmla="*/ 0 h 5191998"/>
              <a:gd name="connsiteX2-53" fmla="*/ 6300191 w 6300191"/>
              <a:gd name="connsiteY2-54" fmla="*/ 3023218 h 5191998"/>
              <a:gd name="connsiteX3-55" fmla="*/ 4652070 w 6300191"/>
              <a:gd name="connsiteY3-56" fmla="*/ 5154521 h 5191998"/>
              <a:gd name="connsiteX4-57" fmla="*/ 14990 w 6300191"/>
              <a:gd name="connsiteY4-58" fmla="*/ 5191998 h 5191998"/>
              <a:gd name="connsiteX5-59" fmla="*/ 0 w 6300191"/>
              <a:gd name="connsiteY5-60" fmla="*/ 0 h 5191998"/>
              <a:gd name="connsiteX0-61" fmla="*/ 0 w 6300191"/>
              <a:gd name="connsiteY0-62" fmla="*/ 0 h 5191998"/>
              <a:gd name="connsiteX1-63" fmla="*/ 3977513 w 6300191"/>
              <a:gd name="connsiteY1-64" fmla="*/ 0 h 5191998"/>
              <a:gd name="connsiteX2-65" fmla="*/ 6300191 w 6300191"/>
              <a:gd name="connsiteY2-66" fmla="*/ 3023218 h 5191998"/>
              <a:gd name="connsiteX3-67" fmla="*/ 4652070 w 6300191"/>
              <a:gd name="connsiteY3-68" fmla="*/ 5154521 h 5191998"/>
              <a:gd name="connsiteX4-69" fmla="*/ 7495 w 6300191"/>
              <a:gd name="connsiteY4-70" fmla="*/ 5191998 h 5191998"/>
              <a:gd name="connsiteX5-71" fmla="*/ 0 w 6300191"/>
              <a:gd name="connsiteY5-72" fmla="*/ 0 h 5191998"/>
              <a:gd name="connsiteX0-73" fmla="*/ 1442 w 6301633"/>
              <a:gd name="connsiteY0-74" fmla="*/ 0 h 5154522"/>
              <a:gd name="connsiteX1-75" fmla="*/ 3978955 w 6301633"/>
              <a:gd name="connsiteY1-76" fmla="*/ 0 h 5154522"/>
              <a:gd name="connsiteX2-77" fmla="*/ 6301633 w 6301633"/>
              <a:gd name="connsiteY2-78" fmla="*/ 3023218 h 5154522"/>
              <a:gd name="connsiteX3-79" fmla="*/ 4653512 w 6301633"/>
              <a:gd name="connsiteY3-80" fmla="*/ 5154521 h 5154522"/>
              <a:gd name="connsiteX4-81" fmla="*/ 1442 w 6301633"/>
              <a:gd name="connsiteY4-82" fmla="*/ 5154522 h 5154522"/>
              <a:gd name="connsiteX5-83" fmla="*/ 1442 w 6301633"/>
              <a:gd name="connsiteY5-84" fmla="*/ 0 h 5154522"/>
              <a:gd name="connsiteX0-85" fmla="*/ 0 w 6300191"/>
              <a:gd name="connsiteY0-86" fmla="*/ 0 h 5154521"/>
              <a:gd name="connsiteX1-87" fmla="*/ 3977513 w 6300191"/>
              <a:gd name="connsiteY1-88" fmla="*/ 0 h 5154521"/>
              <a:gd name="connsiteX2-89" fmla="*/ 6300191 w 6300191"/>
              <a:gd name="connsiteY2-90" fmla="*/ 3023218 h 5154521"/>
              <a:gd name="connsiteX3-91" fmla="*/ 4652070 w 6300191"/>
              <a:gd name="connsiteY3-92" fmla="*/ 5154521 h 5154521"/>
              <a:gd name="connsiteX4-93" fmla="*/ 831954 w 6300191"/>
              <a:gd name="connsiteY4-94" fmla="*/ 5034601 h 5154521"/>
              <a:gd name="connsiteX5-95" fmla="*/ 0 w 6300191"/>
              <a:gd name="connsiteY5-96" fmla="*/ 0 h 5154521"/>
              <a:gd name="connsiteX0-97" fmla="*/ 0 w 6300191"/>
              <a:gd name="connsiteY0-98" fmla="*/ 0 h 5162017"/>
              <a:gd name="connsiteX1-99" fmla="*/ 3977513 w 6300191"/>
              <a:gd name="connsiteY1-100" fmla="*/ 0 h 5162017"/>
              <a:gd name="connsiteX2-101" fmla="*/ 6300191 w 6300191"/>
              <a:gd name="connsiteY2-102" fmla="*/ 3023218 h 5162017"/>
              <a:gd name="connsiteX3-103" fmla="*/ 4652070 w 6300191"/>
              <a:gd name="connsiteY3-104" fmla="*/ 5154521 h 5162017"/>
              <a:gd name="connsiteX4-105" fmla="*/ 449705 w 6300191"/>
              <a:gd name="connsiteY4-106" fmla="*/ 5162017 h 5162017"/>
              <a:gd name="connsiteX5-107" fmla="*/ 0 w 6300191"/>
              <a:gd name="connsiteY5-108" fmla="*/ 0 h 5162017"/>
              <a:gd name="connsiteX0-109" fmla="*/ 247410 w 5850558"/>
              <a:gd name="connsiteY0-110" fmla="*/ 22485 h 5162017"/>
              <a:gd name="connsiteX1-111" fmla="*/ 3527880 w 5850558"/>
              <a:gd name="connsiteY1-112" fmla="*/ 0 h 5162017"/>
              <a:gd name="connsiteX2-113" fmla="*/ 5850558 w 5850558"/>
              <a:gd name="connsiteY2-114" fmla="*/ 3023218 h 5162017"/>
              <a:gd name="connsiteX3-115" fmla="*/ 4202437 w 5850558"/>
              <a:gd name="connsiteY3-116" fmla="*/ 5154521 h 5162017"/>
              <a:gd name="connsiteX4-117" fmla="*/ 72 w 5850558"/>
              <a:gd name="connsiteY4-118" fmla="*/ 5162017 h 5162017"/>
              <a:gd name="connsiteX5-119" fmla="*/ 247410 w 5850558"/>
              <a:gd name="connsiteY5-120" fmla="*/ 22485 h 5162017"/>
              <a:gd name="connsiteX0-121" fmla="*/ 1442 w 5851928"/>
              <a:gd name="connsiteY0-122" fmla="*/ 0 h 5162017"/>
              <a:gd name="connsiteX1-123" fmla="*/ 3529250 w 5851928"/>
              <a:gd name="connsiteY1-124" fmla="*/ 0 h 5162017"/>
              <a:gd name="connsiteX2-125" fmla="*/ 5851928 w 5851928"/>
              <a:gd name="connsiteY2-126" fmla="*/ 3023218 h 5162017"/>
              <a:gd name="connsiteX3-127" fmla="*/ 4203807 w 5851928"/>
              <a:gd name="connsiteY3-128" fmla="*/ 5154521 h 5162017"/>
              <a:gd name="connsiteX4-129" fmla="*/ 1442 w 5851928"/>
              <a:gd name="connsiteY4-130" fmla="*/ 5162017 h 5162017"/>
              <a:gd name="connsiteX5-131" fmla="*/ 1442 w 5851928"/>
              <a:gd name="connsiteY5-132" fmla="*/ 0 h 5162017"/>
              <a:gd name="connsiteX0-133" fmla="*/ 1442 w 5851928"/>
              <a:gd name="connsiteY0-134" fmla="*/ 0 h 5162017"/>
              <a:gd name="connsiteX1-135" fmla="*/ 3529250 w 5851928"/>
              <a:gd name="connsiteY1-136" fmla="*/ 0 h 5162017"/>
              <a:gd name="connsiteX2-137" fmla="*/ 5851928 w 5851928"/>
              <a:gd name="connsiteY2-138" fmla="*/ 3023218 h 5162017"/>
              <a:gd name="connsiteX3-139" fmla="*/ 4008935 w 5851928"/>
              <a:gd name="connsiteY3-140" fmla="*/ 5154521 h 5162017"/>
              <a:gd name="connsiteX4-141" fmla="*/ 1442 w 5851928"/>
              <a:gd name="connsiteY4-142" fmla="*/ 5162017 h 5162017"/>
              <a:gd name="connsiteX5-143" fmla="*/ 1442 w 5851928"/>
              <a:gd name="connsiteY5-144" fmla="*/ 0 h 5162017"/>
              <a:gd name="connsiteX0-145" fmla="*/ 0 w 5850486"/>
              <a:gd name="connsiteY0-146" fmla="*/ 0 h 5154521"/>
              <a:gd name="connsiteX1-147" fmla="*/ 3527808 w 5850486"/>
              <a:gd name="connsiteY1-148" fmla="*/ 0 h 5154521"/>
              <a:gd name="connsiteX2-149" fmla="*/ 5850486 w 5850486"/>
              <a:gd name="connsiteY2-150" fmla="*/ 3023218 h 5154521"/>
              <a:gd name="connsiteX3-151" fmla="*/ 4007493 w 5850486"/>
              <a:gd name="connsiteY3-152" fmla="*/ 5154521 h 5154521"/>
              <a:gd name="connsiteX4-153" fmla="*/ 22485 w 5850486"/>
              <a:gd name="connsiteY4-154" fmla="*/ 5147027 h 5154521"/>
              <a:gd name="connsiteX5-155" fmla="*/ 0 w 5850486"/>
              <a:gd name="connsiteY5-156" fmla="*/ 0 h 5154521"/>
              <a:gd name="connsiteX0-157" fmla="*/ 8403 w 5828909"/>
              <a:gd name="connsiteY0-158" fmla="*/ 0 h 5154521"/>
              <a:gd name="connsiteX1-159" fmla="*/ 3506231 w 5828909"/>
              <a:gd name="connsiteY1-160" fmla="*/ 0 h 5154521"/>
              <a:gd name="connsiteX2-161" fmla="*/ 5828909 w 5828909"/>
              <a:gd name="connsiteY2-162" fmla="*/ 3023218 h 5154521"/>
              <a:gd name="connsiteX3-163" fmla="*/ 3985916 w 5828909"/>
              <a:gd name="connsiteY3-164" fmla="*/ 5154521 h 5154521"/>
              <a:gd name="connsiteX4-165" fmla="*/ 908 w 5828909"/>
              <a:gd name="connsiteY4-166" fmla="*/ 5147027 h 5154521"/>
              <a:gd name="connsiteX5-167" fmla="*/ 8403 w 5828909"/>
              <a:gd name="connsiteY5-168" fmla="*/ 0 h 5154521"/>
              <a:gd name="connsiteX0-169" fmla="*/ 0 w 5842991"/>
              <a:gd name="connsiteY0-170" fmla="*/ 0 h 5154521"/>
              <a:gd name="connsiteX1-171" fmla="*/ 3520313 w 5842991"/>
              <a:gd name="connsiteY1-172" fmla="*/ 0 h 5154521"/>
              <a:gd name="connsiteX2-173" fmla="*/ 5842991 w 5842991"/>
              <a:gd name="connsiteY2-174" fmla="*/ 3023218 h 5154521"/>
              <a:gd name="connsiteX3-175" fmla="*/ 3999998 w 5842991"/>
              <a:gd name="connsiteY3-176" fmla="*/ 5154521 h 5154521"/>
              <a:gd name="connsiteX4-177" fmla="*/ 14990 w 5842991"/>
              <a:gd name="connsiteY4-178" fmla="*/ 5147027 h 5154521"/>
              <a:gd name="connsiteX5-179" fmla="*/ 0 w 5842991"/>
              <a:gd name="connsiteY5-180" fmla="*/ 0 h 5154521"/>
              <a:gd name="connsiteX0-181" fmla="*/ 8402 w 5851393"/>
              <a:gd name="connsiteY0-182" fmla="*/ 0 h 5154521"/>
              <a:gd name="connsiteX1-183" fmla="*/ 3528715 w 5851393"/>
              <a:gd name="connsiteY1-184" fmla="*/ 0 h 5154521"/>
              <a:gd name="connsiteX2-185" fmla="*/ 5851393 w 5851393"/>
              <a:gd name="connsiteY2-186" fmla="*/ 3023218 h 5154521"/>
              <a:gd name="connsiteX3-187" fmla="*/ 4008400 w 5851393"/>
              <a:gd name="connsiteY3-188" fmla="*/ 5154521 h 5154521"/>
              <a:gd name="connsiteX4-189" fmla="*/ 907 w 5851393"/>
              <a:gd name="connsiteY4-190" fmla="*/ 5147027 h 5154521"/>
              <a:gd name="connsiteX5-191" fmla="*/ 8402 w 5851393"/>
              <a:gd name="connsiteY5-192" fmla="*/ 0 h 51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851393" h="5154521">
                <a:moveTo>
                  <a:pt x="8402" y="0"/>
                </a:moveTo>
                <a:lnTo>
                  <a:pt x="3528715" y="0"/>
                </a:lnTo>
                <a:lnTo>
                  <a:pt x="5851393" y="3023218"/>
                </a:lnTo>
                <a:lnTo>
                  <a:pt x="4008400" y="5154521"/>
                </a:lnTo>
                <a:lnTo>
                  <a:pt x="907" y="5147027"/>
                </a:lnTo>
                <a:cubicBezTo>
                  <a:pt x="-4090" y="3418860"/>
                  <a:pt x="13399" y="1728167"/>
                  <a:pt x="8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30">
              <a:defRPr/>
            </a:pPr>
            <a:endParaRPr lang="es-E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89969" y="346978"/>
            <a:ext cx="3311066" cy="5035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0841" y="334124"/>
            <a:ext cx="5035551" cy="15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¿quieres crecer con </a:t>
            </a:r>
            <a:r>
              <a:rPr lang="es-ES" sz="426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nosotros</a:t>
            </a: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?</a:t>
            </a:r>
            <a:endParaRPr lang="es-ES" sz="4795" dirty="0">
              <a:solidFill>
                <a:prstClr val="white"/>
              </a:solidFill>
              <a:latin typeface="Bebas Neue Regular" panose="00000500000000000000" pitchFamily="50" charset="0"/>
              <a:ea typeface="Bebas Neue" charset="0"/>
              <a:cs typeface="Bebas Neue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840" y="4730569"/>
            <a:ext cx="3357430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Contacto</a:t>
            </a:r>
            <a:endParaRPr lang="es-ES" sz="2665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648111" y="5401981"/>
            <a:ext cx="410998" cy="41099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37560" y="6035155"/>
            <a:ext cx="421550" cy="421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52520" y="5337086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+34 902 877 392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68183" y="5974043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www.hiberus.com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433"/>
          <p:cNvSpPr/>
          <p:nvPr/>
        </p:nvSpPr>
        <p:spPr>
          <a:xfrm>
            <a:off x="6288771" y="2377761"/>
            <a:ext cx="5563466" cy="2392102"/>
          </a:xfrm>
          <a:prstGeom prst="rect">
            <a:avLst/>
          </a:prstGeom>
          <a:ln w="12700">
            <a:miter lim="400000"/>
          </a:ln>
        </p:spPr>
        <p:txBody>
          <a:bodyPr wrap="square" lIns="47580" tIns="47580" rIns="47580" bIns="47580" anchor="t">
            <a:spAutoFit/>
          </a:bodyPr>
          <a:lstStyle/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La información comprendida en esta presentación es confidencial y pertenece a Hiberus Tecnología. 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Cualquier forma de divulgación, reproducción, copia o distribución total o parcial de la misma queda prohibida, no pudiendo ser utilizado su contenido para otros fines sin la autorización expresa por escrito de Hiberus Tecnología.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577</Words>
  <Application>WPS Presentation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Verdana</vt:lpstr>
      <vt:lpstr>Liberation Mono</vt:lpstr>
      <vt:lpstr>Microsoft YaHei</vt:lpstr>
      <vt:lpstr/>
      <vt:lpstr>Arial Unicode MS</vt:lpstr>
      <vt:lpstr>Calibri</vt:lpstr>
      <vt:lpstr>Calibri</vt:lpstr>
      <vt:lpstr>Bebas Neue</vt:lpstr>
      <vt:lpstr>Roboto Medium</vt:lpstr>
      <vt:lpstr>1_Heraldo - Fidelización</vt:lpstr>
      <vt:lpstr>Heraldo - Fidelización</vt:lpstr>
      <vt:lpstr>Diseño personalizado</vt:lpstr>
      <vt:lpstr>ANGULAR WORKSHOP</vt:lpstr>
      <vt:lpstr> </vt:lpstr>
      <vt:lpstr>1. Best practices in Angular</vt:lpstr>
      <vt:lpstr>PowerPoint 演示文稿</vt:lpstr>
      <vt:lpstr>Compoco</vt:lpstr>
      <vt:lpstr>Compoco</vt:lpstr>
      <vt:lpstr>xxxxxxxxx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104</cp:revision>
  <dcterms:created xsi:type="dcterms:W3CDTF">2018-05-21T10:58:00Z</dcterms:created>
  <dcterms:modified xsi:type="dcterms:W3CDTF">2018-11-13T16:30:26Z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