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1" r:id="rId4"/>
  </p:sldMasterIdLst>
  <p:notesMasterIdLst>
    <p:notesMasterId r:id="rId19"/>
  </p:notesMasterIdLst>
  <p:sldIdLst>
    <p:sldId id="522" r:id="rId5"/>
    <p:sldId id="523" r:id="rId6"/>
    <p:sldId id="484" r:id="rId7"/>
    <p:sldId id="524" r:id="rId8"/>
    <p:sldId id="494" r:id="rId9"/>
    <p:sldId id="516" r:id="rId10"/>
    <p:sldId id="517" r:id="rId11"/>
    <p:sldId id="525" r:id="rId12"/>
    <p:sldId id="519" r:id="rId13"/>
    <p:sldId id="520" r:id="rId14"/>
    <p:sldId id="536" r:id="rId15"/>
    <p:sldId id="518" r:id="rId16"/>
    <p:sldId id="465" r:id="rId17"/>
    <p:sldId id="464" r:id="rId18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921"/>
        <p:guide orient="horz" pos="704"/>
        <p:guide orient="horz" pos="4153"/>
        <p:guide pos="7466"/>
        <p:guide pos="188"/>
        <p:guide pos="7283"/>
        <p:guide orient="horz" pos="3184"/>
        <p:guide orient="horz" pos="379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4011930" y="459105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RxJS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Operators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299085" y="1892300"/>
            <a:ext cx="55391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An Operator is essentially a pure function which takes one Observable as input and generates another Observable as output.</a:t>
            </a:r>
            <a:endParaRPr lang="es-ES" altLang="en-US"/>
          </a:p>
        </p:txBody>
      </p:sp>
      <p:pic>
        <p:nvPicPr>
          <p:cNvPr id="6" name="Imagen 5" descr="operat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4670" y="1892300"/>
            <a:ext cx="440499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633980" y="2004695"/>
            <a:ext cx="7205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Ejercicios Observables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1203960" y="2256790"/>
            <a:ext cx="9140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" altLang="en-US"/>
              <a:t>Communication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2252980" y="2717165"/>
            <a:ext cx="7366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Subscribe</a:t>
            </a:r>
            <a:endParaRPr lang="es-ES" altLang="en-US"/>
          </a:p>
          <a:p>
            <a:r>
              <a:rPr lang="es-ES" altLang="en-US"/>
              <a:t>HttpRequest</a:t>
            </a:r>
            <a:endParaRPr lang="es-ES" altLang="en-US"/>
          </a:p>
          <a:p>
            <a:r>
              <a:rPr lang="es-ES" altLang="en-US"/>
              <a:t>EventEmmiter</a:t>
            </a:r>
            <a:endParaRPr lang="es-ES" altLang="en-US"/>
          </a:p>
          <a:p>
            <a:r>
              <a:rPr lang="es-ES" altLang="en-US"/>
              <a:t>AsyncPipe</a:t>
            </a:r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Reactive Programming</a:t>
            </a:r>
            <a:endParaRPr lang="es-ES" alt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19530" y="417131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4. Reactive Programming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Reactive Programming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pic>
        <p:nvPicPr>
          <p:cNvPr id="5" name="Imagen 4" descr="reac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0" y="2059940"/>
            <a:ext cx="5022215" cy="273812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249555" y="1380490"/>
            <a:ext cx="6890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Reactive Programming is a declarative programming paradigm concerned with data streams and the propagation of change. .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99085" y="3123565"/>
            <a:ext cx="66344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 different way of building software applications which will “react” to changes that happen instead of the typical way of writing software where we explicitly write code to handle those changes.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Reactive Programming</a:t>
            </a:r>
            <a:br>
              <a:rPr lang="es-E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Data Streams</a:t>
            </a:r>
            <a:endParaRPr lang="es-ES" altLang="en-US"/>
          </a:p>
        </p:txBody>
      </p:sp>
      <p:pic>
        <p:nvPicPr>
          <p:cNvPr id="5" name="Imagen 4" descr="stre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085" y="2312670"/>
            <a:ext cx="4702810" cy="2497455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299085" y="2312670"/>
            <a:ext cx="59277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 stream is a sequence of ongoing events ordered in time. It can be anything like user inputs, button clicks or data structures.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 You can listen to a stream and react to it accordingly. You can use functions to combine, filter or map streams.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Reactive Programming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RxJS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 flipH="1">
            <a:off x="7362825" y="5511165"/>
            <a:ext cx="4343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https://rxjs-dev.firebaseapp.com/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1564640"/>
            <a:ext cx="7333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REACTIVE EXTENSIONS LIBRARY FOR JAVASCRIPT</a:t>
            </a:r>
            <a:endParaRPr lang="es-ES" altLang="en-US"/>
          </a:p>
        </p:txBody>
      </p:sp>
      <p:pic>
        <p:nvPicPr>
          <p:cNvPr id="7" name="Imagen 6" descr="Rx_Logo-512-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8925" y="1564640"/>
            <a:ext cx="3251200" cy="3251200"/>
          </a:xfrm>
          <a:prstGeom prst="rect">
            <a:avLst/>
          </a:prstGeom>
        </p:spPr>
      </p:pic>
      <p:sp>
        <p:nvSpPr>
          <p:cNvPr id="8" name="Cuadro de texto 7"/>
          <p:cNvSpPr txBox="1"/>
          <p:nvPr/>
        </p:nvSpPr>
        <p:spPr>
          <a:xfrm>
            <a:off x="299085" y="2416810"/>
            <a:ext cx="6813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RxJS is a library for reactive programming using Observables, to make it easier to compose asynchronous or callback-based code. 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Rxjs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Observables</a:t>
            </a:r>
            <a:endParaRPr lang="es-ES" altLang="en-US"/>
          </a:p>
        </p:txBody>
      </p:sp>
      <p:pic>
        <p:nvPicPr>
          <p:cNvPr id="6" name="Imagen 5" descr="observable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8930" y="2042160"/>
            <a:ext cx="6307455" cy="195961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299085" y="1982470"/>
            <a:ext cx="5662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Observables provide support for passing messages between publishers and subscribers in your application.</a:t>
            </a:r>
            <a:endParaRPr lang="es-ES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299085" y="4001770"/>
            <a:ext cx="47859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Observables offer significant benefits over other techniques for event handling, asynchronous programming, and handling multiple values.</a:t>
            </a:r>
            <a:endParaRPr lang="es-ES" altLang="en-US"/>
          </a:p>
          <a:p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>
            <a:off x="5962015" y="4791710"/>
            <a:ext cx="3811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ym typeface="+mn-ea"/>
              </a:rPr>
              <a:t>Observables are lazy. It doesn’t start producing data untill you subscribe to it.</a:t>
            </a:r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Rxjs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Observer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771015"/>
            <a:ext cx="52679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An observer is object literal with next(), error() and complete()functions. In the above example, the observer is the object literal we pass into our .subscribe() method.</a:t>
            </a:r>
            <a:endParaRPr lang="es-ES" altLang="en-US"/>
          </a:p>
        </p:txBody>
      </p:sp>
      <p:pic>
        <p:nvPicPr>
          <p:cNvPr id="6" name="Imagen 5" descr="observ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771015"/>
            <a:ext cx="3757295" cy="268224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299085" y="4453255"/>
            <a:ext cx="5515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When we subscribe to an Observable, it will keep passing values to an observer until the complete signal.</a:t>
            </a:r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RxJS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Subject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493645" y="1876425"/>
            <a:ext cx="6723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Subjetcs</a:t>
            </a:r>
            <a:endParaRPr lang="es-ES" altLang="en-US"/>
          </a:p>
          <a:p>
            <a:r>
              <a:rPr lang="es-ES" altLang="en-US"/>
              <a:t>BehaviourSubcjet</a:t>
            </a:r>
            <a:endParaRPr lang="es-ES" altLang="en-US"/>
          </a:p>
          <a:p>
            <a:r>
              <a:rPr lang="es-ES" altLang="en-US"/>
              <a:t>MultiCast</a:t>
            </a:r>
            <a:endParaRPr lang="es-ES" altLang="en-US"/>
          </a:p>
        </p:txBody>
      </p:sp>
      <p:pic>
        <p:nvPicPr>
          <p:cNvPr id="6" name="Imagen 5" descr="subject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1876425"/>
            <a:ext cx="5799455" cy="2446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2259</Words>
  <Application>WPS Presentation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Calibri</vt:lpstr>
      <vt:lpstr>Bebas Neue</vt:lpstr>
      <vt:lpstr>Roboto Medium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 </vt:lpstr>
      <vt:lpstr>4. Reactive Programming</vt:lpstr>
      <vt:lpstr>Reactive Programming</vt:lpstr>
      <vt:lpstr>Reactive Programming </vt:lpstr>
      <vt:lpstr>Reactive Programming</vt:lpstr>
      <vt:lpstr>Rxjs</vt:lpstr>
      <vt:lpstr>Rxjs</vt:lpstr>
      <vt:lpstr>RxJS </vt:lpstr>
      <vt:lpstr>RxJS 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116</cp:revision>
  <dcterms:created xsi:type="dcterms:W3CDTF">2018-05-21T10:58:00Z</dcterms:created>
  <dcterms:modified xsi:type="dcterms:W3CDTF">2018-11-14T12:03:44Z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