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33"/>
  </p:notesMasterIdLst>
  <p:sldIdLst>
    <p:sldId id="314" r:id="rId5"/>
    <p:sldId id="485" r:id="rId6"/>
    <p:sldId id="484" r:id="rId7"/>
    <p:sldId id="516" r:id="rId8"/>
    <p:sldId id="486" r:id="rId9"/>
    <p:sldId id="540" r:id="rId10"/>
    <p:sldId id="494" r:id="rId11"/>
    <p:sldId id="496" r:id="rId12"/>
    <p:sldId id="472" r:id="rId13"/>
    <p:sldId id="483" r:id="rId14"/>
    <p:sldId id="542" r:id="rId15"/>
    <p:sldId id="541" r:id="rId16"/>
    <p:sldId id="477" r:id="rId17"/>
    <p:sldId id="478" r:id="rId18"/>
    <p:sldId id="479" r:id="rId19"/>
    <p:sldId id="475" r:id="rId20"/>
    <p:sldId id="476" r:id="rId21"/>
    <p:sldId id="480" r:id="rId22"/>
    <p:sldId id="482" r:id="rId23"/>
    <p:sldId id="517" r:id="rId24"/>
    <p:sldId id="489" r:id="rId25"/>
    <p:sldId id="490" r:id="rId26"/>
    <p:sldId id="491" r:id="rId27"/>
    <p:sldId id="492" r:id="rId28"/>
    <p:sldId id="518" r:id="rId29"/>
    <p:sldId id="519" r:id="rId30"/>
    <p:sldId id="465" r:id="rId31"/>
    <p:sldId id="464" r:id="rId32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9"/>
        <p:guide orient="horz" pos="710"/>
        <p:guide orient="horz" pos="4153"/>
        <p:guide pos="7444"/>
        <p:guide pos="188"/>
        <p:guide pos="7283"/>
        <p:guide orient="horz" pos="3234"/>
        <p:guide orient="horz"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member-ordering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3685"/>
            <a:ext cx="5852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member ordering.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994150"/>
            <a:ext cx="11784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consistent ordering for class members can make classes easier to read, navigate, and edit.</a:t>
            </a:r>
            <a:endParaRPr lang="en-US"/>
          </a:p>
          <a:p>
            <a:endParaRPr lang="en-US"/>
          </a:p>
          <a:p>
            <a:r>
              <a:rPr lang="en-US"/>
              <a:t>A common opposite practice to member-ordering is to keep related groups of classes together. Instead of creating classes with multiple separate groups, consider splitting class responsibilities apart across multiple single-responsibility classes.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185670"/>
            <a:ext cx="3733165" cy="1583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1543685"/>
            <a:ext cx="294005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Rule: no-any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577850" y="1889125"/>
            <a:ext cx="5671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Disallows usages of any as a type declaration.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596265" y="3557270"/>
            <a:ext cx="74574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Using any as a type declaration nullifies the compile-time benefits of the type system.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3615" y="2342515"/>
            <a:ext cx="5145405" cy="859155"/>
          </a:xfrm>
        </p:spPr>
        <p:txBody>
          <a:bodyPr/>
          <a:lstStyle/>
          <a:p>
            <a:r>
              <a:rPr lang="es-ES" dirty="0" err="1"/>
              <a:t>Maintainability</a:t>
            </a:r>
            <a:endParaRPr lang="es-ES" dirty="0" err="1"/>
          </a:p>
        </p:txBody>
      </p:sp>
      <p:sp>
        <p:nvSpPr>
          <p:cNvPr id="3" name="Cuadro de texto 2"/>
          <p:cNvSpPr txBox="1"/>
          <p:nvPr/>
        </p:nvSpPr>
        <p:spPr>
          <a:xfrm>
            <a:off x="1800860" y="5325110"/>
            <a:ext cx="5664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These rules make code maintenance easier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indent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466215"/>
            <a:ext cx="5920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indentation with tabs or spaces.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681220"/>
            <a:ext cx="11640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only one of tabs or spaces for indentation leads to more consistent editor behavior, cleaner diffs in version control, and easier programmatic manipulation.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max-line-length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0510"/>
            <a:ext cx="6065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lines to be under a certain max length.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556125"/>
            <a:ext cx="11647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length of a line of code improves code readability. It also makes comparing code side-by-side easier and improves compatibility with various editors, IDEs, and diff viewers.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2530" y="2388870"/>
            <a:ext cx="4725670" cy="859155"/>
          </a:xfrm>
        </p:spPr>
        <p:txBody>
          <a:bodyPr>
            <a:normAutofit/>
          </a:bodyPr>
          <a:lstStyle/>
          <a:p>
            <a:r>
              <a:rPr lang="es-ES" dirty="0"/>
              <a:t>Functionality</a:t>
            </a:r>
            <a:endParaRPr lang="es-E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1694180" y="5200015"/>
            <a:ext cx="8803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These rules catch common errors in JS programming or otherwise confusing constructs that are prone to producing bugs: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curly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80310" y="25247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(foo === bar)</a:t>
            </a:r>
            <a:endParaRPr lang="en-US"/>
          </a:p>
          <a:p>
            <a:r>
              <a:rPr lang="en-US"/>
              <a:t>    foo++;</a:t>
            </a:r>
            <a:endParaRPr lang="en-US"/>
          </a:p>
          <a:p>
            <a:r>
              <a:rPr lang="en-US"/>
              <a:t>    bar++;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4670" y="1636395"/>
            <a:ext cx="723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</a:t>
            </a:r>
            <a:r>
              <a:rPr lang="en-US"/>
              <a:t>forces braces for if/for/do/while statements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2935" y="4232275"/>
            <a:ext cx="11252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 the code above, the author almost certainly meant for both foo++ and bar++ to be executed only if foo === bar. However, they forgot braces and bar++ will be executed no matter what. This rule could prevent such a mistake.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1" y="85261"/>
            <a:ext cx="8051577" cy="659096"/>
          </a:xfrm>
        </p:spPr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n-US"/>
              <a:t>Rule: import-blacklist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866265"/>
            <a:ext cx="6622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Disallows importing the specified modules directly via import and require. Instead only sub modules may be imported from that module.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305175"/>
            <a:ext cx="60890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Some libraries allow importing their submodules instead of the entire module. This is good practise as it avoids loading unused modules.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0340" y="2482850"/>
            <a:ext cx="1671955" cy="859155"/>
          </a:xfrm>
        </p:spPr>
        <p:txBody>
          <a:bodyPr>
            <a:normAutofit fontScale="90000"/>
          </a:bodyPr>
          <a:lstStyle/>
          <a:p>
            <a:r>
              <a:rPr lang="es-ES" dirty="0"/>
              <a:t>Style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1753235" y="5317490"/>
            <a:ext cx="9058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These rules enforce consistent style across your codebase: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comment-format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63370"/>
            <a:ext cx="7071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formatting rules for single-line comments.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2585085"/>
            <a:ext cx="8463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Helps maintain a consistent, readable style in your codebase.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Tslint</a:t>
            </a:r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Codelyzer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5892165" y="5431790"/>
            <a:ext cx="41167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http://codelyzer.com/rules/</a:t>
            </a:r>
            <a:endParaRPr lang="es-ES" altLang="en-US"/>
          </a:p>
        </p:txBody>
      </p:sp>
      <p:pic>
        <p:nvPicPr>
          <p:cNvPr id="6" name="Imagen 5" descr="DeElvCJUQAA-F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870" y="1198245"/>
            <a:ext cx="6600190" cy="423354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541020" y="4641215"/>
            <a:ext cx="4525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tx1"/>
                </a:solidFill>
                <a:sym typeface="+mn-ea"/>
              </a:rPr>
              <a:t>A set of tslint rules for static code analysis of Angular TypeScript projects.</a:t>
            </a:r>
            <a:endParaRPr lang="es-ES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Imagen 6" descr="codelyzer_logo_sinfond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1552575"/>
            <a:ext cx="22707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67382"/>
            <a:ext cx="6228401" cy="513014"/>
          </a:xfrm>
        </p:spPr>
        <p:txBody>
          <a:bodyPr/>
          <a:p>
            <a:r>
              <a:rPr lang="es-ES" altLang="en-US"/>
              <a:t>Rule: trackBy-function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778635"/>
            <a:ext cx="4815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Ensures a TrackBy function is used.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299085" y="2689860"/>
            <a:ext cx="6503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Using TrackBy is considired as a best pratice.</a:t>
            </a:r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br>
              <a:rPr lang="es-E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Rule: component-selector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619125" y="1478915"/>
            <a:ext cx="7411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Component selectors should follow given naming rules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619125" y="2537460"/>
            <a:ext cx="75977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800"/>
              <a:t>Consistent conventions make it easy to quickly identify and reference assets of different types.</a:t>
            </a:r>
            <a:endParaRPr lang="es-E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800"/>
              <a:t>Makes it easier to promote and share the component in other apps.</a:t>
            </a:r>
            <a:endParaRPr lang="es-E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800"/>
              <a:t>Components are easy to identify in the DOM.</a:t>
            </a:r>
            <a:endParaRPr lang="es-E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800"/>
              <a:t>Keeps the element names consistent with the specification for Custom Elements.</a:t>
            </a:r>
            <a:endParaRPr lang="es-E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800"/>
              <a:t>It is easier to recognize that a symbol is a component by looking at the template’s HTML.</a:t>
            </a:r>
            <a:endParaRPr lang="es-E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Rule: use-life-cycle-interface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396875" y="1869440"/>
            <a:ext cx="85070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Ensure that components implement life cycle interfaces if they use them.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396875" y="3613150"/>
            <a:ext cx="53987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Interfaces prescribe typed method signatures. </a:t>
            </a:r>
            <a:endParaRPr lang="es-E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Codelyzer</a:t>
            </a:r>
            <a:endParaRPr lang="es-E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Workshop</a:t>
            </a:r>
            <a:endParaRPr lang="es-E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1. Best practices in Angular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module. </a:t>
            </a:r>
            <a:endParaRPr lang="es-ES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Best Pratices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Style Guide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599440" y="4118610"/>
            <a:ext cx="67748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purpose of this style guide is to provide guidance on building Angular applications by showing the conventions I use and, more importantly, why I choose them.</a:t>
            </a:r>
            <a:endParaRPr lang="es-ES" altLang="en-US"/>
          </a:p>
          <a:p>
            <a:r>
              <a:rPr lang="es-ES" altLang="en-US"/>
              <a:t>				</a:t>
            </a:r>
            <a:r>
              <a:rPr lang="es-ES" altLang="en-US" i="1"/>
              <a:t>Jonh Papa</a:t>
            </a:r>
            <a:endParaRPr lang="es-ES" altLang="en-US" i="1"/>
          </a:p>
        </p:txBody>
      </p:sp>
      <p:sp>
        <p:nvSpPr>
          <p:cNvPr id="4" name="Cuadro de texto 3"/>
          <p:cNvSpPr txBox="1"/>
          <p:nvPr/>
        </p:nvSpPr>
        <p:spPr>
          <a:xfrm>
            <a:off x="599440" y="1864360"/>
            <a:ext cx="80175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 style guide is a set of standards for the writing and design of documents, either for general use or for a specific publication, organization, or field.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Linter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1146175" y="1603375"/>
            <a:ext cx="87014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 linter or lint refers to tools that analyze source code to flag programming errors, bugs, stylistic errors, and suspicious constructs.</a:t>
            </a:r>
            <a:endParaRPr lang="es-ES" altLang="en-US"/>
          </a:p>
          <a:p>
            <a:r>
              <a:rPr lang="es-ES" altLang="en-US"/>
              <a:t> 					 </a:t>
            </a:r>
            <a:endParaRPr lang="es-E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 descr="lin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2954655"/>
            <a:ext cx="9191625" cy="3496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Linter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Linter Rules 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631190" y="1884680"/>
            <a:ext cx="4983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Make use of lint rules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631190" y="3249295"/>
            <a:ext cx="6488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Having lint rules in place means that you will get a nice error when you are doing something that you should not be. This will enforce consistency in your application and readability.</a:t>
            </a:r>
            <a:endParaRPr lang="es-ES" altLang="en-US"/>
          </a:p>
        </p:txBody>
      </p:sp>
      <p:pic>
        <p:nvPicPr>
          <p:cNvPr id="4" name="Imagen 3" descr="farol-rojo-para-vel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4560" y="1762125"/>
            <a:ext cx="4379595" cy="4379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67382"/>
            <a:ext cx="6228401" cy="513014"/>
          </a:xfrm>
        </p:spPr>
        <p:txBody>
          <a:bodyPr/>
          <a:p>
            <a:r>
              <a:rPr lang="es-ES" altLang="en-US"/>
              <a:t>What its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6170295" y="5168900"/>
            <a:ext cx="5313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https://palantir.github.io/tslint/rules/</a:t>
            </a:r>
            <a:endParaRPr lang="es-ES" altLang="en-US"/>
          </a:p>
        </p:txBody>
      </p:sp>
      <p:pic>
        <p:nvPicPr>
          <p:cNvPr id="5" name="Imagen 4" descr="tsl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1747520"/>
            <a:ext cx="5621020" cy="3177540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365760" y="3363595"/>
            <a:ext cx="5461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tx1"/>
                </a:solidFill>
              </a:rPr>
              <a:t>TSLint is an extensible static analysis tool that checks TypeScript code for readability, maintainability, and functionality errors. </a:t>
            </a:r>
            <a:endParaRPr lang="es-ES" altLang="en-US">
              <a:solidFill>
                <a:schemeClr val="tx1"/>
              </a:solidFill>
            </a:endParaRPr>
          </a:p>
        </p:txBody>
      </p:sp>
      <p:pic>
        <p:nvPicPr>
          <p:cNvPr id="12" name="Imagen 11" descr="TSLin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05" y="1867535"/>
            <a:ext cx="1259205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8340" y="2366010"/>
            <a:ext cx="5735320" cy="85915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TypeScript-specific</a:t>
            </a:r>
            <a:endParaRPr lang="es-ES" dirty="0" err="1"/>
          </a:p>
        </p:txBody>
      </p:sp>
      <p:sp>
        <p:nvSpPr>
          <p:cNvPr id="3" name="Cuadro de texto 2"/>
          <p:cNvSpPr txBox="1"/>
          <p:nvPr/>
        </p:nvSpPr>
        <p:spPr>
          <a:xfrm>
            <a:off x="1864360" y="5333365"/>
            <a:ext cx="67595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These rules find errors related to TypeScript features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4746</Words>
  <Application>WPS Presentation</Application>
  <PresentationFormat>Panorámica</PresentationFormat>
  <Paragraphs>193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 </vt:lpstr>
      <vt:lpstr>1. Best practices in Angular</vt:lpstr>
      <vt:lpstr>Best Practices for Writing Angular Apps </vt:lpstr>
      <vt:lpstr>Style Guide</vt:lpstr>
      <vt:lpstr>PowerPoint 演示文稿</vt:lpstr>
      <vt:lpstr>PowerPoint 演示文稿</vt:lpstr>
      <vt:lpstr>TsLint</vt:lpstr>
      <vt:lpstr>Apariencia</vt:lpstr>
      <vt:lpstr>TsLint</vt:lpstr>
      <vt:lpstr>PowerPoint 演示文稿</vt:lpstr>
      <vt:lpstr>Maintainability</vt:lpstr>
      <vt:lpstr>TsLint</vt:lpstr>
      <vt:lpstr>TsLint</vt:lpstr>
      <vt:lpstr>Funcionalidad</vt:lpstr>
      <vt:lpstr>TsLint</vt:lpstr>
      <vt:lpstr>TsLint</vt:lpstr>
      <vt:lpstr>Diseño </vt:lpstr>
      <vt:lpstr>TsLint</vt:lpstr>
      <vt:lpstr>PowerPoint 演示文稿</vt:lpstr>
      <vt:lpstr>Codelyzer</vt:lpstr>
      <vt:lpstr>Codelyzer</vt:lpstr>
      <vt:lpstr>Codelyzer </vt:lpstr>
      <vt:lpstr>Codelyzer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115</cp:revision>
  <dcterms:created xsi:type="dcterms:W3CDTF">2018-05-21T10:58:00Z</dcterms:created>
  <dcterms:modified xsi:type="dcterms:W3CDTF">2018-11-13T11:34:28Z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