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29"/>
  </p:notesMasterIdLst>
  <p:sldIdLst>
    <p:sldId id="314" r:id="rId5"/>
    <p:sldId id="485" r:id="rId6"/>
    <p:sldId id="484" r:id="rId7"/>
    <p:sldId id="494" r:id="rId8"/>
    <p:sldId id="486" r:id="rId9"/>
    <p:sldId id="495" r:id="rId10"/>
    <p:sldId id="496" r:id="rId11"/>
    <p:sldId id="472" r:id="rId12"/>
    <p:sldId id="477" r:id="rId13"/>
    <p:sldId id="478" r:id="rId14"/>
    <p:sldId id="479" r:id="rId15"/>
    <p:sldId id="475" r:id="rId16"/>
    <p:sldId id="476" r:id="rId17"/>
    <p:sldId id="480" r:id="rId18"/>
    <p:sldId id="482" r:id="rId19"/>
    <p:sldId id="483" r:id="rId20"/>
    <p:sldId id="481" r:id="rId21"/>
    <p:sldId id="489" r:id="rId22"/>
    <p:sldId id="490" r:id="rId23"/>
    <p:sldId id="491" r:id="rId24"/>
    <p:sldId id="492" r:id="rId25"/>
    <p:sldId id="488" r:id="rId26"/>
    <p:sldId id="465" r:id="rId27"/>
    <p:sldId id="464" r:id="rId28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884"/>
        <p:guide orient="horz" pos="710"/>
        <p:guide orient="horz" pos="4153"/>
        <p:guide pos="7469"/>
        <p:guide pos="188"/>
        <p:guide pos="7283"/>
        <p:guide orient="horz" pos="3238"/>
        <p:guide orient="horz"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7582535" y="466090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259126" y="3358113"/>
            <a:ext cx="7673748" cy="858753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2 Marcador de pie de página"/>
          <p:cNvSpPr txBox="1"/>
          <p:nvPr/>
        </p:nvSpPr>
        <p:spPr>
          <a:xfrm>
            <a:off x="4167386" y="4001374"/>
            <a:ext cx="3857228" cy="363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121856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1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7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33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89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s-ES" sz="1865" b="1" dirty="0">
              <a:solidFill>
                <a:schemeClr val="accent1">
                  <a:lumMod val="20000"/>
                  <a:lumOff val="8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max-line-length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40510"/>
            <a:ext cx="60655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Requires lines to be under a certain max length.</a:t>
            </a:r>
            <a:endParaRPr 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4556125"/>
            <a:ext cx="11647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Limiting the length of a line of code improves code readability. It also makes comparing code side-by-side easier and improves compatibility with various editors, IDEs, and diff viewers.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curly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80310" y="252476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if (foo === bar)</a:t>
            </a:r>
            <a:endParaRPr lang="en-US"/>
          </a:p>
          <a:p>
            <a:r>
              <a:rPr lang="en-US"/>
              <a:t>    foo++;</a:t>
            </a:r>
            <a:endParaRPr lang="en-US"/>
          </a:p>
          <a:p>
            <a:r>
              <a:rPr lang="en-US"/>
              <a:t>    bar++;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4670" y="1636395"/>
            <a:ext cx="72313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En</a:t>
            </a:r>
            <a:r>
              <a:rPr lang="en-US"/>
              <a:t>forces braces for if/for/do/while statements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2935" y="4232275"/>
            <a:ext cx="112522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In the code above, the author almost certainly meant for both foo++ and bar++ to be executed only if foo === bar. However, they forgot braces and bar++ will be executed no matter what. This rule could prevent such a mistake.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1" y="85261"/>
            <a:ext cx="8051577" cy="659096"/>
          </a:xfrm>
        </p:spPr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99400" y="744522"/>
            <a:ext cx="6228401" cy="513014"/>
          </a:xfrm>
        </p:spPr>
        <p:txBody>
          <a:bodyPr/>
          <a:p>
            <a:r>
              <a:rPr lang="en-US"/>
              <a:t>Rule: import-blacklist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866265"/>
            <a:ext cx="6622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Disallows importing the specified modules directly via import and require. Instead only sub modules may be imported from that module.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3305175"/>
            <a:ext cx="60890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Some libraries allow importing their submodules instead of the entire module. This is good practise as it avoids loading unused modules.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Diseño</a:t>
            </a:r>
            <a:br>
              <a:rPr lang="es-ES" dirty="0"/>
            </a:b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max-file-line-count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63370"/>
            <a:ext cx="70713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Requires files to remain under a certain number of lines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2585085"/>
            <a:ext cx="8463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Limiting the number of lines allowed in a file allows files to remain small, single purpose, and maintainable.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TsLint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member-ordering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43685"/>
            <a:ext cx="58527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member ordering.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3994150"/>
            <a:ext cx="117849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A consistent ordering for class members can make classes easier to read, navigate, and edit.</a:t>
            </a:r>
            <a:endParaRPr lang="en-US"/>
          </a:p>
          <a:p>
            <a:endParaRPr lang="en-US"/>
          </a:p>
          <a:p>
            <a:r>
              <a:rPr lang="en-US"/>
              <a:t>A common opposite practice to member-ordering is to keep related groups of classes together. Instead of creating classes with multiple separate groups, consider splitting class responsibilities apart across multiple single-responsibility classes.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860" y="2185670"/>
            <a:ext cx="3733165" cy="1583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60" y="1543685"/>
            <a:ext cx="294005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Codelyzer</a:t>
            </a:r>
            <a:br>
              <a:rPr lang="es-ES" dirty="0" err="1"/>
            </a:b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Codelyzer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654175" y="2832100"/>
            <a:ext cx="4730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/>
              <a:t>Explicacion</a:t>
            </a:r>
            <a:endParaRPr lang="es-E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1</a:t>
            </a:r>
            <a:endParaRPr lang="es-E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r>
              <a:rPr lang="es-ES" altLang="en-US"/>
              <a:t>Index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87805" y="4197985"/>
            <a:ext cx="75850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Documentacion automatizada de proyectos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Observables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1382395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734820"/>
            <a:ext cx="1823720" cy="18237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br>
              <a:rPr lang="es-ES" alt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2</a:t>
            </a:r>
            <a:endParaRPr lang="es-E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Codelyzer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Rule 3</a:t>
            </a:r>
            <a:endParaRPr lang="es-E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xxxxxxxxx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1. Best practices in Angular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StyleGuide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506855"/>
            <a:ext cx="59207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Guia de estilos ofical de Angular</a:t>
            </a:r>
            <a:endParaRPr lang="es-ES" altLang="en-US"/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r>
              <a:rPr lang="es-ES" altLang="en-US"/>
              <a:t>TsLint</a:t>
            </a:r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487805" y="4197985"/>
            <a:ext cx="75850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Documentacion automatizada de proyectos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Observables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1382395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1734820"/>
            <a:ext cx="1823720" cy="1823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Apariencia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TsLint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/>
              <a:t>Rule: indent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9085" y="1466215"/>
            <a:ext cx="59207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Enforces indentation with tabs or spaces.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9085" y="4681220"/>
            <a:ext cx="11640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Using only one of tabs or spaces for indentation leads to more consistent editor behavior, cleaner diffs in version control, and easier programmatic manipulation.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2505</Words>
  <Application>WPS Presentation</Application>
  <PresentationFormat>Panorámica</PresentationFormat>
  <Paragraphs>124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Calibri</vt:lpstr>
      <vt:lpstr>Bebas Neue</vt:lpstr>
      <vt:lpstr>Roboto Medium</vt:lpstr>
      <vt:lpstr>Verdana</vt:lpstr>
      <vt:lpstr>Liberation Mono</vt:lpstr>
      <vt:lpstr>Microsoft YaHei</vt:lpstr>
      <vt:lpstr/>
      <vt:lpstr>Arial Unicode MS</vt:lpstr>
      <vt:lpstr>Calibri</vt:lpstr>
      <vt:lpstr>1_Heraldo - Fidelización</vt:lpstr>
      <vt:lpstr>Heraldo - Fidelización</vt:lpstr>
      <vt:lpstr>Diseño personalizado</vt:lpstr>
      <vt:lpstr>Angular Workshop</vt:lpstr>
      <vt:lpstr>PowerPoint 演示文稿</vt:lpstr>
      <vt:lpstr>Angular Workshop</vt:lpstr>
      <vt:lpstr>PowerPoint 演示文稿</vt:lpstr>
      <vt:lpstr>TsLint</vt:lpstr>
      <vt:lpstr>Index </vt:lpstr>
      <vt:lpstr>PowerPoint 演示文稿</vt:lpstr>
      <vt:lpstr>xxxxxxxxx</vt:lpstr>
      <vt:lpstr>PowerPoint 演示文稿</vt:lpstr>
      <vt:lpstr>PowerPoint 演示文稿</vt:lpstr>
      <vt:lpstr>xxxxxxxxx</vt:lpstr>
      <vt:lpstr>PowerPoint 演示文稿</vt:lpstr>
      <vt:lpstr>PowerPoint 演示文稿</vt:lpstr>
      <vt:lpstr>xxxxxxxxx</vt:lpstr>
      <vt:lpstr>PowerPoint 演示文稿</vt:lpstr>
      <vt:lpstr>PowerPoint 演示文稿</vt:lpstr>
      <vt:lpstr>xxxxxxxxx</vt:lpstr>
      <vt:lpstr>PowerPoint 演示文稿</vt:lpstr>
      <vt:lpstr>PowerPoint 演示文稿</vt:lpstr>
      <vt:lpstr>PowerPoint 演示文稿</vt:lpstr>
      <vt:lpstr>PowerPoint 演示文稿</vt:lpstr>
      <vt:lpstr>xxxxxxxxx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103</cp:revision>
  <dcterms:created xsi:type="dcterms:W3CDTF">2018-05-21T10:58:00Z</dcterms:created>
  <dcterms:modified xsi:type="dcterms:W3CDTF">2018-11-09T15:27:31Z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1033-10.2.0.7549</vt:lpwstr>
  </property>
</Properties>
</file>