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1"/>
  </p:notesMasterIdLst>
  <p:sldIdLst>
    <p:sldId id="314" r:id="rId5"/>
    <p:sldId id="485" r:id="rId6"/>
    <p:sldId id="515" r:id="rId7"/>
    <p:sldId id="484" r:id="rId8"/>
    <p:sldId id="496" r:id="rId9"/>
    <p:sldId id="520" r:id="rId10"/>
    <p:sldId id="521" r:id="rId12"/>
    <p:sldId id="472" r:id="rId13"/>
    <p:sldId id="464" r:id="rId14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8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module.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2. Angular CLI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Angular CLI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583565" y="3068955"/>
            <a:ext cx="6114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Angular CLI creates, manages, builds and test your Angular projects. It's built on top of the Angular DevKit.</a:t>
            </a:r>
            <a:endParaRPr lang="es-ES" altLang="en-US"/>
          </a:p>
        </p:txBody>
      </p:sp>
      <p:pic>
        <p:nvPicPr>
          <p:cNvPr id="5" name="Imagen 4" descr="angular_c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2091055"/>
            <a:ext cx="4212590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angular.json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829310"/>
            <a:ext cx="4534535" cy="3619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35" y="3548380"/>
            <a:ext cx="4938395" cy="2743200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299085" y="2020570"/>
            <a:ext cx="42964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This file is used as the configuration schema for the whole project and manipulated by the CLI. </a:t>
            </a:r>
            <a:endParaRPr lang="es-ES" altLang="en-US"/>
          </a:p>
          <a:p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299085" y="4721225"/>
            <a:ext cx="65081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ym typeface="+mn-ea"/>
              </a:rPr>
              <a:t>Including managing of different environments, testing, proxy, third-party resources and plenty of built-in tools and capabilities for developing our application.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pic>
        <p:nvPicPr>
          <p:cNvPr id="4" name="Imagen 3" descr="angular-cli-workspace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0080" y="3373755"/>
            <a:ext cx="329184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XXXXXXXX</a:t>
            </a:r>
            <a:br>
              <a:rPr lang="es-ES" dirty="0" err="1"/>
            </a:b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856</Words>
  <Application>WPS Presentation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 </vt:lpstr>
      <vt:lpstr>Best Practices for Writing Angular Apps </vt:lpstr>
      <vt:lpstr>2. Angular CLI</vt:lpstr>
      <vt:lpstr>PowerPoint 演示文稿</vt:lpstr>
      <vt:lpstr>PowerPoint 演示文稿</vt:lpstr>
      <vt:lpstr>PowerPoint 演示文稿</vt:lpstr>
      <vt:lpstr>XXXXXXXX 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107</cp:revision>
  <dcterms:created xsi:type="dcterms:W3CDTF">2018-05-21T10:58:00Z</dcterms:created>
  <dcterms:modified xsi:type="dcterms:W3CDTF">2018-11-12T17:31:28Z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