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5" r:id="rId4"/>
    <p:sldId id="268" r:id="rId5"/>
    <p:sldId id="260" r:id="rId6"/>
    <p:sldId id="267" r:id="rId7"/>
    <p:sldId id="257" r:id="rId8"/>
    <p:sldId id="264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1"/>
    <p:restoredTop sz="94737"/>
  </p:normalViewPr>
  <p:slideViewPr>
    <p:cSldViewPr snapToGrid="0" snapToObjects="1">
      <p:cViewPr varScale="1">
        <p:scale>
          <a:sx n="73" d="100"/>
          <a:sy n="73" d="100"/>
        </p:scale>
        <p:origin x="-58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CED0F-83B2-3F46-B195-4987A9E5F90C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C710D-C2ED-E744-95B7-21F5430D58D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733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Todos los niveles de contrato en:</a:t>
            </a:r>
            <a:r>
              <a:rPr lang="es-ES" baseline="0" dirty="0" smtClean="0"/>
              <a:t> </a:t>
            </a:r>
            <a:r>
              <a:rPr lang="es-ES" baseline="0" dirty="0" err="1" smtClean="0"/>
              <a:t>Qr</a:t>
            </a:r>
            <a:r>
              <a:rPr lang="es-ES" baseline="0" dirty="0" smtClean="0"/>
              <a:t>, usuarios y estadísticas, en seguridad dando los últimos retoques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710D-C2ED-E744-95B7-21F5430D58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156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Utilización de TDD, interfaz </a:t>
            </a:r>
            <a:r>
              <a:rPr lang="es-ES" dirty="0" err="1" smtClean="0"/>
              <a:t>rest</a:t>
            </a:r>
            <a:r>
              <a:rPr lang="es-ES" dirty="0" smtClean="0"/>
              <a:t> y comunicación de </a:t>
            </a:r>
            <a:r>
              <a:rPr lang="es-ES" dirty="0" err="1" smtClean="0"/>
              <a:t>rest</a:t>
            </a:r>
            <a:r>
              <a:rPr lang="es-ES" dirty="0" smtClean="0"/>
              <a:t> con servicios externos, </a:t>
            </a:r>
            <a:r>
              <a:rPr lang="es-ES" dirty="0" err="1" smtClean="0"/>
              <a:t>Websockets</a:t>
            </a:r>
            <a:r>
              <a:rPr lang="es-ES" dirty="0" smtClean="0"/>
              <a:t> con el cliente. SOAP</a:t>
            </a:r>
            <a:r>
              <a:rPr lang="es-ES" baseline="0" dirty="0" smtClean="0"/>
              <a:t> no se pudo implementar por tiempo.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710D-C2ED-E744-95B7-21F5430D58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629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Tecnolog</a:t>
            </a:r>
            <a:r>
              <a:rPr lang="es-ES" dirty="0" err="1" smtClean="0"/>
              <a:t>ías</a:t>
            </a:r>
            <a:r>
              <a:rPr lang="es-ES" dirty="0" smtClean="0"/>
              <a:t> y breve explicación: </a:t>
            </a:r>
            <a:r>
              <a:rPr lang="es-ES" dirty="0" err="1" smtClean="0"/>
              <a:t>Node</a:t>
            </a:r>
            <a:r>
              <a:rPr lang="es-ES" dirty="0" smtClean="0"/>
              <a:t> </a:t>
            </a:r>
            <a:r>
              <a:rPr lang="es-ES" dirty="0" err="1" smtClean="0"/>
              <a:t>Asincrono</a:t>
            </a:r>
            <a:r>
              <a:rPr lang="es-ES" baseline="0" dirty="0" smtClean="0"/>
              <a:t> + </a:t>
            </a:r>
            <a:r>
              <a:rPr lang="es-ES" baseline="0" dirty="0" err="1" smtClean="0"/>
              <a:t>NoSQL</a:t>
            </a:r>
            <a:r>
              <a:rPr lang="es-ES" baseline="0" dirty="0" smtClean="0"/>
              <a:t> mayor escalabilidad modular y </a:t>
            </a:r>
            <a:r>
              <a:rPr lang="es-ES" baseline="0" dirty="0" err="1" smtClean="0"/>
              <a:t>acceso,node</a:t>
            </a:r>
            <a:r>
              <a:rPr lang="es-ES" baseline="0" dirty="0" smtClean="0"/>
              <a:t> permite desplegado en varias maquinas</a:t>
            </a:r>
          </a:p>
          <a:p>
            <a:r>
              <a:rPr lang="es-ES" baseline="0" dirty="0" err="1" smtClean="0"/>
              <a:t>Modulos</a:t>
            </a:r>
            <a:r>
              <a:rPr lang="es-ES" baseline="0" dirty="0" smtClean="0"/>
              <a:t>: Passport, socket.io, </a:t>
            </a:r>
            <a:r>
              <a:rPr lang="es-ES" baseline="0" dirty="0" err="1" smtClean="0"/>
              <a:t>geoip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user-agent</a:t>
            </a:r>
            <a:r>
              <a:rPr lang="es-ES" baseline="0" dirty="0" smtClean="0"/>
              <a:t>(navegador) Escalable, ya se hablo anteriormente, se han añadido mas elementos como </a:t>
            </a:r>
            <a:r>
              <a:rPr lang="es-ES" baseline="0" dirty="0" err="1" smtClean="0"/>
              <a:t>middlleware</a:t>
            </a:r>
            <a:endParaRPr lang="es-E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710D-C2ED-E744-95B7-21F5430D58D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981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Nuevas funcionalidades como un buscador de </a:t>
            </a:r>
            <a:r>
              <a:rPr lang="es-ES_tradnl" dirty="0" err="1" smtClean="0"/>
              <a:t>url</a:t>
            </a:r>
            <a:r>
              <a:rPr lang="es-ES_tradnl" dirty="0" smtClean="0"/>
              <a:t> / </a:t>
            </a:r>
            <a:r>
              <a:rPr lang="es-ES_tradnl" dirty="0" err="1" smtClean="0"/>
              <a:t>personalizaci</a:t>
            </a:r>
            <a:r>
              <a:rPr lang="es-ES" dirty="0" err="1" smtClean="0"/>
              <a:t>ón</a:t>
            </a:r>
            <a:r>
              <a:rPr lang="es-ES" dirty="0" smtClean="0"/>
              <a:t> de la </a:t>
            </a:r>
            <a:r>
              <a:rPr lang="es-ES" dirty="0" err="1" smtClean="0"/>
              <a:t>url</a:t>
            </a:r>
            <a:r>
              <a:rPr lang="es-ES" dirty="0" smtClean="0"/>
              <a:t> y mejorar la integración con</a:t>
            </a:r>
            <a:r>
              <a:rPr lang="es-ES" baseline="0" dirty="0" smtClean="0"/>
              <a:t> las redes sociales. – Monitorización de la aplicación de manera no intrusivas ¿</a:t>
            </a:r>
            <a:r>
              <a:rPr lang="es-ES" baseline="0" dirty="0" err="1" smtClean="0"/>
              <a:t>url</a:t>
            </a:r>
            <a:r>
              <a:rPr lang="es-ES" baseline="0" dirty="0" smtClean="0"/>
              <a:t> acortadas con publicidad, limite de </a:t>
            </a:r>
            <a:r>
              <a:rPr lang="es-ES" baseline="0" dirty="0" err="1" smtClean="0"/>
              <a:t>clicks</a:t>
            </a:r>
            <a:r>
              <a:rPr lang="es-ES" baseline="0" dirty="0" smtClean="0"/>
              <a:t> en una </a:t>
            </a:r>
            <a:r>
              <a:rPr lang="es-ES" baseline="0" dirty="0" err="1" smtClean="0"/>
              <a:t>url</a:t>
            </a:r>
            <a:r>
              <a:rPr lang="is-IS" baseline="0" dirty="0" smtClean="0"/>
              <a:t>…</a:t>
            </a:r>
            <a:r>
              <a:rPr lang="es-ES" baseline="0" dirty="0" smtClean="0"/>
              <a:t>? /usuarios </a:t>
            </a:r>
            <a:r>
              <a:rPr lang="es-ES" baseline="0" dirty="0" err="1" smtClean="0"/>
              <a:t>premium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C710D-C2ED-E744-95B7-21F5430D58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171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Aron</a:t>
            </a:r>
            <a:r>
              <a:rPr lang="en-US" dirty="0" smtClean="0"/>
              <a:t> </a:t>
            </a:r>
            <a:r>
              <a:rPr lang="en-US" dirty="0" err="1" smtClean="0"/>
              <a:t>Collados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UrlShortener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933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 Neue" charset="0"/>
                <a:ea typeface="Helvetica Neue" charset="0"/>
                <a:cs typeface="Helvetica Neue" charset="0"/>
              </a:rPr>
              <a:t>Preguntas</a:t>
            </a:r>
            <a:endParaRPr lang="en-US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026" name="Picture 2" descr="Resultado de imagen de ques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8045" y="1933303"/>
            <a:ext cx="4376058" cy="43760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027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>
                <a:latin typeface="Helvetica Neue" charset="0"/>
                <a:ea typeface="Helvetica Neue" charset="0"/>
                <a:cs typeface="Helvetica Neue" charset="0"/>
              </a:rPr>
              <a:t>Funcionalidad</a:t>
            </a:r>
            <a:endParaRPr lang="es-ES_tradnl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s-ES_tradnl" sz="4000" dirty="0" err="1" smtClean="0">
                <a:latin typeface="Helvetica Neue" charset="0"/>
                <a:ea typeface="Helvetica Neue" charset="0"/>
                <a:cs typeface="Helvetica Neue" charset="0"/>
              </a:rPr>
              <a:t>Busquedas</a:t>
            </a:r>
            <a:r>
              <a:rPr lang="es-ES_tradnl" sz="40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_tradnl" sz="4000" dirty="0" smtClean="0"/>
              <a:t>≈</a:t>
            </a:r>
          </a:p>
          <a:p>
            <a:pPr>
              <a:buFont typeface="Arial" charset="0"/>
              <a:buChar char="•"/>
            </a:pPr>
            <a:r>
              <a:rPr lang="es-ES_tradnl" sz="4000" dirty="0" smtClean="0">
                <a:latin typeface="Helvetica Neue" charset="0"/>
                <a:ea typeface="Helvetica Neue" charset="0"/>
                <a:cs typeface="Helvetica Neue" charset="0"/>
              </a:rPr>
              <a:t>Usuarios </a:t>
            </a:r>
            <a:r>
              <a:rPr lang="es-ES_tradnl" sz="4000" dirty="0" smtClean="0"/>
              <a:t>✔</a:t>
            </a:r>
          </a:p>
          <a:p>
            <a:pPr>
              <a:buFont typeface="Arial" charset="0"/>
              <a:buChar char="•"/>
            </a:pPr>
            <a:r>
              <a:rPr lang="es-ES_tradnl" sz="4000" dirty="0" smtClean="0">
                <a:latin typeface="Helvetica Neue" charset="0"/>
                <a:ea typeface="Helvetica Neue" charset="0"/>
                <a:cs typeface="Helvetica Neue" charset="0"/>
              </a:rPr>
              <a:t>Estadísticas </a:t>
            </a:r>
            <a:r>
              <a:rPr lang="es-ES_tradnl" sz="4000" dirty="0" smtClean="0"/>
              <a:t>≈</a:t>
            </a:r>
            <a:endParaRPr lang="es-ES_tradnl" sz="40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Font typeface="Arial" charset="0"/>
              <a:buChar char="•"/>
            </a:pPr>
            <a:r>
              <a:rPr lang="es-ES_tradnl" sz="4000" dirty="0" smtClean="0">
                <a:latin typeface="Helvetica Neue" charset="0"/>
                <a:ea typeface="Helvetica Neue" charset="0"/>
                <a:cs typeface="Helvetica Neue" charset="0"/>
              </a:rPr>
              <a:t>Visibilidad </a:t>
            </a:r>
            <a:r>
              <a:rPr lang="es-ES_tradnl" sz="4000" dirty="0" smtClean="0"/>
              <a:t>✔</a:t>
            </a:r>
            <a:endParaRPr lang="es-ES_tradnl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3200" dirty="0" smtClean="0">
                <a:latin typeface="Helvetica Neue"/>
              </a:rPr>
              <a:t>Requisitos de interfaz grafica con desarrollo incompleto.</a:t>
            </a:r>
            <a:endParaRPr lang="es-ES" sz="3200" dirty="0">
              <a:latin typeface="Helvetica Neue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6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0253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Búsquedas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46857"/>
            <a:ext cx="12192000" cy="530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Estadisticas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136" y="1737360"/>
            <a:ext cx="4720047" cy="148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37360"/>
            <a:ext cx="7302136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27972"/>
            <a:ext cx="109156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8149" y="4247197"/>
            <a:ext cx="49815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Implementación</a:t>
            </a:r>
            <a:endParaRPr lang="es-ES_tradnl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1" y="1902691"/>
            <a:ext cx="10058400" cy="2909455"/>
          </a:xfrm>
        </p:spPr>
        <p:txBody>
          <a:bodyPr anchor="t">
            <a:normAutofit/>
          </a:bodyPr>
          <a:lstStyle/>
          <a:p>
            <a:pPr>
              <a:buFont typeface="Arial" charset="0"/>
              <a:buChar char="•"/>
            </a:pPr>
            <a:r>
              <a:rPr lang="es-ES" sz="3800" dirty="0" smtClean="0">
                <a:latin typeface="Helvetica Neue" charset="0"/>
                <a:ea typeface="Helvetica Neue" charset="0"/>
                <a:cs typeface="Helvetica Neue" charset="0"/>
              </a:rPr>
              <a:t>REST </a:t>
            </a:r>
            <a:r>
              <a:rPr lang="es-ES_tradnl" sz="3600" dirty="0" smtClean="0"/>
              <a:t>✔</a:t>
            </a:r>
            <a:endParaRPr lang="es-ES" sz="3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Font typeface="Arial" charset="0"/>
              <a:buChar char="•"/>
            </a:pPr>
            <a:r>
              <a:rPr lang="es-ES" sz="3800" dirty="0" smtClean="0">
                <a:latin typeface="Helvetica Neue" charset="0"/>
                <a:ea typeface="Helvetica Neue" charset="0"/>
                <a:cs typeface="Helvetica Neue" charset="0"/>
              </a:rPr>
              <a:t>SOAP </a:t>
            </a:r>
            <a:r>
              <a:rPr lang="es-ES_tradnl" sz="4000" dirty="0"/>
              <a:t>✘</a:t>
            </a:r>
            <a:endParaRPr lang="es-ES" sz="38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Font typeface="Arial" charset="0"/>
              <a:buChar char="•"/>
            </a:pPr>
            <a:r>
              <a:rPr lang="es-ES" sz="3800" dirty="0" smtClean="0">
                <a:latin typeface="Helvetica Neue" charset="0"/>
                <a:ea typeface="Helvetica Neue" charset="0"/>
                <a:cs typeface="Helvetica Neue" charset="0"/>
              </a:rPr>
              <a:t>TDD </a:t>
            </a:r>
            <a:r>
              <a:rPr lang="es-ES_tradnl" sz="4000" dirty="0"/>
              <a:t>✔</a:t>
            </a:r>
            <a:endParaRPr lang="es-ES" sz="3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Font typeface="Arial" charset="0"/>
              <a:buChar char="•"/>
            </a:pPr>
            <a:endParaRPr lang="es-ES" sz="3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Font typeface="Arial" charset="0"/>
              <a:buChar char="•"/>
            </a:pPr>
            <a:endParaRPr lang="es-ES" sz="3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Font typeface="Arial" charset="0"/>
              <a:buChar char="•"/>
            </a:pPr>
            <a:endParaRPr lang="es-ES" sz="3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Font typeface="Arial" charset="0"/>
              <a:buChar char="•"/>
            </a:pPr>
            <a:endParaRPr lang="es-ES" sz="3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Font typeface="Arial" charset="0"/>
              <a:buChar char="•"/>
            </a:pPr>
            <a:endParaRPr lang="es-ES" sz="3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Font typeface="Arial" charset="0"/>
              <a:buChar char="•"/>
            </a:pPr>
            <a:endParaRPr lang="es-ES" sz="3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39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Test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3814355" cy="402336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s-ES" sz="3200" b="1" dirty="0" smtClean="0">
                <a:latin typeface="Helvetica Neue"/>
              </a:rPr>
              <a:t>Cerca de 30 test.</a:t>
            </a:r>
          </a:p>
          <a:p>
            <a:pPr>
              <a:buFont typeface="Arial" pitchFamily="34" charset="0"/>
              <a:buChar char="•"/>
            </a:pPr>
            <a:r>
              <a:rPr lang="es-ES" sz="3200" b="1" dirty="0" smtClean="0">
                <a:latin typeface="Helvetica Neue"/>
              </a:rPr>
              <a:t>Validación de las funcionalidades.</a:t>
            </a:r>
          </a:p>
          <a:p>
            <a:pPr>
              <a:buFont typeface="Arial" pitchFamily="34" charset="0"/>
              <a:buChar char="•"/>
            </a:pPr>
            <a:endParaRPr lang="es-ES" sz="3200" b="1" dirty="0" smtClean="0">
              <a:latin typeface="Helvetica Neue"/>
            </a:endParaRP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11634" y="286603"/>
            <a:ext cx="7106195" cy="609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s-ES" dirty="0" err="1" smtClean="0">
                <a:latin typeface="Helvetica Neue" charset="0"/>
                <a:ea typeface="Helvetica Neue" charset="0"/>
                <a:cs typeface="Helvetica Neue" charset="0"/>
              </a:rPr>
              <a:t>ecnologías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727" y="2407578"/>
            <a:ext cx="3348973" cy="1892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385" y="2721362"/>
            <a:ext cx="5128352" cy="3418901"/>
          </a:xfrm>
          <a:prstGeom prst="rect">
            <a:avLst/>
          </a:prstGeom>
        </p:spPr>
      </p:pic>
      <p:pic>
        <p:nvPicPr>
          <p:cNvPr id="5122" name="Picture 2" descr="Resultado de imagen de angular 1.3.x a 1.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06727" y="160338"/>
            <a:ext cx="2379068" cy="2521911"/>
          </a:xfrm>
          <a:prstGeom prst="rect">
            <a:avLst/>
          </a:prstGeom>
          <a:noFill/>
        </p:spPr>
      </p:pic>
      <p:pic>
        <p:nvPicPr>
          <p:cNvPr id="5124" name="Picture 4" descr="Resultado de imagen de lodash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84574" y="4430813"/>
            <a:ext cx="1578821" cy="1578821"/>
          </a:xfrm>
          <a:prstGeom prst="rect">
            <a:avLst/>
          </a:prstGeom>
          <a:noFill/>
        </p:spPr>
      </p:pic>
      <p:sp>
        <p:nvSpPr>
          <p:cNvPr id="5126" name="AutoShape 6" descr="Resultado de imagen de highcha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128" name="AutoShape 8" descr="Resultado de imagen de highcha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130" name="AutoShape 10" descr="Resultado de imagen de highcha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132" name="AutoShape 12" descr="Resultado de imagen de highcha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134" name="AutoShape 14" descr="Resultado de imagen de highcha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136" name="AutoShape 16" descr="Resultado de imagen de highcha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138" name="AutoShape 18" descr="Resultado de imagen de highcha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140" name="AutoShape 20" descr="Resultado de imagen de highcha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142" name="AutoShape 22" descr="Resultado de imagen de highcha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144" name="AutoShape 24" descr="Resultado de imagen de highcha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146" name="AutoShape 26" descr="Resultado de imagen de highcha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148" name="AutoShape 28" descr="Resultado de imagen de highcha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150" name="AutoShape 30" descr="Resultado de imagen de highcha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152" name="AutoShape 32" descr="Resultado de imagen de highcha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54" name="Picture 34" descr="Resultado de imagen de highchart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31850" y="2039858"/>
            <a:ext cx="2390955" cy="23909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35522484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Futuro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2909496"/>
            <a:ext cx="4937760" cy="2018054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s-ES_tradnl" sz="2500" dirty="0" smtClean="0"/>
              <a:t> Buscador Avanzado:  Por idioma, región …</a:t>
            </a:r>
          </a:p>
          <a:p>
            <a:pPr>
              <a:buFont typeface="Arial" charset="0"/>
              <a:buChar char="•"/>
            </a:pPr>
            <a:r>
              <a:rPr lang="es-ES_tradnl" sz="2500" dirty="0" smtClean="0"/>
              <a:t>Indexación de contenidos.</a:t>
            </a:r>
          </a:p>
          <a:p>
            <a:pPr>
              <a:buFont typeface="Arial" charset="0"/>
              <a:buChar char="•"/>
            </a:pPr>
            <a:r>
              <a:rPr lang="es-ES" sz="2500" dirty="0" smtClean="0"/>
              <a:t>Aplicación WEB</a:t>
            </a:r>
          </a:p>
        </p:txBody>
      </p:sp>
      <p:pic>
        <p:nvPicPr>
          <p:cNvPr id="3075" name="Picture 3" descr="Resultado de imagen de futur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7289" y="1917436"/>
            <a:ext cx="5670460" cy="40086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0652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7797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DASHBOARD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409" y="914400"/>
            <a:ext cx="11109100" cy="517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Retrospectiva</Template>
  <TotalTime>1090</TotalTime>
  <Words>202</Words>
  <Application>Microsoft Office PowerPoint</Application>
  <PresentationFormat>Personalizado</PresentationFormat>
  <Paragraphs>37</Paragraphs>
  <Slides>10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Retrospect</vt:lpstr>
      <vt:lpstr>Aron Collados</vt:lpstr>
      <vt:lpstr>Funcionalidad</vt:lpstr>
      <vt:lpstr>Búsquedas</vt:lpstr>
      <vt:lpstr>Estadisticas</vt:lpstr>
      <vt:lpstr>Implementación</vt:lpstr>
      <vt:lpstr>Test</vt:lpstr>
      <vt:lpstr>Tecnologías</vt:lpstr>
      <vt:lpstr>Futuro</vt:lpstr>
      <vt:lpstr>DASHBOARD</vt:lpstr>
      <vt:lpstr>Preguntas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JapaneseViolet</dc:title>
  <dc:creator>Agustin Navarro</dc:creator>
  <cp:lastModifiedBy>Aron</cp:lastModifiedBy>
  <cp:revision>32</cp:revision>
  <dcterms:created xsi:type="dcterms:W3CDTF">2015-12-17T19:44:06Z</dcterms:created>
  <dcterms:modified xsi:type="dcterms:W3CDTF">2016-09-02T14:04:20Z</dcterms:modified>
</cp:coreProperties>
</file>