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5dc6d70f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5dc6d70f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mapped the desired rotations of the </a:t>
            </a:r>
            <a:r>
              <a:rPr lang="en"/>
              <a:t>oculus</a:t>
            </a:r>
            <a:r>
              <a:rPr lang="en"/>
              <a:t>’ controllers to two virtual 3d objects in the scene. The gray squares in this video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5dc6d70f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5dc6d70f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full </a:t>
            </a:r>
            <a:r>
              <a:rPr lang="en"/>
              <a:t>hierarchy</a:t>
            </a:r>
            <a:r>
              <a:rPr lang="en"/>
              <a:t> of the OVRPlayerController. All the scripts that create a movement is attached to the Man03 object. Then I change the transform of the parent OVRPlayerController using LERP for translations and SLERP for rotations.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5dc6d70fd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5dc6d70fd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b77f798d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b77f798d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5dc6d70f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5dc6d70f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my first presentation of this locomotion technique, I said that this type of locomotion is more fit for the speed metric than the accuracy and the simulator sickness.</a:t>
            </a:r>
            <a:endParaRPr/>
          </a:p>
          <a:p>
            <a:pPr indent="0" lvl="0" marL="0" rtl="0" algn="l">
              <a:spcBef>
                <a:spcPts val="0"/>
              </a:spcBef>
              <a:spcAft>
                <a:spcPts val="0"/>
              </a:spcAft>
              <a:buNone/>
            </a:pPr>
            <a:r>
              <a:rPr lang="en"/>
              <a:t>In the next slides, I ‘ll discuss the results of all locomotion techniques that we implemented in classe, in order to check </a:t>
            </a:r>
            <a:r>
              <a:rPr lang="en"/>
              <a:t>whether</a:t>
            </a:r>
            <a:r>
              <a:rPr lang="en"/>
              <a:t> my goals are </a:t>
            </a:r>
            <a:r>
              <a:rPr lang="en"/>
              <a:t>achieved</a:t>
            </a:r>
            <a:r>
              <a:rPr lang="en"/>
              <a:t> or not.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b77f798d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b77f798d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the speed evaluation, I would say that the technique, comparing to other projects that we had here, has tendency to boost the speed metric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15dc6d70fd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15dc6d70fd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accuracy part, I don’t think that this diagram reflects </a:t>
            </a:r>
            <a:r>
              <a:rPr lang="en"/>
              <a:t>truly</a:t>
            </a:r>
            <a:r>
              <a:rPr lang="en"/>
              <a:t> the accuracy of our locomotion techniques because there are not very big variations in the diagram even with different types of locomotions. </a:t>
            </a:r>
            <a:endParaRPr/>
          </a:p>
          <a:p>
            <a:pPr indent="0" lvl="0" marL="0" rtl="0" algn="l">
              <a:spcBef>
                <a:spcPts val="0"/>
              </a:spcBef>
              <a:spcAft>
                <a:spcPts val="0"/>
              </a:spcAft>
              <a:buNone/>
            </a:pPr>
            <a:r>
              <a:rPr lang="en"/>
              <a:t>In spite of this idea, I found that my </a:t>
            </a:r>
            <a:r>
              <a:rPr lang="en"/>
              <a:t>locomotion</a:t>
            </a:r>
            <a:r>
              <a:rPr lang="en"/>
              <a:t> technique  have a decent accuracy score.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15dc6d70f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15dc6d70f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Unfortunately, my </a:t>
            </a:r>
            <a:r>
              <a:rPr lang="en"/>
              <a:t>locomotion</a:t>
            </a:r>
            <a:r>
              <a:rPr lang="en"/>
              <a:t> technique induced motion sickness in most of the players. Actually, some of my close friends couldn’t finish the track. The only one that felt less motion sickness is Arthur and that’s maybe because both of our locomotion technique belong to the same category.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5dc6d70fd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5dc6d70fd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find that evaluating the speed and the accuracy metrics cannot be done </a:t>
            </a:r>
            <a:r>
              <a:rPr lang="en"/>
              <a:t>separately</a:t>
            </a:r>
            <a:r>
              <a:rPr lang="en"/>
              <a:t>. There is always a tradeoff between these two concepts.</a:t>
            </a:r>
            <a:endParaRPr/>
          </a:p>
          <a:p>
            <a:pPr indent="0" lvl="0" marL="0" rtl="0" algn="l">
              <a:spcBef>
                <a:spcPts val="0"/>
              </a:spcBef>
              <a:spcAft>
                <a:spcPts val="0"/>
              </a:spcAft>
              <a:buNone/>
            </a:pPr>
            <a:r>
              <a:rPr lang="en"/>
              <a:t>Maybe design an experiment where there is a limited time to finish the parkour and each collectible will increase the remaining time?</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0cb239799_2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0cb239799_2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7664a200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7664a200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085b9f7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085b9f7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b77f798d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b77f798d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idea was to combine a </a:t>
            </a:r>
            <a:r>
              <a:rPr lang="en"/>
              <a:t>character</a:t>
            </a:r>
            <a:r>
              <a:rPr lang="en"/>
              <a:t> with a helmet that has one or multiple fans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5dc6d70f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5dc6d70f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 good time of reflexion, here is the final 3d model that I designed.</a:t>
            </a:r>
            <a:endParaRPr/>
          </a:p>
          <a:p>
            <a:pPr indent="0" lvl="0" marL="0" rtl="0" algn="l">
              <a:spcBef>
                <a:spcPts val="0"/>
              </a:spcBef>
              <a:spcAft>
                <a:spcPts val="0"/>
              </a:spcAft>
              <a:buNone/>
            </a:pPr>
            <a:r>
              <a:rPr lang="en"/>
              <a:t>So I found this helmet in a free asset in the unity’ store and I made all other parts by myself.</a:t>
            </a:r>
            <a:endParaRPr/>
          </a:p>
          <a:p>
            <a:pPr indent="0" lvl="0" marL="0" rtl="0" algn="l">
              <a:spcBef>
                <a:spcPts val="0"/>
              </a:spcBef>
              <a:spcAft>
                <a:spcPts val="0"/>
              </a:spcAft>
              <a:buNone/>
            </a:pPr>
            <a:r>
              <a:rPr lang="en"/>
              <a:t>The fans will move accordingly to the movement, meaning if you want to make a sharp right ,only the left fan will work and vice versa</a:t>
            </a:r>
            <a:endParaRPr/>
          </a:p>
          <a:p>
            <a:pPr indent="0" lvl="0" marL="0" rtl="0" algn="l">
              <a:spcBef>
                <a:spcPts val="0"/>
              </a:spcBef>
              <a:spcAft>
                <a:spcPts val="0"/>
              </a:spcAft>
              <a:buNone/>
            </a:pPr>
            <a:r>
              <a:rPr lang="en"/>
              <a:t>If you are moving forward both of them will work. I called theses fans the steering fans.</a:t>
            </a:r>
            <a:endParaRPr/>
          </a:p>
          <a:p>
            <a:pPr indent="0" lvl="0" marL="0" rtl="0" algn="l">
              <a:spcBef>
                <a:spcPts val="0"/>
              </a:spcBef>
              <a:spcAft>
                <a:spcPts val="0"/>
              </a:spcAft>
              <a:buNone/>
            </a:pPr>
            <a:r>
              <a:rPr lang="en"/>
              <a:t>The Third fan which resides on top of the helmet is called the elevation fan, this fan will work constantly and tilt according to the direction of elevation that the user chose.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3e4ccab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3e4ccab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3e4ccab9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3e4ccab9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b77f798d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b77f798d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b77f798d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b77f798d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Loosing the control factor, replacing the 2 degrees of freedom of the left controller by the two buttons gives the user less control of the heliboy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9" name="Shape 9"/>
        <p:cNvGrpSpPr/>
        <p:nvPr/>
      </p:nvGrpSpPr>
      <p:grpSpPr>
        <a:xfrm>
          <a:off x="0" y="0"/>
          <a:ext cx="0" cy="0"/>
          <a:chOff x="0" y="0"/>
          <a:chExt cx="0" cy="0"/>
        </a:xfrm>
      </p:grpSpPr>
      <p:sp>
        <p:nvSpPr>
          <p:cNvPr id="10" name="Google Shape;10;p2"/>
          <p:cNvSpPr/>
          <p:nvPr/>
        </p:nvSpPr>
        <p:spPr>
          <a:xfrm rot="5400000">
            <a:off x="-1515884" y="-1719378"/>
            <a:ext cx="3679200" cy="3679200"/>
          </a:xfrm>
          <a:prstGeom prst="blockArc">
            <a:avLst>
              <a:gd fmla="val 15904124" name="adj1"/>
              <a:gd fmla="val 722519" name="adj2"/>
              <a:gd fmla="val 7278"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10800000">
            <a:off x="708000" y="399750"/>
            <a:ext cx="7728000" cy="4344000"/>
          </a:xfrm>
          <a:prstGeom prst="round1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12" name="Google Shape;12;p2"/>
          <p:cNvSpPr/>
          <p:nvPr/>
        </p:nvSpPr>
        <p:spPr>
          <a:xfrm rot="-2175913">
            <a:off x="6501213" y="3908853"/>
            <a:ext cx="1705595" cy="1705595"/>
          </a:xfrm>
          <a:prstGeom prst="blockArc">
            <a:avLst>
              <a:gd fmla="val 13003178" name="adj1"/>
              <a:gd fmla="val 2121832" name="adj2"/>
              <a:gd fmla="val 25028" name="adj3"/>
            </a:avLst>
          </a:prstGeom>
          <a:solidFill>
            <a:srgbClr val="BDC1C6"/>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13" name="Google Shape;13;p2"/>
          <p:cNvSpPr txBox="1"/>
          <p:nvPr/>
        </p:nvSpPr>
        <p:spPr>
          <a:xfrm>
            <a:off x="1355650" y="744575"/>
            <a:ext cx="6261600" cy="2395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t/>
            </a:r>
            <a:endParaRPr b="1" sz="4800">
              <a:solidFill>
                <a:srgbClr val="27316F"/>
              </a:solidFill>
              <a:latin typeface="Montserrat"/>
              <a:ea typeface="Montserrat"/>
              <a:cs typeface="Montserrat"/>
              <a:sym typeface="Montserrat"/>
            </a:endParaRPr>
          </a:p>
        </p:txBody>
      </p:sp>
      <p:sp>
        <p:nvSpPr>
          <p:cNvPr id="14" name="Google Shape;14;p2"/>
          <p:cNvSpPr txBox="1"/>
          <p:nvPr/>
        </p:nvSpPr>
        <p:spPr>
          <a:xfrm>
            <a:off x="1355650" y="3396875"/>
            <a:ext cx="4048500" cy="53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27316F"/>
              </a:solidFill>
              <a:latin typeface="Montserrat"/>
              <a:ea typeface="Montserrat"/>
              <a:cs typeface="Montserrat"/>
              <a:sym typeface="Montserrat"/>
            </a:endParaRPr>
          </a:p>
        </p:txBody>
      </p:sp>
      <p:sp>
        <p:nvSpPr>
          <p:cNvPr id="15" name="Google Shape;15;p2"/>
          <p:cNvSpPr txBox="1"/>
          <p:nvPr/>
        </p:nvSpPr>
        <p:spPr>
          <a:xfrm>
            <a:off x="1080000" y="2834125"/>
            <a:ext cx="6840000" cy="1485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27316F"/>
              </a:solidFill>
              <a:latin typeface="Montserrat"/>
              <a:ea typeface="Montserrat"/>
              <a:cs typeface="Montserrat"/>
              <a:sym typeface="Montserrat"/>
            </a:endParaRPr>
          </a:p>
        </p:txBody>
      </p:sp>
      <p:sp>
        <p:nvSpPr>
          <p:cNvPr id="16" name="Google Shape;16;p2"/>
          <p:cNvSpPr txBox="1"/>
          <p:nvPr>
            <p:ph type="title"/>
          </p:nvPr>
        </p:nvSpPr>
        <p:spPr>
          <a:xfrm>
            <a:off x="1441200" y="1455663"/>
            <a:ext cx="6261600" cy="1362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None/>
              <a:defRPr sz="6000">
                <a:solidFill>
                  <a:schemeClr val="accent1"/>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p:txBody>
      </p:sp>
      <p:sp>
        <p:nvSpPr>
          <p:cNvPr id="17" name="Google Shape;17;p2"/>
          <p:cNvSpPr txBox="1"/>
          <p:nvPr>
            <p:ph idx="1" type="subTitle"/>
          </p:nvPr>
        </p:nvSpPr>
        <p:spPr>
          <a:xfrm>
            <a:off x="2649875" y="3207913"/>
            <a:ext cx="3823800" cy="620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None/>
              <a:defRPr sz="2000"/>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p:txBody>
      </p:sp>
      <p:sp>
        <p:nvSpPr>
          <p:cNvPr id="18" name="Google Shape;18;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81" name="Shape 81"/>
        <p:cNvGrpSpPr/>
        <p:nvPr/>
      </p:nvGrpSpPr>
      <p:grpSpPr>
        <a:xfrm>
          <a:off x="0" y="0"/>
          <a:ext cx="0" cy="0"/>
          <a:chOff x="0" y="0"/>
          <a:chExt cx="0" cy="0"/>
        </a:xfrm>
      </p:grpSpPr>
      <p:sp>
        <p:nvSpPr>
          <p:cNvPr id="82" name="Google Shape;82;p11"/>
          <p:cNvSpPr/>
          <p:nvPr/>
        </p:nvSpPr>
        <p:spPr>
          <a:xfrm rot="4458820">
            <a:off x="-1366688" y="4266321"/>
            <a:ext cx="2387832" cy="2387832"/>
          </a:xfrm>
          <a:prstGeom prst="blockArc">
            <a:avLst>
              <a:gd fmla="val 12020406" name="adj1"/>
              <a:gd fmla="val 16274686" name="adj2"/>
              <a:gd fmla="val 10157" name="adj3"/>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rot="10800000">
            <a:off x="2493150" y="1026650"/>
            <a:ext cx="4157700" cy="2669100"/>
          </a:xfrm>
          <a:prstGeom prst="round1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hasCustomPrompt="1" type="title"/>
          </p:nvPr>
        </p:nvSpPr>
        <p:spPr>
          <a:xfrm>
            <a:off x="2493150" y="987600"/>
            <a:ext cx="4157700" cy="2669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5" name="Google Shape;85;p11"/>
          <p:cNvSpPr txBox="1"/>
          <p:nvPr>
            <p:ph idx="2" type="title"/>
          </p:nvPr>
        </p:nvSpPr>
        <p:spPr>
          <a:xfrm>
            <a:off x="2999550" y="3695750"/>
            <a:ext cx="3144900" cy="874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solidFill>
                  <a:schemeClr val="accent1"/>
                </a:solidFill>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86" name="Google Shape;86;p11"/>
          <p:cNvSpPr/>
          <p:nvPr/>
        </p:nvSpPr>
        <p:spPr>
          <a:xfrm rot="10800000">
            <a:off x="7185416" y="-1943003"/>
            <a:ext cx="3679200" cy="3679200"/>
          </a:xfrm>
          <a:prstGeom prst="blockArc">
            <a:avLst>
              <a:gd fmla="val 15904124" name="adj1"/>
              <a:gd fmla="val 21548879" name="adj2"/>
              <a:gd fmla="val 9599"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90" name="Shape 90"/>
        <p:cNvGrpSpPr/>
        <p:nvPr/>
      </p:nvGrpSpPr>
      <p:grpSpPr>
        <a:xfrm>
          <a:off x="0" y="0"/>
          <a:ext cx="0" cy="0"/>
          <a:chOff x="0" y="0"/>
          <a:chExt cx="0" cy="0"/>
        </a:xfrm>
      </p:grpSpPr>
      <p:sp>
        <p:nvSpPr>
          <p:cNvPr id="91" name="Google Shape;91;p13"/>
          <p:cNvSpPr/>
          <p:nvPr/>
        </p:nvSpPr>
        <p:spPr>
          <a:xfrm>
            <a:off x="-154350" y="236675"/>
            <a:ext cx="9452700" cy="661500"/>
          </a:xfrm>
          <a:prstGeom prst="rect">
            <a:avLst/>
          </a:prstGeom>
          <a:solidFill>
            <a:srgbClr val="75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txBox="1"/>
          <p:nvPr/>
        </p:nvSpPr>
        <p:spPr>
          <a:xfrm>
            <a:off x="1094125" y="389075"/>
            <a:ext cx="6825900" cy="7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93" name="Google Shape;93;p13"/>
          <p:cNvSpPr txBox="1"/>
          <p:nvPr>
            <p:ph idx="1" type="subTitle"/>
          </p:nvPr>
        </p:nvSpPr>
        <p:spPr>
          <a:xfrm>
            <a:off x="1030775" y="3087275"/>
            <a:ext cx="22530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accent3"/>
                </a:solidFill>
              </a:defRPr>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94" name="Google Shape;94;p13"/>
          <p:cNvSpPr txBox="1"/>
          <p:nvPr>
            <p:ph idx="2" type="subTitle"/>
          </p:nvPr>
        </p:nvSpPr>
        <p:spPr>
          <a:xfrm>
            <a:off x="1030775" y="3404675"/>
            <a:ext cx="2253000" cy="90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95" name="Google Shape;95;p13"/>
          <p:cNvSpPr txBox="1"/>
          <p:nvPr>
            <p:ph idx="3" type="subTitle"/>
          </p:nvPr>
        </p:nvSpPr>
        <p:spPr>
          <a:xfrm>
            <a:off x="3445500" y="3087275"/>
            <a:ext cx="22530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accent3"/>
                </a:solidFill>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96" name="Google Shape;96;p13"/>
          <p:cNvSpPr txBox="1"/>
          <p:nvPr>
            <p:ph idx="4" type="subTitle"/>
          </p:nvPr>
        </p:nvSpPr>
        <p:spPr>
          <a:xfrm>
            <a:off x="3445500" y="3404675"/>
            <a:ext cx="2253000" cy="90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97" name="Google Shape;97;p13"/>
          <p:cNvSpPr txBox="1"/>
          <p:nvPr>
            <p:ph idx="5" type="subTitle"/>
          </p:nvPr>
        </p:nvSpPr>
        <p:spPr>
          <a:xfrm>
            <a:off x="5860225" y="3087275"/>
            <a:ext cx="22530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accent3"/>
                </a:solidFill>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98" name="Google Shape;98;p13"/>
          <p:cNvSpPr txBox="1"/>
          <p:nvPr>
            <p:ph idx="6" type="subTitle"/>
          </p:nvPr>
        </p:nvSpPr>
        <p:spPr>
          <a:xfrm>
            <a:off x="5860225" y="3404675"/>
            <a:ext cx="2253000" cy="90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99" name="Google Shape;99;p13"/>
          <p:cNvSpPr/>
          <p:nvPr/>
        </p:nvSpPr>
        <p:spPr>
          <a:xfrm>
            <a:off x="-879187" y="4312178"/>
            <a:ext cx="1705500" cy="1705500"/>
          </a:xfrm>
          <a:prstGeom prst="blockArc">
            <a:avLst>
              <a:gd fmla="val 16164733" name="adj1"/>
              <a:gd fmla="val 104114" name="adj2"/>
              <a:gd fmla="val 12778" name="adj3"/>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txBox="1"/>
          <p:nvPr>
            <p:ph type="title"/>
          </p:nvPr>
        </p:nvSpPr>
        <p:spPr>
          <a:xfrm>
            <a:off x="1094125" y="281075"/>
            <a:ext cx="773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5">
    <p:spTree>
      <p:nvGrpSpPr>
        <p:cNvPr id="102" name="Shape 102"/>
        <p:cNvGrpSpPr/>
        <p:nvPr/>
      </p:nvGrpSpPr>
      <p:grpSpPr>
        <a:xfrm>
          <a:off x="0" y="0"/>
          <a:ext cx="0" cy="0"/>
          <a:chOff x="0" y="0"/>
          <a:chExt cx="0" cy="0"/>
        </a:xfrm>
      </p:grpSpPr>
      <p:sp>
        <p:nvSpPr>
          <p:cNvPr id="103" name="Google Shape;103;p14"/>
          <p:cNvSpPr/>
          <p:nvPr/>
        </p:nvSpPr>
        <p:spPr>
          <a:xfrm>
            <a:off x="-154350" y="236675"/>
            <a:ext cx="9452700" cy="661500"/>
          </a:xfrm>
          <a:prstGeom prst="rect">
            <a:avLst/>
          </a:prstGeom>
          <a:solidFill>
            <a:srgbClr val="75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1094125" y="389075"/>
            <a:ext cx="6825900" cy="7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105" name="Google Shape;105;p14"/>
          <p:cNvSpPr txBox="1"/>
          <p:nvPr>
            <p:ph idx="1" type="subTitle"/>
          </p:nvPr>
        </p:nvSpPr>
        <p:spPr>
          <a:xfrm>
            <a:off x="1030775" y="3412400"/>
            <a:ext cx="22530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accent3"/>
                </a:solidFill>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06" name="Google Shape;106;p14"/>
          <p:cNvSpPr txBox="1"/>
          <p:nvPr>
            <p:ph idx="2" type="subTitle"/>
          </p:nvPr>
        </p:nvSpPr>
        <p:spPr>
          <a:xfrm>
            <a:off x="1030775" y="3729800"/>
            <a:ext cx="2253000" cy="90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07" name="Google Shape;107;p14"/>
          <p:cNvSpPr txBox="1"/>
          <p:nvPr>
            <p:ph idx="3" type="subTitle"/>
          </p:nvPr>
        </p:nvSpPr>
        <p:spPr>
          <a:xfrm>
            <a:off x="3445500" y="3412400"/>
            <a:ext cx="22530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accent3"/>
                </a:solidFill>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08" name="Google Shape;108;p14"/>
          <p:cNvSpPr txBox="1"/>
          <p:nvPr>
            <p:ph idx="4" type="subTitle"/>
          </p:nvPr>
        </p:nvSpPr>
        <p:spPr>
          <a:xfrm>
            <a:off x="3445500" y="3729800"/>
            <a:ext cx="2253000" cy="90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09" name="Google Shape;109;p14"/>
          <p:cNvSpPr txBox="1"/>
          <p:nvPr>
            <p:ph idx="5" type="subTitle"/>
          </p:nvPr>
        </p:nvSpPr>
        <p:spPr>
          <a:xfrm>
            <a:off x="5860225" y="3412400"/>
            <a:ext cx="22530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accent3"/>
                </a:solidFill>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10" name="Google Shape;110;p14"/>
          <p:cNvSpPr txBox="1"/>
          <p:nvPr>
            <p:ph idx="6" type="subTitle"/>
          </p:nvPr>
        </p:nvSpPr>
        <p:spPr>
          <a:xfrm>
            <a:off x="5860225" y="3729800"/>
            <a:ext cx="2253000" cy="90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11" name="Google Shape;111;p14"/>
          <p:cNvSpPr txBox="1"/>
          <p:nvPr>
            <p:ph idx="7" type="subTitle"/>
          </p:nvPr>
        </p:nvSpPr>
        <p:spPr>
          <a:xfrm>
            <a:off x="1030775" y="1864600"/>
            <a:ext cx="22530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accent3"/>
                </a:solidFill>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12" name="Google Shape;112;p14"/>
          <p:cNvSpPr txBox="1"/>
          <p:nvPr>
            <p:ph idx="8" type="subTitle"/>
          </p:nvPr>
        </p:nvSpPr>
        <p:spPr>
          <a:xfrm>
            <a:off x="1030775" y="2182000"/>
            <a:ext cx="2253000" cy="90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13" name="Google Shape;113;p14"/>
          <p:cNvSpPr txBox="1"/>
          <p:nvPr>
            <p:ph idx="9" type="subTitle"/>
          </p:nvPr>
        </p:nvSpPr>
        <p:spPr>
          <a:xfrm>
            <a:off x="3445500" y="1864600"/>
            <a:ext cx="22530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accent3"/>
                </a:solidFill>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14" name="Google Shape;114;p14"/>
          <p:cNvSpPr txBox="1"/>
          <p:nvPr>
            <p:ph idx="13" type="subTitle"/>
          </p:nvPr>
        </p:nvSpPr>
        <p:spPr>
          <a:xfrm>
            <a:off x="3445500" y="2182000"/>
            <a:ext cx="2253000" cy="90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15" name="Google Shape;115;p14"/>
          <p:cNvSpPr txBox="1"/>
          <p:nvPr>
            <p:ph idx="14" type="subTitle"/>
          </p:nvPr>
        </p:nvSpPr>
        <p:spPr>
          <a:xfrm>
            <a:off x="5860225" y="1864600"/>
            <a:ext cx="22530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accent3"/>
                </a:solidFill>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16" name="Google Shape;116;p14"/>
          <p:cNvSpPr txBox="1"/>
          <p:nvPr>
            <p:ph idx="15" type="subTitle"/>
          </p:nvPr>
        </p:nvSpPr>
        <p:spPr>
          <a:xfrm>
            <a:off x="5860225" y="2182000"/>
            <a:ext cx="2253000" cy="90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17" name="Google Shape;117;p14"/>
          <p:cNvSpPr txBox="1"/>
          <p:nvPr>
            <p:ph type="title"/>
          </p:nvPr>
        </p:nvSpPr>
        <p:spPr>
          <a:xfrm>
            <a:off x="1094125" y="281075"/>
            <a:ext cx="773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14"/>
          <p:cNvSpPr/>
          <p:nvPr/>
        </p:nvSpPr>
        <p:spPr>
          <a:xfrm>
            <a:off x="8301363" y="4271528"/>
            <a:ext cx="1705500" cy="1705500"/>
          </a:xfrm>
          <a:prstGeom prst="blockArc">
            <a:avLst>
              <a:gd fmla="val 10676778" name="adj1"/>
              <a:gd fmla="val 16322302" name="adj2"/>
              <a:gd fmla="val 11982" name="adj3"/>
            </a:avLst>
          </a:prstGeom>
          <a:solidFill>
            <a:srgbClr val="BDC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20" name="Shape 120"/>
        <p:cNvGrpSpPr/>
        <p:nvPr/>
      </p:nvGrpSpPr>
      <p:grpSpPr>
        <a:xfrm>
          <a:off x="0" y="0"/>
          <a:ext cx="0" cy="0"/>
          <a:chOff x="0" y="0"/>
          <a:chExt cx="0" cy="0"/>
        </a:xfrm>
      </p:grpSpPr>
      <p:sp>
        <p:nvSpPr>
          <p:cNvPr id="121" name="Google Shape;121;p15"/>
          <p:cNvSpPr/>
          <p:nvPr/>
        </p:nvSpPr>
        <p:spPr>
          <a:xfrm rot="5400000">
            <a:off x="-1048428" y="-1119626"/>
            <a:ext cx="2390400" cy="2390400"/>
          </a:xfrm>
          <a:prstGeom prst="blockArc">
            <a:avLst>
              <a:gd fmla="val 15904124" name="adj1"/>
              <a:gd fmla="val 472041" name="adj2"/>
              <a:gd fmla="val 7686" name="adj3"/>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154350" y="236675"/>
            <a:ext cx="9452700" cy="661500"/>
          </a:xfrm>
          <a:prstGeom prst="rect">
            <a:avLst/>
          </a:prstGeom>
          <a:solidFill>
            <a:srgbClr val="75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txBox="1"/>
          <p:nvPr/>
        </p:nvSpPr>
        <p:spPr>
          <a:xfrm>
            <a:off x="1094125" y="389075"/>
            <a:ext cx="6825900" cy="7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124" name="Google Shape;124;p15"/>
          <p:cNvSpPr/>
          <p:nvPr/>
        </p:nvSpPr>
        <p:spPr>
          <a:xfrm rot="-2700000">
            <a:off x="8681313" y="4641162"/>
            <a:ext cx="1008476" cy="1008476"/>
          </a:xfrm>
          <a:prstGeom prst="blockArc">
            <a:avLst>
              <a:gd fmla="val 13339976" name="adj1"/>
              <a:gd fmla="val 19973339" name="adj2"/>
              <a:gd fmla="val 27944" name="adj3"/>
            </a:avLst>
          </a:prstGeom>
          <a:solidFill>
            <a:srgbClr val="BDC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txBox="1"/>
          <p:nvPr>
            <p:ph idx="1" type="subTitle"/>
          </p:nvPr>
        </p:nvSpPr>
        <p:spPr>
          <a:xfrm>
            <a:off x="1652425" y="1371625"/>
            <a:ext cx="2755200" cy="35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600">
                <a:solidFill>
                  <a:schemeClr val="accent3"/>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26" name="Google Shape;126;p15"/>
          <p:cNvSpPr txBox="1"/>
          <p:nvPr>
            <p:ph idx="2" type="subTitle"/>
          </p:nvPr>
        </p:nvSpPr>
        <p:spPr>
          <a:xfrm>
            <a:off x="1652425" y="1730768"/>
            <a:ext cx="2755200" cy="82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27" name="Google Shape;127;p15"/>
          <p:cNvSpPr txBox="1"/>
          <p:nvPr>
            <p:ph idx="3" type="subTitle"/>
          </p:nvPr>
        </p:nvSpPr>
        <p:spPr>
          <a:xfrm>
            <a:off x="1652425" y="3024381"/>
            <a:ext cx="2755200" cy="35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600">
                <a:solidFill>
                  <a:schemeClr val="accent3"/>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28" name="Google Shape;128;p15"/>
          <p:cNvSpPr txBox="1"/>
          <p:nvPr>
            <p:ph idx="4" type="subTitle"/>
          </p:nvPr>
        </p:nvSpPr>
        <p:spPr>
          <a:xfrm>
            <a:off x="1652425" y="3383524"/>
            <a:ext cx="2755200" cy="82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29" name="Google Shape;129;p15"/>
          <p:cNvSpPr txBox="1"/>
          <p:nvPr>
            <p:ph idx="5" type="subTitle"/>
          </p:nvPr>
        </p:nvSpPr>
        <p:spPr>
          <a:xfrm>
            <a:off x="5573675" y="1371625"/>
            <a:ext cx="2755200" cy="35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600">
                <a:solidFill>
                  <a:schemeClr val="accent3"/>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30" name="Google Shape;130;p15"/>
          <p:cNvSpPr txBox="1"/>
          <p:nvPr>
            <p:ph idx="6" type="subTitle"/>
          </p:nvPr>
        </p:nvSpPr>
        <p:spPr>
          <a:xfrm>
            <a:off x="5573675" y="1730768"/>
            <a:ext cx="2755200" cy="82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31" name="Google Shape;131;p15"/>
          <p:cNvSpPr txBox="1"/>
          <p:nvPr>
            <p:ph idx="7" type="subTitle"/>
          </p:nvPr>
        </p:nvSpPr>
        <p:spPr>
          <a:xfrm>
            <a:off x="5573675" y="3024380"/>
            <a:ext cx="2755200" cy="35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600">
                <a:solidFill>
                  <a:schemeClr val="accent3"/>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32" name="Google Shape;132;p15"/>
          <p:cNvSpPr txBox="1"/>
          <p:nvPr>
            <p:ph idx="8" type="subTitle"/>
          </p:nvPr>
        </p:nvSpPr>
        <p:spPr>
          <a:xfrm>
            <a:off x="5573675" y="3383522"/>
            <a:ext cx="2755200" cy="82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33" name="Google Shape;133;p15"/>
          <p:cNvSpPr txBox="1"/>
          <p:nvPr>
            <p:ph type="title"/>
          </p:nvPr>
        </p:nvSpPr>
        <p:spPr>
          <a:xfrm>
            <a:off x="1094125" y="281075"/>
            <a:ext cx="773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s numbers">
  <p:cSld name="CUSTOM_1_1">
    <p:spTree>
      <p:nvGrpSpPr>
        <p:cNvPr id="135" name="Shape 135"/>
        <p:cNvGrpSpPr/>
        <p:nvPr/>
      </p:nvGrpSpPr>
      <p:grpSpPr>
        <a:xfrm>
          <a:off x="0" y="0"/>
          <a:ext cx="0" cy="0"/>
          <a:chOff x="0" y="0"/>
          <a:chExt cx="0" cy="0"/>
        </a:xfrm>
      </p:grpSpPr>
      <p:sp>
        <p:nvSpPr>
          <p:cNvPr id="136" name="Google Shape;136;p16"/>
          <p:cNvSpPr/>
          <p:nvPr/>
        </p:nvSpPr>
        <p:spPr>
          <a:xfrm>
            <a:off x="-154350" y="236675"/>
            <a:ext cx="9452700" cy="661500"/>
          </a:xfrm>
          <a:prstGeom prst="rect">
            <a:avLst/>
          </a:prstGeom>
          <a:solidFill>
            <a:srgbClr val="75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rot="1339804">
            <a:off x="-518444" y="4635459"/>
            <a:ext cx="1008313" cy="1008313"/>
          </a:xfrm>
          <a:prstGeom prst="blockArc">
            <a:avLst>
              <a:gd fmla="val 14875850" name="adj1"/>
              <a:gd fmla="val 20435345" name="adj2"/>
              <a:gd fmla="val 28025" name="adj3"/>
            </a:avLst>
          </a:prstGeom>
          <a:solidFill>
            <a:srgbClr val="BDC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txBox="1"/>
          <p:nvPr/>
        </p:nvSpPr>
        <p:spPr>
          <a:xfrm>
            <a:off x="1094125" y="389075"/>
            <a:ext cx="6825900" cy="7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139" name="Google Shape;139;p16"/>
          <p:cNvSpPr txBox="1"/>
          <p:nvPr>
            <p:ph type="title"/>
          </p:nvPr>
        </p:nvSpPr>
        <p:spPr>
          <a:xfrm>
            <a:off x="1094125" y="281075"/>
            <a:ext cx="773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6"/>
          <p:cNvSpPr txBox="1"/>
          <p:nvPr>
            <p:ph hasCustomPrompt="1" idx="2" type="title"/>
          </p:nvPr>
        </p:nvSpPr>
        <p:spPr>
          <a:xfrm>
            <a:off x="2405950" y="1258650"/>
            <a:ext cx="2018400" cy="39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141" name="Google Shape;141;p16"/>
          <p:cNvSpPr txBox="1"/>
          <p:nvPr/>
        </p:nvSpPr>
        <p:spPr>
          <a:xfrm>
            <a:off x="1094125" y="389075"/>
            <a:ext cx="6825900" cy="7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142" name="Google Shape;142;p16"/>
          <p:cNvSpPr txBox="1"/>
          <p:nvPr>
            <p:ph idx="1" type="subTitle"/>
          </p:nvPr>
        </p:nvSpPr>
        <p:spPr>
          <a:xfrm>
            <a:off x="2405950" y="1531400"/>
            <a:ext cx="20184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600">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143" name="Google Shape;143;p16"/>
          <p:cNvSpPr txBox="1"/>
          <p:nvPr>
            <p:ph idx="3" type="subTitle"/>
          </p:nvPr>
        </p:nvSpPr>
        <p:spPr>
          <a:xfrm>
            <a:off x="2405950" y="1925000"/>
            <a:ext cx="2018400" cy="90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44" name="Google Shape;144;p16"/>
          <p:cNvSpPr txBox="1"/>
          <p:nvPr>
            <p:ph hasCustomPrompt="1" idx="4" type="title"/>
          </p:nvPr>
        </p:nvSpPr>
        <p:spPr>
          <a:xfrm>
            <a:off x="2373850" y="3098650"/>
            <a:ext cx="2018400" cy="39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145" name="Google Shape;145;p16"/>
          <p:cNvSpPr txBox="1"/>
          <p:nvPr>
            <p:ph idx="5" type="subTitle"/>
          </p:nvPr>
        </p:nvSpPr>
        <p:spPr>
          <a:xfrm>
            <a:off x="2373850" y="3371400"/>
            <a:ext cx="20184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600">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146" name="Google Shape;146;p16"/>
          <p:cNvSpPr txBox="1"/>
          <p:nvPr>
            <p:ph idx="6" type="subTitle"/>
          </p:nvPr>
        </p:nvSpPr>
        <p:spPr>
          <a:xfrm>
            <a:off x="2373850" y="3765000"/>
            <a:ext cx="2018400" cy="90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47" name="Google Shape;147;p16"/>
          <p:cNvSpPr txBox="1"/>
          <p:nvPr>
            <p:ph hasCustomPrompt="1" idx="7" type="title"/>
          </p:nvPr>
        </p:nvSpPr>
        <p:spPr>
          <a:xfrm>
            <a:off x="6154650" y="1258650"/>
            <a:ext cx="2018400" cy="39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148" name="Google Shape;148;p16"/>
          <p:cNvSpPr txBox="1"/>
          <p:nvPr>
            <p:ph idx="8" type="subTitle"/>
          </p:nvPr>
        </p:nvSpPr>
        <p:spPr>
          <a:xfrm>
            <a:off x="6154650" y="1531400"/>
            <a:ext cx="20184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600">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149" name="Google Shape;149;p16"/>
          <p:cNvSpPr txBox="1"/>
          <p:nvPr>
            <p:ph idx="9" type="subTitle"/>
          </p:nvPr>
        </p:nvSpPr>
        <p:spPr>
          <a:xfrm>
            <a:off x="6154650" y="1925000"/>
            <a:ext cx="2018400" cy="90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50" name="Google Shape;150;p16"/>
          <p:cNvSpPr txBox="1"/>
          <p:nvPr>
            <p:ph hasCustomPrompt="1" idx="13" type="title"/>
          </p:nvPr>
        </p:nvSpPr>
        <p:spPr>
          <a:xfrm>
            <a:off x="6122550" y="3098650"/>
            <a:ext cx="2018400" cy="39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151" name="Google Shape;151;p16"/>
          <p:cNvSpPr txBox="1"/>
          <p:nvPr>
            <p:ph idx="14" type="subTitle"/>
          </p:nvPr>
        </p:nvSpPr>
        <p:spPr>
          <a:xfrm>
            <a:off x="6122550" y="3371400"/>
            <a:ext cx="20184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600">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152" name="Google Shape;152;p16"/>
          <p:cNvSpPr txBox="1"/>
          <p:nvPr>
            <p:ph idx="15" type="subTitle"/>
          </p:nvPr>
        </p:nvSpPr>
        <p:spPr>
          <a:xfrm>
            <a:off x="6122550" y="3765000"/>
            <a:ext cx="2018400" cy="90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53" name="Google Shape;153;p16"/>
          <p:cNvSpPr txBox="1"/>
          <p:nvPr>
            <p:ph idx="16" type="title"/>
          </p:nvPr>
        </p:nvSpPr>
        <p:spPr>
          <a:xfrm>
            <a:off x="1094125" y="281075"/>
            <a:ext cx="773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4" name="Google Shape;15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2">
    <p:spTree>
      <p:nvGrpSpPr>
        <p:cNvPr id="155" name="Shape 155"/>
        <p:cNvGrpSpPr/>
        <p:nvPr/>
      </p:nvGrpSpPr>
      <p:grpSpPr>
        <a:xfrm>
          <a:off x="0" y="0"/>
          <a:ext cx="0" cy="0"/>
          <a:chOff x="0" y="0"/>
          <a:chExt cx="0" cy="0"/>
        </a:xfrm>
      </p:grpSpPr>
      <p:sp>
        <p:nvSpPr>
          <p:cNvPr id="156" name="Google Shape;156;p17"/>
          <p:cNvSpPr/>
          <p:nvPr/>
        </p:nvSpPr>
        <p:spPr>
          <a:xfrm>
            <a:off x="-76800" y="-76500"/>
            <a:ext cx="4638900" cy="5277300"/>
          </a:xfrm>
          <a:prstGeom prst="rect">
            <a:avLst/>
          </a:prstGeom>
          <a:solidFill>
            <a:srgbClr val="75C4C0"/>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157" name="Google Shape;157;p17"/>
          <p:cNvSpPr/>
          <p:nvPr/>
        </p:nvSpPr>
        <p:spPr>
          <a:xfrm rot="10800000">
            <a:off x="735300" y="724075"/>
            <a:ext cx="3241500" cy="3945900"/>
          </a:xfrm>
          <a:prstGeom prst="round1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158" name="Google Shape;158;p17"/>
          <p:cNvSpPr txBox="1"/>
          <p:nvPr/>
        </p:nvSpPr>
        <p:spPr>
          <a:xfrm>
            <a:off x="750000" y="717175"/>
            <a:ext cx="3226800" cy="3945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b="1" sz="3600">
              <a:solidFill>
                <a:srgbClr val="27316F"/>
              </a:solidFill>
              <a:latin typeface="Montserrat"/>
              <a:ea typeface="Montserrat"/>
              <a:cs typeface="Montserrat"/>
              <a:sym typeface="Montserrat"/>
            </a:endParaRPr>
          </a:p>
        </p:txBody>
      </p:sp>
      <p:sp>
        <p:nvSpPr>
          <p:cNvPr id="159" name="Google Shape;159;p17"/>
          <p:cNvSpPr txBox="1"/>
          <p:nvPr>
            <p:ph idx="1" type="subTitle"/>
          </p:nvPr>
        </p:nvSpPr>
        <p:spPr>
          <a:xfrm>
            <a:off x="5909000" y="599974"/>
            <a:ext cx="2448000" cy="35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600">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160" name="Google Shape;160;p17"/>
          <p:cNvSpPr txBox="1"/>
          <p:nvPr>
            <p:ph idx="2" type="subTitle"/>
          </p:nvPr>
        </p:nvSpPr>
        <p:spPr>
          <a:xfrm>
            <a:off x="5909000" y="1035316"/>
            <a:ext cx="2448000" cy="82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61" name="Google Shape;161;p17"/>
          <p:cNvSpPr txBox="1"/>
          <p:nvPr>
            <p:ph idx="3" type="subTitle"/>
          </p:nvPr>
        </p:nvSpPr>
        <p:spPr>
          <a:xfrm>
            <a:off x="5909000" y="2028524"/>
            <a:ext cx="2448000" cy="35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600">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62" name="Google Shape;162;p17"/>
          <p:cNvSpPr txBox="1"/>
          <p:nvPr>
            <p:ph idx="4" type="subTitle"/>
          </p:nvPr>
        </p:nvSpPr>
        <p:spPr>
          <a:xfrm>
            <a:off x="5909000" y="2445016"/>
            <a:ext cx="2448000" cy="82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63" name="Google Shape;163;p17"/>
          <p:cNvSpPr txBox="1"/>
          <p:nvPr>
            <p:ph idx="5" type="subTitle"/>
          </p:nvPr>
        </p:nvSpPr>
        <p:spPr>
          <a:xfrm>
            <a:off x="5909000" y="3457074"/>
            <a:ext cx="2448000" cy="35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600">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164" name="Google Shape;164;p17"/>
          <p:cNvSpPr txBox="1"/>
          <p:nvPr>
            <p:ph idx="6" type="subTitle"/>
          </p:nvPr>
        </p:nvSpPr>
        <p:spPr>
          <a:xfrm>
            <a:off x="5909000" y="3854716"/>
            <a:ext cx="2448000" cy="82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65" name="Google Shape;165;p17"/>
          <p:cNvSpPr txBox="1"/>
          <p:nvPr>
            <p:ph type="title"/>
          </p:nvPr>
        </p:nvSpPr>
        <p:spPr>
          <a:xfrm>
            <a:off x="831900" y="717175"/>
            <a:ext cx="3144900" cy="39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solidFill>
                  <a:schemeClr val="accent1"/>
                </a:solidFill>
              </a:defRPr>
            </a:lvl1pPr>
            <a:lvl2pPr lvl="1" rtl="0" algn="r">
              <a:lnSpc>
                <a:spcPct val="100000"/>
              </a:lnSpc>
              <a:spcBef>
                <a:spcPts val="0"/>
              </a:spcBef>
              <a:spcAft>
                <a:spcPts val="0"/>
              </a:spcAft>
              <a:buNone/>
              <a:defRPr/>
            </a:lvl2pPr>
            <a:lvl3pPr lvl="2" rtl="0" algn="r">
              <a:lnSpc>
                <a:spcPct val="100000"/>
              </a:lnSpc>
              <a:spcBef>
                <a:spcPts val="0"/>
              </a:spcBef>
              <a:spcAft>
                <a:spcPts val="0"/>
              </a:spcAft>
              <a:buNone/>
              <a:defRPr/>
            </a:lvl3pPr>
            <a:lvl4pPr lvl="3" rtl="0" algn="r">
              <a:lnSpc>
                <a:spcPct val="100000"/>
              </a:lnSpc>
              <a:spcBef>
                <a:spcPts val="0"/>
              </a:spcBef>
              <a:spcAft>
                <a:spcPts val="0"/>
              </a:spcAft>
              <a:buNone/>
              <a:defRPr/>
            </a:lvl4pPr>
            <a:lvl5pPr lvl="4" rtl="0" algn="r">
              <a:lnSpc>
                <a:spcPct val="100000"/>
              </a:lnSpc>
              <a:spcBef>
                <a:spcPts val="0"/>
              </a:spcBef>
              <a:spcAft>
                <a:spcPts val="0"/>
              </a:spcAft>
              <a:buNone/>
              <a:defRPr/>
            </a:lvl5pPr>
            <a:lvl6pPr lvl="5" rtl="0" algn="r">
              <a:lnSpc>
                <a:spcPct val="100000"/>
              </a:lnSpc>
              <a:spcBef>
                <a:spcPts val="0"/>
              </a:spcBef>
              <a:spcAft>
                <a:spcPts val="0"/>
              </a:spcAft>
              <a:buNone/>
              <a:defRPr/>
            </a:lvl6pPr>
            <a:lvl7pPr lvl="6" rtl="0" algn="r">
              <a:lnSpc>
                <a:spcPct val="100000"/>
              </a:lnSpc>
              <a:spcBef>
                <a:spcPts val="0"/>
              </a:spcBef>
              <a:spcAft>
                <a:spcPts val="0"/>
              </a:spcAft>
              <a:buNone/>
              <a:defRPr/>
            </a:lvl7pPr>
            <a:lvl8pPr lvl="7" rtl="0" algn="r">
              <a:lnSpc>
                <a:spcPct val="100000"/>
              </a:lnSpc>
              <a:spcBef>
                <a:spcPts val="0"/>
              </a:spcBef>
              <a:spcAft>
                <a:spcPts val="0"/>
              </a:spcAft>
              <a:buNone/>
              <a:defRPr/>
            </a:lvl8pPr>
            <a:lvl9pPr lvl="8" rtl="0" algn="r">
              <a:lnSpc>
                <a:spcPct val="100000"/>
              </a:lnSpc>
              <a:spcBef>
                <a:spcPts val="0"/>
              </a:spcBef>
              <a:spcAft>
                <a:spcPts val="0"/>
              </a:spcAft>
              <a:buNone/>
              <a:defRPr/>
            </a:lvl9pPr>
          </a:lstStyle>
          <a:p/>
        </p:txBody>
      </p:sp>
      <p:sp>
        <p:nvSpPr>
          <p:cNvPr id="166" name="Google Shape;16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accent2"/>
        </a:solidFill>
      </p:bgPr>
    </p:bg>
    <p:spTree>
      <p:nvGrpSpPr>
        <p:cNvPr id="167" name="Shape 167"/>
        <p:cNvGrpSpPr/>
        <p:nvPr/>
      </p:nvGrpSpPr>
      <p:grpSpPr>
        <a:xfrm>
          <a:off x="0" y="0"/>
          <a:ext cx="0" cy="0"/>
          <a:chOff x="0" y="0"/>
          <a:chExt cx="0" cy="0"/>
        </a:xfrm>
      </p:grpSpPr>
      <p:sp>
        <p:nvSpPr>
          <p:cNvPr id="168" name="Google Shape;168;p18"/>
          <p:cNvSpPr/>
          <p:nvPr/>
        </p:nvSpPr>
        <p:spPr>
          <a:xfrm rot="7715609">
            <a:off x="-783378" y="-1062364"/>
            <a:ext cx="2387820" cy="2387820"/>
          </a:xfrm>
          <a:prstGeom prst="blockArc">
            <a:avLst>
              <a:gd fmla="val 11751713" name="adj1"/>
              <a:gd fmla="val 837016" name="adj2"/>
              <a:gd fmla="val 9209" name="adj3"/>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7517550" y="3698650"/>
            <a:ext cx="3133200" cy="3133200"/>
          </a:xfrm>
          <a:prstGeom prst="donut">
            <a:avLst>
              <a:gd fmla="val 8720" name="adj"/>
            </a:avLst>
          </a:prstGeom>
          <a:solidFill>
            <a:srgbClr val="FBB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rot="10800000">
            <a:off x="708000" y="399750"/>
            <a:ext cx="7728000" cy="4344000"/>
          </a:xfrm>
          <a:prstGeom prst="round1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171" name="Google Shape;171;p18"/>
          <p:cNvSpPr txBox="1"/>
          <p:nvPr/>
        </p:nvSpPr>
        <p:spPr>
          <a:xfrm>
            <a:off x="1087725" y="3566925"/>
            <a:ext cx="4959600" cy="6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000">
                <a:solidFill>
                  <a:schemeClr val="accent1"/>
                </a:solidFill>
                <a:latin typeface="Montserrat"/>
                <a:ea typeface="Montserrat"/>
                <a:cs typeface="Montserrat"/>
                <a:sym typeface="Montserrat"/>
              </a:rPr>
              <a:t>CREDITS: This presentation template was created by </a:t>
            </a:r>
            <a:r>
              <a:rPr b="1" lang="en" sz="1000">
                <a:solidFill>
                  <a:schemeClr val="accent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accent1"/>
                </a:solidFill>
                <a:latin typeface="Montserrat"/>
                <a:ea typeface="Montserrat"/>
                <a:cs typeface="Montserrat"/>
                <a:sym typeface="Montserrat"/>
              </a:rPr>
              <a:t>, including icons by </a:t>
            </a:r>
            <a:r>
              <a:rPr b="1" lang="en" sz="1000">
                <a:solidFill>
                  <a:schemeClr val="accent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accent1"/>
                </a:solidFill>
                <a:latin typeface="Montserrat"/>
                <a:ea typeface="Montserrat"/>
                <a:cs typeface="Montserrat"/>
                <a:sym typeface="Montserrat"/>
              </a:rPr>
              <a:t>, and infographics &amp; images by </a:t>
            </a:r>
            <a:r>
              <a:rPr b="1" lang="en" sz="1000">
                <a:solidFill>
                  <a:schemeClr val="accent1"/>
                </a:solidFill>
                <a:uFill>
                  <a:noFill/>
                </a:uFill>
                <a:latin typeface="Montserrat"/>
                <a:ea typeface="Montserrat"/>
                <a:cs typeface="Montserrat"/>
                <a:sym typeface="Montserrat"/>
                <a:hlinkClick r:id="rId4">
                  <a:extLst>
                    <a:ext uri="{A12FA001-AC4F-418D-AE19-62706E023703}">
                      <ahyp:hlinkClr val="tx"/>
                    </a:ext>
                  </a:extLst>
                </a:hlinkClick>
              </a:rPr>
              <a:t>Freepik</a:t>
            </a:r>
            <a:endParaRPr sz="1000">
              <a:solidFill>
                <a:schemeClr val="accent1"/>
              </a:solidFill>
              <a:latin typeface="Montserrat"/>
              <a:ea typeface="Montserrat"/>
              <a:cs typeface="Montserrat"/>
              <a:sym typeface="Montserrat"/>
            </a:endParaRPr>
          </a:p>
        </p:txBody>
      </p:sp>
      <p:sp>
        <p:nvSpPr>
          <p:cNvPr id="172" name="Google Shape;172;p18"/>
          <p:cNvSpPr txBox="1"/>
          <p:nvPr/>
        </p:nvSpPr>
        <p:spPr>
          <a:xfrm>
            <a:off x="1094125" y="1417550"/>
            <a:ext cx="4959600" cy="1108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2800">
              <a:solidFill>
                <a:srgbClr val="27316F"/>
              </a:solidFill>
              <a:latin typeface="Montserrat"/>
              <a:ea typeface="Montserrat"/>
              <a:cs typeface="Montserrat"/>
              <a:sym typeface="Montserrat"/>
            </a:endParaRPr>
          </a:p>
        </p:txBody>
      </p:sp>
      <p:sp>
        <p:nvSpPr>
          <p:cNvPr id="173" name="Google Shape;173;p18"/>
          <p:cNvSpPr txBox="1"/>
          <p:nvPr>
            <p:ph type="title"/>
          </p:nvPr>
        </p:nvSpPr>
        <p:spPr>
          <a:xfrm>
            <a:off x="1094125" y="558925"/>
            <a:ext cx="6830100" cy="1093200"/>
          </a:xfrm>
          <a:prstGeom prst="rect">
            <a:avLst/>
          </a:prstGeom>
        </p:spPr>
        <p:txBody>
          <a:bodyPr anchorCtr="0" anchor="t" bIns="91425" lIns="91425" spcFirstLastPara="1" rIns="91425" wrap="square" tIns="91425">
            <a:noAutofit/>
          </a:bodyPr>
          <a:lstStyle>
            <a:lvl1pPr lvl="0">
              <a:spcBef>
                <a:spcPts val="0"/>
              </a:spcBef>
              <a:spcAft>
                <a:spcPts val="0"/>
              </a:spcAft>
              <a:buNone/>
              <a:defRPr sz="6000">
                <a:solidFill>
                  <a:schemeClr val="accent1"/>
                </a:solidFill>
              </a:defRPr>
            </a:lvl1pPr>
            <a:lvl2pPr lvl="1">
              <a:spcBef>
                <a:spcPts val="0"/>
              </a:spcBef>
              <a:spcAft>
                <a:spcPts val="0"/>
              </a:spcAft>
              <a:buNone/>
              <a:defRPr sz="4800">
                <a:solidFill>
                  <a:schemeClr val="accent1"/>
                </a:solidFill>
              </a:defRPr>
            </a:lvl2pPr>
            <a:lvl3pPr lvl="2">
              <a:spcBef>
                <a:spcPts val="0"/>
              </a:spcBef>
              <a:spcAft>
                <a:spcPts val="0"/>
              </a:spcAft>
              <a:buNone/>
              <a:defRPr sz="4800">
                <a:solidFill>
                  <a:schemeClr val="accent1"/>
                </a:solidFill>
              </a:defRPr>
            </a:lvl3pPr>
            <a:lvl4pPr lvl="3">
              <a:spcBef>
                <a:spcPts val="0"/>
              </a:spcBef>
              <a:spcAft>
                <a:spcPts val="0"/>
              </a:spcAft>
              <a:buNone/>
              <a:defRPr sz="4800">
                <a:solidFill>
                  <a:schemeClr val="accent1"/>
                </a:solidFill>
              </a:defRPr>
            </a:lvl4pPr>
            <a:lvl5pPr lvl="4">
              <a:spcBef>
                <a:spcPts val="0"/>
              </a:spcBef>
              <a:spcAft>
                <a:spcPts val="0"/>
              </a:spcAft>
              <a:buNone/>
              <a:defRPr sz="4800">
                <a:solidFill>
                  <a:schemeClr val="accent1"/>
                </a:solidFill>
              </a:defRPr>
            </a:lvl5pPr>
            <a:lvl6pPr lvl="5">
              <a:spcBef>
                <a:spcPts val="0"/>
              </a:spcBef>
              <a:spcAft>
                <a:spcPts val="0"/>
              </a:spcAft>
              <a:buNone/>
              <a:defRPr sz="4800">
                <a:solidFill>
                  <a:schemeClr val="accent1"/>
                </a:solidFill>
              </a:defRPr>
            </a:lvl6pPr>
            <a:lvl7pPr lvl="6">
              <a:spcBef>
                <a:spcPts val="0"/>
              </a:spcBef>
              <a:spcAft>
                <a:spcPts val="0"/>
              </a:spcAft>
              <a:buNone/>
              <a:defRPr sz="4800">
                <a:solidFill>
                  <a:schemeClr val="accent1"/>
                </a:solidFill>
              </a:defRPr>
            </a:lvl7pPr>
            <a:lvl8pPr lvl="7">
              <a:spcBef>
                <a:spcPts val="0"/>
              </a:spcBef>
              <a:spcAft>
                <a:spcPts val="0"/>
              </a:spcAft>
              <a:buNone/>
              <a:defRPr sz="4800">
                <a:solidFill>
                  <a:schemeClr val="accent1"/>
                </a:solidFill>
              </a:defRPr>
            </a:lvl8pPr>
            <a:lvl9pPr lvl="8">
              <a:spcBef>
                <a:spcPts val="0"/>
              </a:spcBef>
              <a:spcAft>
                <a:spcPts val="0"/>
              </a:spcAft>
              <a:buNone/>
              <a:defRPr sz="4800">
                <a:solidFill>
                  <a:schemeClr val="accent1"/>
                </a:solidFill>
              </a:defRPr>
            </a:lvl9pPr>
          </a:lstStyle>
          <a:p/>
        </p:txBody>
      </p:sp>
      <p:sp>
        <p:nvSpPr>
          <p:cNvPr id="174" name="Google Shape;174;p18"/>
          <p:cNvSpPr txBox="1"/>
          <p:nvPr>
            <p:ph idx="1" type="subTitle"/>
          </p:nvPr>
        </p:nvSpPr>
        <p:spPr>
          <a:xfrm>
            <a:off x="1094125" y="1618900"/>
            <a:ext cx="6429900" cy="1410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p:txBody>
      </p:sp>
      <p:sp>
        <p:nvSpPr>
          <p:cNvPr id="175" name="Google Shape;175;p18"/>
          <p:cNvSpPr/>
          <p:nvPr/>
        </p:nvSpPr>
        <p:spPr>
          <a:xfrm flipH="1" rot="-3224087">
            <a:off x="7590735" y="764028"/>
            <a:ext cx="1705595" cy="1705595"/>
          </a:xfrm>
          <a:prstGeom prst="blockArc">
            <a:avLst>
              <a:gd fmla="val 13003178" name="adj1"/>
              <a:gd fmla="val 2121832" name="adj2"/>
              <a:gd fmla="val 25028" name="adj3"/>
            </a:avLst>
          </a:prstGeom>
          <a:solidFill>
            <a:srgbClr val="BDC1C6"/>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176" name="Google Shape;176;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_1">
    <p:bg>
      <p:bgPr>
        <a:solidFill>
          <a:schemeClr val="accent2"/>
        </a:solidFill>
      </p:bgPr>
    </p:bg>
    <p:spTree>
      <p:nvGrpSpPr>
        <p:cNvPr id="177" name="Shape 177"/>
        <p:cNvGrpSpPr/>
        <p:nvPr/>
      </p:nvGrpSpPr>
      <p:grpSpPr>
        <a:xfrm>
          <a:off x="0" y="0"/>
          <a:ext cx="0" cy="0"/>
          <a:chOff x="0" y="0"/>
          <a:chExt cx="0" cy="0"/>
        </a:xfrm>
      </p:grpSpPr>
      <p:sp>
        <p:nvSpPr>
          <p:cNvPr id="178" name="Google Shape;178;p19"/>
          <p:cNvSpPr/>
          <p:nvPr/>
        </p:nvSpPr>
        <p:spPr>
          <a:xfrm rot="-6299986">
            <a:off x="7656229" y="3062123"/>
            <a:ext cx="3353359" cy="3679155"/>
          </a:xfrm>
          <a:prstGeom prst="blockArc">
            <a:avLst>
              <a:gd fmla="val 16550563" name="adj1"/>
              <a:gd fmla="val 608065" name="adj2"/>
              <a:gd fmla="val 8235"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rot="8596392">
            <a:off x="-759489" y="-901893"/>
            <a:ext cx="1705685" cy="1705685"/>
          </a:xfrm>
          <a:prstGeom prst="blockArc">
            <a:avLst>
              <a:gd fmla="val 13159347" name="adj1"/>
              <a:gd fmla="val 19114359" name="adj2"/>
              <a:gd fmla="val 21488" name="adj3"/>
            </a:avLst>
          </a:prstGeom>
          <a:solidFill>
            <a:srgbClr val="BDC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rot="10800000">
            <a:off x="516000" y="399750"/>
            <a:ext cx="8112000" cy="4344000"/>
          </a:xfrm>
          <a:prstGeom prst="round1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txBox="1"/>
          <p:nvPr/>
        </p:nvSpPr>
        <p:spPr>
          <a:xfrm>
            <a:off x="1094125" y="1417550"/>
            <a:ext cx="6818100" cy="218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27316F"/>
              </a:solidFill>
              <a:latin typeface="Montserrat"/>
              <a:ea typeface="Montserrat"/>
              <a:cs typeface="Montserrat"/>
              <a:sym typeface="Montserrat"/>
            </a:endParaRPr>
          </a:p>
        </p:txBody>
      </p:sp>
      <p:sp>
        <p:nvSpPr>
          <p:cNvPr id="182" name="Google Shape;182;p19"/>
          <p:cNvSpPr txBox="1"/>
          <p:nvPr/>
        </p:nvSpPr>
        <p:spPr>
          <a:xfrm>
            <a:off x="5261025" y="3460725"/>
            <a:ext cx="2651100" cy="935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t/>
            </a:r>
            <a:endParaRPr b="1">
              <a:solidFill>
                <a:srgbClr val="FFC800"/>
              </a:solidFill>
              <a:latin typeface="Montserrat"/>
              <a:ea typeface="Montserrat"/>
              <a:cs typeface="Montserrat"/>
              <a:sym typeface="Montserrat"/>
            </a:endParaRPr>
          </a:p>
        </p:txBody>
      </p:sp>
      <p:sp>
        <p:nvSpPr>
          <p:cNvPr id="183" name="Google Shape;183;p19"/>
          <p:cNvSpPr txBox="1"/>
          <p:nvPr>
            <p:ph type="title"/>
          </p:nvPr>
        </p:nvSpPr>
        <p:spPr>
          <a:xfrm>
            <a:off x="1094125" y="1417550"/>
            <a:ext cx="6678300" cy="1939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accent1"/>
                </a:solidFill>
              </a:defRPr>
            </a:lvl1pPr>
            <a:lvl2pPr lvl="1" rtl="0" algn="ctr">
              <a:spcBef>
                <a:spcPts val="0"/>
              </a:spcBef>
              <a:spcAft>
                <a:spcPts val="0"/>
              </a:spcAft>
              <a:buNone/>
              <a:defRPr>
                <a:solidFill>
                  <a:schemeClr val="accent1"/>
                </a:solidFill>
              </a:defRPr>
            </a:lvl2pPr>
            <a:lvl3pPr lvl="2" rtl="0" algn="ctr">
              <a:spcBef>
                <a:spcPts val="0"/>
              </a:spcBef>
              <a:spcAft>
                <a:spcPts val="0"/>
              </a:spcAft>
              <a:buNone/>
              <a:defRPr>
                <a:solidFill>
                  <a:schemeClr val="accent1"/>
                </a:solidFill>
              </a:defRPr>
            </a:lvl3pPr>
            <a:lvl4pPr lvl="3" rtl="0" algn="ctr">
              <a:spcBef>
                <a:spcPts val="0"/>
              </a:spcBef>
              <a:spcAft>
                <a:spcPts val="0"/>
              </a:spcAft>
              <a:buNone/>
              <a:defRPr>
                <a:solidFill>
                  <a:schemeClr val="accent1"/>
                </a:solidFill>
              </a:defRPr>
            </a:lvl4pPr>
            <a:lvl5pPr lvl="4" rtl="0" algn="ctr">
              <a:spcBef>
                <a:spcPts val="0"/>
              </a:spcBef>
              <a:spcAft>
                <a:spcPts val="0"/>
              </a:spcAft>
              <a:buNone/>
              <a:defRPr>
                <a:solidFill>
                  <a:schemeClr val="accent1"/>
                </a:solidFill>
              </a:defRPr>
            </a:lvl5pPr>
            <a:lvl6pPr lvl="5" rtl="0" algn="ctr">
              <a:spcBef>
                <a:spcPts val="0"/>
              </a:spcBef>
              <a:spcAft>
                <a:spcPts val="0"/>
              </a:spcAft>
              <a:buNone/>
              <a:defRPr>
                <a:solidFill>
                  <a:schemeClr val="accent1"/>
                </a:solidFill>
              </a:defRPr>
            </a:lvl6pPr>
            <a:lvl7pPr lvl="6" rtl="0" algn="ctr">
              <a:spcBef>
                <a:spcPts val="0"/>
              </a:spcBef>
              <a:spcAft>
                <a:spcPts val="0"/>
              </a:spcAft>
              <a:buNone/>
              <a:defRPr>
                <a:solidFill>
                  <a:schemeClr val="accent1"/>
                </a:solidFill>
              </a:defRPr>
            </a:lvl7pPr>
            <a:lvl8pPr lvl="7" rtl="0" algn="ctr">
              <a:spcBef>
                <a:spcPts val="0"/>
              </a:spcBef>
              <a:spcAft>
                <a:spcPts val="0"/>
              </a:spcAft>
              <a:buNone/>
              <a:defRPr>
                <a:solidFill>
                  <a:schemeClr val="accent1"/>
                </a:solidFill>
              </a:defRPr>
            </a:lvl8pPr>
            <a:lvl9pPr lvl="8" rtl="0" algn="ctr">
              <a:spcBef>
                <a:spcPts val="0"/>
              </a:spcBef>
              <a:spcAft>
                <a:spcPts val="0"/>
              </a:spcAft>
              <a:buNone/>
              <a:defRPr>
                <a:solidFill>
                  <a:schemeClr val="accent1"/>
                </a:solidFill>
              </a:defRPr>
            </a:lvl9pPr>
          </a:lstStyle>
          <a:p/>
        </p:txBody>
      </p:sp>
      <p:sp>
        <p:nvSpPr>
          <p:cNvPr id="184" name="Google Shape;184;p19"/>
          <p:cNvSpPr txBox="1"/>
          <p:nvPr>
            <p:ph idx="1" type="subTitle"/>
          </p:nvPr>
        </p:nvSpPr>
        <p:spPr>
          <a:xfrm>
            <a:off x="1094125" y="3504250"/>
            <a:ext cx="6635100" cy="4986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600">
                <a:solidFill>
                  <a:schemeClr val="accent3"/>
                </a:solidFill>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85" name="Google Shape;185;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text columns ">
  <p:cSld name="CUSTOM_4">
    <p:bg>
      <p:bgPr>
        <a:noFill/>
      </p:bgPr>
    </p:bg>
    <p:spTree>
      <p:nvGrpSpPr>
        <p:cNvPr id="186" name="Shape 186"/>
        <p:cNvGrpSpPr/>
        <p:nvPr/>
      </p:nvGrpSpPr>
      <p:grpSpPr>
        <a:xfrm>
          <a:off x="0" y="0"/>
          <a:ext cx="0" cy="0"/>
          <a:chOff x="0" y="0"/>
          <a:chExt cx="0" cy="0"/>
        </a:xfrm>
      </p:grpSpPr>
      <p:sp>
        <p:nvSpPr>
          <p:cNvPr id="187" name="Google Shape;187;p20"/>
          <p:cNvSpPr/>
          <p:nvPr/>
        </p:nvSpPr>
        <p:spPr>
          <a:xfrm>
            <a:off x="-28575" y="-82650"/>
            <a:ext cx="4600500" cy="5308800"/>
          </a:xfrm>
          <a:prstGeom prst="rect">
            <a:avLst/>
          </a:prstGeom>
          <a:solidFill>
            <a:srgbClr val="75C4C0"/>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188" name="Google Shape;188;p20"/>
          <p:cNvSpPr txBox="1"/>
          <p:nvPr/>
        </p:nvSpPr>
        <p:spPr>
          <a:xfrm>
            <a:off x="5298300" y="2567075"/>
            <a:ext cx="31194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t/>
            </a:r>
            <a:endParaRPr b="1" sz="2400">
              <a:solidFill>
                <a:srgbClr val="27316F"/>
              </a:solidFill>
              <a:latin typeface="Montserrat"/>
              <a:ea typeface="Montserrat"/>
              <a:cs typeface="Montserrat"/>
              <a:sym typeface="Montserrat"/>
            </a:endParaRPr>
          </a:p>
        </p:txBody>
      </p:sp>
      <p:sp>
        <p:nvSpPr>
          <p:cNvPr id="189" name="Google Shape;189;p20"/>
          <p:cNvSpPr txBox="1"/>
          <p:nvPr/>
        </p:nvSpPr>
        <p:spPr>
          <a:xfrm>
            <a:off x="5298300" y="4049375"/>
            <a:ext cx="3119400" cy="1235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27316F"/>
              </a:solidFill>
              <a:latin typeface="Montserrat"/>
              <a:ea typeface="Montserrat"/>
              <a:cs typeface="Montserrat"/>
              <a:sym typeface="Montserrat"/>
            </a:endParaRPr>
          </a:p>
        </p:txBody>
      </p:sp>
      <p:sp>
        <p:nvSpPr>
          <p:cNvPr id="190" name="Google Shape;190;p20"/>
          <p:cNvSpPr txBox="1"/>
          <p:nvPr/>
        </p:nvSpPr>
        <p:spPr>
          <a:xfrm>
            <a:off x="5387850" y="3299075"/>
            <a:ext cx="3119400" cy="75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191" name="Google Shape;191;p20"/>
          <p:cNvSpPr txBox="1"/>
          <p:nvPr>
            <p:ph type="title"/>
          </p:nvPr>
        </p:nvSpPr>
        <p:spPr>
          <a:xfrm>
            <a:off x="376750" y="2660066"/>
            <a:ext cx="3994800" cy="11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accent1"/>
                </a:solidFill>
              </a:defRPr>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92" name="Google Shape;192;p20"/>
          <p:cNvSpPr txBox="1"/>
          <p:nvPr>
            <p:ph idx="1" type="subTitle"/>
          </p:nvPr>
        </p:nvSpPr>
        <p:spPr>
          <a:xfrm>
            <a:off x="376750" y="3513925"/>
            <a:ext cx="4045800" cy="90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193" name="Google Shape;193;p20"/>
          <p:cNvSpPr txBox="1"/>
          <p:nvPr>
            <p:ph idx="2" type="title"/>
          </p:nvPr>
        </p:nvSpPr>
        <p:spPr>
          <a:xfrm>
            <a:off x="4745525" y="2660066"/>
            <a:ext cx="3994800" cy="11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accent1"/>
                </a:solidFill>
              </a:defRPr>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94" name="Google Shape;194;p20"/>
          <p:cNvSpPr txBox="1"/>
          <p:nvPr>
            <p:ph idx="3" type="subTitle"/>
          </p:nvPr>
        </p:nvSpPr>
        <p:spPr>
          <a:xfrm>
            <a:off x="4745525" y="3513925"/>
            <a:ext cx="4045800" cy="90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195" name="Google Shape;195;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a:off x="-1709009" y="2992597"/>
            <a:ext cx="3679200" cy="3679200"/>
          </a:xfrm>
          <a:prstGeom prst="blockArc">
            <a:avLst>
              <a:gd fmla="val 15904124" name="adj1"/>
              <a:gd fmla="val 722519" name="adj2"/>
              <a:gd fmla="val 7278"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10800000">
            <a:off x="708000" y="399750"/>
            <a:ext cx="7728000" cy="4344000"/>
          </a:xfrm>
          <a:prstGeom prst="round1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22" name="Google Shape;22;p3"/>
          <p:cNvSpPr/>
          <p:nvPr/>
        </p:nvSpPr>
        <p:spPr>
          <a:xfrm rot="9899997">
            <a:off x="7214620" y="-688760"/>
            <a:ext cx="2387761" cy="2387761"/>
          </a:xfrm>
          <a:prstGeom prst="blockArc">
            <a:avLst>
              <a:gd fmla="val 17023199" name="adj1"/>
              <a:gd fmla="val 920811" name="adj2"/>
              <a:gd fmla="val 9035" name="adj3"/>
            </a:avLst>
          </a:prstGeom>
          <a:solidFill>
            <a:srgbClr val="D9D9D9"/>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23" name="Google Shape;23;p3"/>
          <p:cNvSpPr txBox="1"/>
          <p:nvPr/>
        </p:nvSpPr>
        <p:spPr>
          <a:xfrm>
            <a:off x="4576375" y="2150850"/>
            <a:ext cx="3363300"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t/>
            </a:r>
            <a:endParaRPr b="1" sz="3600">
              <a:solidFill>
                <a:srgbClr val="27316F"/>
              </a:solidFill>
              <a:latin typeface="Montserrat"/>
              <a:ea typeface="Montserrat"/>
              <a:cs typeface="Montserrat"/>
              <a:sym typeface="Montserrat"/>
            </a:endParaRPr>
          </a:p>
        </p:txBody>
      </p:sp>
      <p:sp>
        <p:nvSpPr>
          <p:cNvPr id="24" name="Google Shape;24;p3"/>
          <p:cNvSpPr txBox="1"/>
          <p:nvPr>
            <p:ph type="title"/>
          </p:nvPr>
        </p:nvSpPr>
        <p:spPr>
          <a:xfrm>
            <a:off x="4576375" y="1388825"/>
            <a:ext cx="3363300" cy="1303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accent1"/>
              </a:buClr>
              <a:buSzPts val="3600"/>
              <a:buFont typeface="Montserrat"/>
              <a:buNone/>
              <a:defRPr b="1" sz="4800">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25" name="Google Shape;25;p3"/>
          <p:cNvSpPr txBox="1"/>
          <p:nvPr>
            <p:ph idx="1" type="subTitle"/>
          </p:nvPr>
        </p:nvSpPr>
        <p:spPr>
          <a:xfrm>
            <a:off x="4576375" y="2710825"/>
            <a:ext cx="3363300" cy="7023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None/>
              <a:defRPr sz="1600"/>
            </a:lvl1pPr>
            <a:lvl2pPr lvl="1">
              <a:lnSpc>
                <a:spcPct val="100000"/>
              </a:lnSpc>
              <a:spcBef>
                <a:spcPts val="1600"/>
              </a:spcBef>
              <a:spcAft>
                <a:spcPts val="0"/>
              </a:spcAft>
              <a:buNone/>
              <a:defRPr sz="1600"/>
            </a:lvl2pPr>
            <a:lvl3pPr lvl="2">
              <a:lnSpc>
                <a:spcPct val="100000"/>
              </a:lnSpc>
              <a:spcBef>
                <a:spcPts val="1600"/>
              </a:spcBef>
              <a:spcAft>
                <a:spcPts val="0"/>
              </a:spcAft>
              <a:buNone/>
              <a:defRPr sz="1600"/>
            </a:lvl3pPr>
            <a:lvl4pPr lvl="3">
              <a:lnSpc>
                <a:spcPct val="100000"/>
              </a:lnSpc>
              <a:spcBef>
                <a:spcPts val="1600"/>
              </a:spcBef>
              <a:spcAft>
                <a:spcPts val="0"/>
              </a:spcAft>
              <a:buNone/>
              <a:defRPr sz="1600"/>
            </a:lvl4pPr>
            <a:lvl5pPr lvl="4">
              <a:lnSpc>
                <a:spcPct val="100000"/>
              </a:lnSpc>
              <a:spcBef>
                <a:spcPts val="1600"/>
              </a:spcBef>
              <a:spcAft>
                <a:spcPts val="0"/>
              </a:spcAft>
              <a:buNone/>
              <a:defRPr sz="1600"/>
            </a:lvl5pPr>
            <a:lvl6pPr lvl="5">
              <a:lnSpc>
                <a:spcPct val="100000"/>
              </a:lnSpc>
              <a:spcBef>
                <a:spcPts val="1600"/>
              </a:spcBef>
              <a:spcAft>
                <a:spcPts val="0"/>
              </a:spcAft>
              <a:buNone/>
              <a:defRPr sz="1600"/>
            </a:lvl6pPr>
            <a:lvl7pPr lvl="6">
              <a:lnSpc>
                <a:spcPct val="100000"/>
              </a:lnSpc>
              <a:spcBef>
                <a:spcPts val="1600"/>
              </a:spcBef>
              <a:spcAft>
                <a:spcPts val="0"/>
              </a:spcAft>
              <a:buNone/>
              <a:defRPr sz="1600"/>
            </a:lvl7pPr>
            <a:lvl8pPr lvl="7">
              <a:lnSpc>
                <a:spcPct val="100000"/>
              </a:lnSpc>
              <a:spcBef>
                <a:spcPts val="1600"/>
              </a:spcBef>
              <a:spcAft>
                <a:spcPts val="0"/>
              </a:spcAft>
              <a:buNone/>
              <a:defRPr sz="1600"/>
            </a:lvl8pPr>
            <a:lvl9pPr lvl="8">
              <a:lnSpc>
                <a:spcPct val="100000"/>
              </a:lnSpc>
              <a:spcBef>
                <a:spcPts val="1600"/>
              </a:spcBef>
              <a:spcAft>
                <a:spcPts val="1600"/>
              </a:spcAft>
              <a:buNone/>
              <a:defRPr sz="1600"/>
            </a:lvl9pPr>
          </a:lstStyle>
          <a:p/>
        </p:txBody>
      </p:sp>
      <p:sp>
        <p:nvSpPr>
          <p:cNvPr id="26" name="Google Shape;26;p3"/>
          <p:cNvSpPr/>
          <p:nvPr/>
        </p:nvSpPr>
        <p:spPr>
          <a:xfrm rot="10800000">
            <a:off x="1056100" y="1337250"/>
            <a:ext cx="2595000" cy="2500500"/>
          </a:xfrm>
          <a:prstGeom prst="round1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hasCustomPrompt="1" idx="2" type="title"/>
          </p:nvPr>
        </p:nvSpPr>
        <p:spPr>
          <a:xfrm>
            <a:off x="1056100" y="1337300"/>
            <a:ext cx="2595000" cy="229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 name="Google Shape;28;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_1_1">
    <p:bg>
      <p:bgPr>
        <a:noFill/>
      </p:bgPr>
    </p:bg>
    <p:spTree>
      <p:nvGrpSpPr>
        <p:cNvPr id="196" name="Shape 196"/>
        <p:cNvGrpSpPr/>
        <p:nvPr/>
      </p:nvGrpSpPr>
      <p:grpSpPr>
        <a:xfrm>
          <a:off x="0" y="0"/>
          <a:ext cx="0" cy="0"/>
          <a:chOff x="0" y="0"/>
          <a:chExt cx="0" cy="0"/>
        </a:xfrm>
      </p:grpSpPr>
      <p:sp>
        <p:nvSpPr>
          <p:cNvPr id="197" name="Google Shape;197;p21"/>
          <p:cNvSpPr/>
          <p:nvPr/>
        </p:nvSpPr>
        <p:spPr>
          <a:xfrm rot="-5400000">
            <a:off x="7965010" y="-1097203"/>
            <a:ext cx="2387700" cy="2387700"/>
          </a:xfrm>
          <a:prstGeom prst="blockArc">
            <a:avLst>
              <a:gd fmla="val 10820796" name="adj1"/>
              <a:gd fmla="val 16556050" name="adj2"/>
              <a:gd fmla="val 10848"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154350" y="236675"/>
            <a:ext cx="9452700" cy="661500"/>
          </a:xfrm>
          <a:prstGeom prst="rect">
            <a:avLst/>
          </a:prstGeom>
          <a:solidFill>
            <a:srgbClr val="75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txBox="1"/>
          <p:nvPr/>
        </p:nvSpPr>
        <p:spPr>
          <a:xfrm>
            <a:off x="1094125" y="389075"/>
            <a:ext cx="6825900" cy="7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200" name="Google Shape;200;p21"/>
          <p:cNvSpPr/>
          <p:nvPr/>
        </p:nvSpPr>
        <p:spPr>
          <a:xfrm rot="-900003">
            <a:off x="-1468002" y="4320800"/>
            <a:ext cx="2387761" cy="2387761"/>
          </a:xfrm>
          <a:prstGeom prst="blockArc">
            <a:avLst>
              <a:gd fmla="val 17506725" name="adj1"/>
              <a:gd fmla="val 21555750" name="adj2"/>
              <a:gd fmla="val 9524" name="adj3"/>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txBox="1"/>
          <p:nvPr>
            <p:ph type="title"/>
          </p:nvPr>
        </p:nvSpPr>
        <p:spPr>
          <a:xfrm>
            <a:off x="1094125" y="281075"/>
            <a:ext cx="773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2" name="Google Shape;202;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_1_1_3">
    <p:bg>
      <p:bgPr>
        <a:noFill/>
      </p:bgPr>
    </p:bg>
    <p:spTree>
      <p:nvGrpSpPr>
        <p:cNvPr id="203" name="Shape 203"/>
        <p:cNvGrpSpPr/>
        <p:nvPr/>
      </p:nvGrpSpPr>
      <p:grpSpPr>
        <a:xfrm>
          <a:off x="0" y="0"/>
          <a:ext cx="0" cy="0"/>
          <a:chOff x="0" y="0"/>
          <a:chExt cx="0" cy="0"/>
        </a:xfrm>
      </p:grpSpPr>
      <p:sp>
        <p:nvSpPr>
          <p:cNvPr id="204" name="Google Shape;204;p22"/>
          <p:cNvSpPr/>
          <p:nvPr/>
        </p:nvSpPr>
        <p:spPr>
          <a:xfrm rot="-5400000">
            <a:off x="7965010" y="-1097203"/>
            <a:ext cx="2387700" cy="2387700"/>
          </a:xfrm>
          <a:prstGeom prst="blockArc">
            <a:avLst>
              <a:gd fmla="val 10820796" name="adj1"/>
              <a:gd fmla="val 16556050" name="adj2"/>
              <a:gd fmla="val 10848"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154350" y="236675"/>
            <a:ext cx="9452700" cy="661500"/>
          </a:xfrm>
          <a:prstGeom prst="rect">
            <a:avLst/>
          </a:prstGeom>
          <a:solidFill>
            <a:srgbClr val="75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txBox="1"/>
          <p:nvPr/>
        </p:nvSpPr>
        <p:spPr>
          <a:xfrm>
            <a:off x="1094125" y="389075"/>
            <a:ext cx="6825900" cy="7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207" name="Google Shape;207;p22"/>
          <p:cNvSpPr/>
          <p:nvPr/>
        </p:nvSpPr>
        <p:spPr>
          <a:xfrm rot="-900003">
            <a:off x="-1468002" y="4320800"/>
            <a:ext cx="2387761" cy="2387761"/>
          </a:xfrm>
          <a:prstGeom prst="blockArc">
            <a:avLst>
              <a:gd fmla="val 17506725" name="adj1"/>
              <a:gd fmla="val 21555750" name="adj2"/>
              <a:gd fmla="val 9524" name="adj3"/>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txBox="1"/>
          <p:nvPr>
            <p:ph type="title"/>
          </p:nvPr>
        </p:nvSpPr>
        <p:spPr>
          <a:xfrm>
            <a:off x="1094125" y="281075"/>
            <a:ext cx="773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9" name="Google Shape;209;p22"/>
          <p:cNvSpPr txBox="1"/>
          <p:nvPr>
            <p:ph idx="1" type="body"/>
          </p:nvPr>
        </p:nvSpPr>
        <p:spPr>
          <a:xfrm>
            <a:off x="702900" y="1152475"/>
            <a:ext cx="53394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indent="-317500" lvl="1" marL="914400" rtl="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indent="-317500" lvl="2" marL="1371600" rtl="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indent="-317500" lvl="3" marL="1828800" rtl="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indent="-317500" lvl="4" marL="2286000" rtl="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indent="-317500" lvl="5" marL="2743200" rtl="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indent="-317500" lvl="6" marL="3200400" rtl="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indent="-317500" lvl="7" marL="3657600" rtl="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indent="-317500" lvl="8" marL="4114800" rtl="0">
              <a:lnSpc>
                <a:spcPct val="115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p:txBody>
      </p:sp>
      <p:sp>
        <p:nvSpPr>
          <p:cNvPr id="210" name="Google Shape;21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_2">
    <p:bg>
      <p:bgPr>
        <a:noFill/>
      </p:bgPr>
    </p:bg>
    <p:spTree>
      <p:nvGrpSpPr>
        <p:cNvPr id="211" name="Shape 211"/>
        <p:cNvGrpSpPr/>
        <p:nvPr/>
      </p:nvGrpSpPr>
      <p:grpSpPr>
        <a:xfrm>
          <a:off x="0" y="0"/>
          <a:ext cx="0" cy="0"/>
          <a:chOff x="0" y="0"/>
          <a:chExt cx="0" cy="0"/>
        </a:xfrm>
      </p:grpSpPr>
      <p:sp>
        <p:nvSpPr>
          <p:cNvPr id="212" name="Google Shape;212;p23"/>
          <p:cNvSpPr/>
          <p:nvPr/>
        </p:nvSpPr>
        <p:spPr>
          <a:xfrm rot="8596392">
            <a:off x="-890389" y="-973043"/>
            <a:ext cx="1705685" cy="1705685"/>
          </a:xfrm>
          <a:prstGeom prst="blockArc">
            <a:avLst>
              <a:gd fmla="val 11751713" name="adj1"/>
              <a:gd fmla="val 2721617" name="adj2"/>
              <a:gd fmla="val 26058" name="adj3"/>
            </a:avLst>
          </a:prstGeom>
          <a:solidFill>
            <a:srgbClr val="BDC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a:off x="-154350" y="236675"/>
            <a:ext cx="9452700" cy="661500"/>
          </a:xfrm>
          <a:prstGeom prst="rect">
            <a:avLst/>
          </a:prstGeom>
          <a:solidFill>
            <a:srgbClr val="75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8229275" y="4204475"/>
            <a:ext cx="1880400" cy="1880400"/>
          </a:xfrm>
          <a:prstGeom prst="donut">
            <a:avLst>
              <a:gd fmla="val 872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txBox="1"/>
          <p:nvPr/>
        </p:nvSpPr>
        <p:spPr>
          <a:xfrm>
            <a:off x="1094125" y="389075"/>
            <a:ext cx="6825900" cy="7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216" name="Google Shape;216;p23"/>
          <p:cNvSpPr txBox="1"/>
          <p:nvPr>
            <p:ph idx="1" type="subTitle"/>
          </p:nvPr>
        </p:nvSpPr>
        <p:spPr>
          <a:xfrm>
            <a:off x="5048375" y="1124375"/>
            <a:ext cx="3019800" cy="3303600"/>
          </a:xfrm>
          <a:prstGeom prst="rect">
            <a:avLst/>
          </a:prstGeom>
        </p:spPr>
        <p:txBody>
          <a:bodyPr anchorCtr="0" anchor="ctr" bIns="91425" lIns="0"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17" name="Google Shape;217;p23"/>
          <p:cNvSpPr txBox="1"/>
          <p:nvPr/>
        </p:nvSpPr>
        <p:spPr>
          <a:xfrm>
            <a:off x="1094125" y="389075"/>
            <a:ext cx="6825900" cy="7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218" name="Google Shape;218;p23"/>
          <p:cNvSpPr txBox="1"/>
          <p:nvPr>
            <p:ph type="title"/>
          </p:nvPr>
        </p:nvSpPr>
        <p:spPr>
          <a:xfrm>
            <a:off x="1094125" y="281075"/>
            <a:ext cx="773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9" name="Google Shape;21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_1">
    <p:bg>
      <p:bgPr>
        <a:noFill/>
      </p:bgPr>
    </p:bg>
    <p:spTree>
      <p:nvGrpSpPr>
        <p:cNvPr id="220" name="Shape 220"/>
        <p:cNvGrpSpPr/>
        <p:nvPr/>
      </p:nvGrpSpPr>
      <p:grpSpPr>
        <a:xfrm>
          <a:off x="0" y="0"/>
          <a:ext cx="0" cy="0"/>
          <a:chOff x="0" y="0"/>
          <a:chExt cx="0" cy="0"/>
        </a:xfrm>
      </p:grpSpPr>
      <p:sp>
        <p:nvSpPr>
          <p:cNvPr id="221" name="Google Shape;221;p24"/>
          <p:cNvSpPr/>
          <p:nvPr/>
        </p:nvSpPr>
        <p:spPr>
          <a:xfrm rot="-5400000">
            <a:off x="8177603" y="-1151798"/>
            <a:ext cx="1948500" cy="1948500"/>
          </a:xfrm>
          <a:prstGeom prst="blockArc">
            <a:avLst>
              <a:gd fmla="val 10796618" name="adj1"/>
              <a:gd fmla="val 15882085" name="adj2"/>
              <a:gd fmla="val 7819" name="adj3"/>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rot="-900003">
            <a:off x="-1427327" y="3995525"/>
            <a:ext cx="2387761" cy="2387761"/>
          </a:xfrm>
          <a:prstGeom prst="blockArc">
            <a:avLst>
              <a:gd fmla="val 17683086" name="adj1"/>
              <a:gd fmla="val 837016" name="adj2"/>
              <a:gd fmla="val 9209"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txBox="1"/>
          <p:nvPr>
            <p:ph type="title"/>
          </p:nvPr>
        </p:nvSpPr>
        <p:spPr>
          <a:xfrm>
            <a:off x="938675" y="1236950"/>
            <a:ext cx="3613800" cy="127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224" name="Google Shape;224;p24"/>
          <p:cNvSpPr txBox="1"/>
          <p:nvPr>
            <p:ph idx="1" type="subTitle"/>
          </p:nvPr>
        </p:nvSpPr>
        <p:spPr>
          <a:xfrm>
            <a:off x="1028700" y="2030575"/>
            <a:ext cx="3613800" cy="2412600"/>
          </a:xfrm>
          <a:prstGeom prst="rect">
            <a:avLst/>
          </a:prstGeom>
        </p:spPr>
        <p:txBody>
          <a:bodyPr anchorCtr="0" anchor="ctr" bIns="91425" lIns="0"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225" name="Google Shape;22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s 2">
  <p:cSld name="CUSTOM_4_1_1_1_2">
    <p:bg>
      <p:bgPr>
        <a:noFill/>
      </p:bgPr>
    </p:bg>
    <p:spTree>
      <p:nvGrpSpPr>
        <p:cNvPr id="226" name="Shape 226"/>
        <p:cNvGrpSpPr/>
        <p:nvPr/>
      </p:nvGrpSpPr>
      <p:grpSpPr>
        <a:xfrm>
          <a:off x="0" y="0"/>
          <a:ext cx="0" cy="0"/>
          <a:chOff x="0" y="0"/>
          <a:chExt cx="0" cy="0"/>
        </a:xfrm>
      </p:grpSpPr>
      <p:sp>
        <p:nvSpPr>
          <p:cNvPr id="227" name="Google Shape;227;p25"/>
          <p:cNvSpPr/>
          <p:nvPr/>
        </p:nvSpPr>
        <p:spPr>
          <a:xfrm rot="10800000">
            <a:off x="-1180114" y="-1205300"/>
            <a:ext cx="2387700" cy="2387700"/>
          </a:xfrm>
          <a:prstGeom prst="blockArc">
            <a:avLst>
              <a:gd fmla="val 10779047" name="adj1"/>
              <a:gd fmla="val 16253876" name="adj2"/>
              <a:gd fmla="val 8905"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txBox="1"/>
          <p:nvPr>
            <p:ph type="title"/>
          </p:nvPr>
        </p:nvSpPr>
        <p:spPr>
          <a:xfrm>
            <a:off x="5469575" y="562313"/>
            <a:ext cx="2728800" cy="1007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Clr>
                <a:schemeClr val="accent1"/>
              </a:buClr>
              <a:buSzPts val="2800"/>
              <a:buNone/>
              <a:defRPr>
                <a:solidFill>
                  <a:schemeClr val="accent1"/>
                </a:solidFill>
              </a:defRPr>
            </a:lvl2pPr>
            <a:lvl3pPr lvl="2" rtl="0">
              <a:lnSpc>
                <a:spcPct val="100000"/>
              </a:lnSpc>
              <a:spcBef>
                <a:spcPts val="0"/>
              </a:spcBef>
              <a:spcAft>
                <a:spcPts val="0"/>
              </a:spcAft>
              <a:buClr>
                <a:schemeClr val="accent1"/>
              </a:buClr>
              <a:buSzPts val="2800"/>
              <a:buNone/>
              <a:defRPr>
                <a:solidFill>
                  <a:schemeClr val="accent1"/>
                </a:solidFill>
              </a:defRPr>
            </a:lvl3pPr>
            <a:lvl4pPr lvl="3" rtl="0">
              <a:lnSpc>
                <a:spcPct val="100000"/>
              </a:lnSpc>
              <a:spcBef>
                <a:spcPts val="0"/>
              </a:spcBef>
              <a:spcAft>
                <a:spcPts val="0"/>
              </a:spcAft>
              <a:buClr>
                <a:schemeClr val="accent1"/>
              </a:buClr>
              <a:buSzPts val="2800"/>
              <a:buNone/>
              <a:defRPr>
                <a:solidFill>
                  <a:schemeClr val="accent1"/>
                </a:solidFill>
              </a:defRPr>
            </a:lvl4pPr>
            <a:lvl5pPr lvl="4" rtl="0">
              <a:lnSpc>
                <a:spcPct val="100000"/>
              </a:lnSpc>
              <a:spcBef>
                <a:spcPts val="0"/>
              </a:spcBef>
              <a:spcAft>
                <a:spcPts val="0"/>
              </a:spcAft>
              <a:buClr>
                <a:schemeClr val="accent1"/>
              </a:buClr>
              <a:buSzPts val="2800"/>
              <a:buNone/>
              <a:defRPr>
                <a:solidFill>
                  <a:schemeClr val="accent1"/>
                </a:solidFill>
              </a:defRPr>
            </a:lvl5pPr>
            <a:lvl6pPr lvl="5" rtl="0">
              <a:lnSpc>
                <a:spcPct val="100000"/>
              </a:lnSpc>
              <a:spcBef>
                <a:spcPts val="0"/>
              </a:spcBef>
              <a:spcAft>
                <a:spcPts val="0"/>
              </a:spcAft>
              <a:buClr>
                <a:schemeClr val="accent1"/>
              </a:buClr>
              <a:buSzPts val="2800"/>
              <a:buNone/>
              <a:defRPr>
                <a:solidFill>
                  <a:schemeClr val="accent1"/>
                </a:solidFill>
              </a:defRPr>
            </a:lvl6pPr>
            <a:lvl7pPr lvl="6" rtl="0">
              <a:lnSpc>
                <a:spcPct val="100000"/>
              </a:lnSpc>
              <a:spcBef>
                <a:spcPts val="0"/>
              </a:spcBef>
              <a:spcAft>
                <a:spcPts val="0"/>
              </a:spcAft>
              <a:buClr>
                <a:schemeClr val="accent1"/>
              </a:buClr>
              <a:buSzPts val="2800"/>
              <a:buNone/>
              <a:defRPr>
                <a:solidFill>
                  <a:schemeClr val="accent1"/>
                </a:solidFill>
              </a:defRPr>
            </a:lvl7pPr>
            <a:lvl8pPr lvl="7" rtl="0">
              <a:lnSpc>
                <a:spcPct val="100000"/>
              </a:lnSpc>
              <a:spcBef>
                <a:spcPts val="0"/>
              </a:spcBef>
              <a:spcAft>
                <a:spcPts val="0"/>
              </a:spcAft>
              <a:buClr>
                <a:schemeClr val="accent1"/>
              </a:buClr>
              <a:buSzPts val="2800"/>
              <a:buNone/>
              <a:defRPr>
                <a:solidFill>
                  <a:schemeClr val="accent1"/>
                </a:solidFill>
              </a:defRPr>
            </a:lvl8pPr>
            <a:lvl9pPr lvl="8" rtl="0">
              <a:lnSpc>
                <a:spcPct val="100000"/>
              </a:lnSpc>
              <a:spcBef>
                <a:spcPts val="0"/>
              </a:spcBef>
              <a:spcAft>
                <a:spcPts val="0"/>
              </a:spcAft>
              <a:buClr>
                <a:schemeClr val="accent1"/>
              </a:buClr>
              <a:buSzPts val="2800"/>
              <a:buNone/>
              <a:defRPr>
                <a:solidFill>
                  <a:schemeClr val="accent1"/>
                </a:solidFill>
              </a:defRPr>
            </a:lvl9pPr>
          </a:lstStyle>
          <a:p/>
        </p:txBody>
      </p:sp>
      <p:sp>
        <p:nvSpPr>
          <p:cNvPr id="229" name="Google Shape;229;p25"/>
          <p:cNvSpPr txBox="1"/>
          <p:nvPr>
            <p:ph idx="1" type="subTitle"/>
          </p:nvPr>
        </p:nvSpPr>
        <p:spPr>
          <a:xfrm>
            <a:off x="4644581" y="1506915"/>
            <a:ext cx="2265000" cy="757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None/>
              <a:defRPr b="1" sz="1800">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p:txBody>
      </p:sp>
      <p:sp>
        <p:nvSpPr>
          <p:cNvPr id="230" name="Google Shape;230;p25"/>
          <p:cNvSpPr txBox="1"/>
          <p:nvPr>
            <p:ph idx="2" type="subTitle"/>
          </p:nvPr>
        </p:nvSpPr>
        <p:spPr>
          <a:xfrm>
            <a:off x="4639568" y="2245125"/>
            <a:ext cx="2265000" cy="822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31" name="Google Shape;231;p25"/>
          <p:cNvSpPr txBox="1"/>
          <p:nvPr>
            <p:ph idx="3" type="subTitle"/>
          </p:nvPr>
        </p:nvSpPr>
        <p:spPr>
          <a:xfrm>
            <a:off x="4634550" y="3038165"/>
            <a:ext cx="2265000" cy="757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None/>
              <a:defRPr b="1" sz="1800">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p:txBody>
      </p:sp>
      <p:sp>
        <p:nvSpPr>
          <p:cNvPr id="232" name="Google Shape;232;p25"/>
          <p:cNvSpPr txBox="1"/>
          <p:nvPr>
            <p:ph idx="4" type="subTitle"/>
          </p:nvPr>
        </p:nvSpPr>
        <p:spPr>
          <a:xfrm>
            <a:off x="4644581" y="3776474"/>
            <a:ext cx="2265000" cy="822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33" name="Google Shape;233;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4_1_1_1_1">
    <p:bg>
      <p:bgPr>
        <a:solidFill>
          <a:schemeClr val="accent2"/>
        </a:solidFill>
      </p:bgPr>
    </p:bg>
    <p:spTree>
      <p:nvGrpSpPr>
        <p:cNvPr id="234" name="Shape 234"/>
        <p:cNvGrpSpPr/>
        <p:nvPr/>
      </p:nvGrpSpPr>
      <p:grpSpPr>
        <a:xfrm>
          <a:off x="0" y="0"/>
          <a:ext cx="0" cy="0"/>
          <a:chOff x="0" y="0"/>
          <a:chExt cx="0" cy="0"/>
        </a:xfrm>
      </p:grpSpPr>
      <p:sp>
        <p:nvSpPr>
          <p:cNvPr id="235" name="Google Shape;23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words">
  <p:cSld name="CUSTOM_4_1_1_1_1_1">
    <p:bg>
      <p:bgPr>
        <a:noFill/>
      </p:bgPr>
    </p:bg>
    <p:spTree>
      <p:nvGrpSpPr>
        <p:cNvPr id="236" name="Shape 236"/>
        <p:cNvGrpSpPr/>
        <p:nvPr/>
      </p:nvGrpSpPr>
      <p:grpSpPr>
        <a:xfrm>
          <a:off x="0" y="0"/>
          <a:ext cx="0" cy="0"/>
          <a:chOff x="0" y="0"/>
          <a:chExt cx="0" cy="0"/>
        </a:xfrm>
      </p:grpSpPr>
      <p:sp>
        <p:nvSpPr>
          <p:cNvPr id="237" name="Google Shape;237;p27"/>
          <p:cNvSpPr txBox="1"/>
          <p:nvPr>
            <p:ph type="title"/>
          </p:nvPr>
        </p:nvSpPr>
        <p:spPr>
          <a:xfrm>
            <a:off x="4858175" y="3478275"/>
            <a:ext cx="3914100" cy="1424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2400">
                <a:solidFill>
                  <a:schemeClr val="accent2"/>
                </a:solidFill>
              </a:defRPr>
            </a:lvl1pPr>
            <a:lvl2pPr lvl="1">
              <a:spcBef>
                <a:spcPts val="0"/>
              </a:spcBef>
              <a:spcAft>
                <a:spcPts val="0"/>
              </a:spcAft>
              <a:buNone/>
              <a:defRPr>
                <a:solidFill>
                  <a:schemeClr val="accent2"/>
                </a:solidFill>
              </a:defRPr>
            </a:lvl2pPr>
            <a:lvl3pPr lvl="2">
              <a:spcBef>
                <a:spcPts val="0"/>
              </a:spcBef>
              <a:spcAft>
                <a:spcPts val="0"/>
              </a:spcAft>
              <a:buNone/>
              <a:defRPr>
                <a:solidFill>
                  <a:schemeClr val="accent2"/>
                </a:solidFill>
              </a:defRPr>
            </a:lvl3pPr>
            <a:lvl4pPr lvl="3">
              <a:spcBef>
                <a:spcPts val="0"/>
              </a:spcBef>
              <a:spcAft>
                <a:spcPts val="0"/>
              </a:spcAft>
              <a:buNone/>
              <a:defRPr>
                <a:solidFill>
                  <a:schemeClr val="accent2"/>
                </a:solidFill>
              </a:defRPr>
            </a:lvl4pPr>
            <a:lvl5pPr lvl="4">
              <a:spcBef>
                <a:spcPts val="0"/>
              </a:spcBef>
              <a:spcAft>
                <a:spcPts val="0"/>
              </a:spcAft>
              <a:buNone/>
              <a:defRPr>
                <a:solidFill>
                  <a:schemeClr val="accent2"/>
                </a:solidFill>
              </a:defRPr>
            </a:lvl5pPr>
            <a:lvl6pPr lvl="5">
              <a:spcBef>
                <a:spcPts val="0"/>
              </a:spcBef>
              <a:spcAft>
                <a:spcPts val="0"/>
              </a:spcAft>
              <a:buNone/>
              <a:defRPr>
                <a:solidFill>
                  <a:schemeClr val="accent2"/>
                </a:solidFill>
              </a:defRPr>
            </a:lvl6pPr>
            <a:lvl7pPr lvl="6">
              <a:spcBef>
                <a:spcPts val="0"/>
              </a:spcBef>
              <a:spcAft>
                <a:spcPts val="0"/>
              </a:spcAft>
              <a:buNone/>
              <a:defRPr>
                <a:solidFill>
                  <a:schemeClr val="accent2"/>
                </a:solidFill>
              </a:defRPr>
            </a:lvl7pPr>
            <a:lvl8pPr lvl="7">
              <a:spcBef>
                <a:spcPts val="0"/>
              </a:spcBef>
              <a:spcAft>
                <a:spcPts val="0"/>
              </a:spcAft>
              <a:buNone/>
              <a:defRPr>
                <a:solidFill>
                  <a:schemeClr val="accent2"/>
                </a:solidFill>
              </a:defRPr>
            </a:lvl8pPr>
            <a:lvl9pPr lvl="8">
              <a:spcBef>
                <a:spcPts val="0"/>
              </a:spcBef>
              <a:spcAft>
                <a:spcPts val="0"/>
              </a:spcAft>
              <a:buNone/>
              <a:defRPr>
                <a:solidFill>
                  <a:schemeClr val="accent2"/>
                </a:solidFill>
              </a:defRPr>
            </a:lvl9pPr>
          </a:lstStyle>
          <a:p/>
        </p:txBody>
      </p:sp>
      <p:sp>
        <p:nvSpPr>
          <p:cNvPr id="238" name="Google Shape;238;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rot="10800000">
            <a:off x="7843922" y="-1058801"/>
            <a:ext cx="2481900" cy="2481900"/>
          </a:xfrm>
          <a:prstGeom prst="blockArc">
            <a:avLst>
              <a:gd fmla="val 15904124" name="adj1"/>
              <a:gd fmla="val 722519" name="adj2"/>
              <a:gd fmla="val 7278"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154350" y="236675"/>
            <a:ext cx="9452700" cy="661500"/>
          </a:xfrm>
          <a:prstGeom prst="rect">
            <a:avLst/>
          </a:prstGeom>
          <a:solidFill>
            <a:srgbClr val="75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rot="4458820">
            <a:off x="-1488663" y="4124021"/>
            <a:ext cx="2387832" cy="2387832"/>
          </a:xfrm>
          <a:prstGeom prst="blockArc">
            <a:avLst>
              <a:gd fmla="val 12582103" name="adj1"/>
              <a:gd fmla="val 16685375" name="adj2"/>
              <a:gd fmla="val 10255" name="adj3"/>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nvSpPr>
        <p:spPr>
          <a:xfrm>
            <a:off x="909825" y="1507250"/>
            <a:ext cx="7315200" cy="335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27316F"/>
              </a:solidFill>
              <a:latin typeface="Montserrat"/>
              <a:ea typeface="Montserrat"/>
              <a:cs typeface="Montserrat"/>
              <a:sym typeface="Montserrat"/>
            </a:endParaRPr>
          </a:p>
        </p:txBody>
      </p:sp>
      <p:sp>
        <p:nvSpPr>
          <p:cNvPr id="34" name="Google Shape;34;p4"/>
          <p:cNvSpPr txBox="1"/>
          <p:nvPr/>
        </p:nvSpPr>
        <p:spPr>
          <a:xfrm>
            <a:off x="1094125" y="389075"/>
            <a:ext cx="6825900" cy="7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35" name="Google Shape;35;p4"/>
          <p:cNvSpPr txBox="1"/>
          <p:nvPr>
            <p:ph type="title"/>
          </p:nvPr>
        </p:nvSpPr>
        <p:spPr>
          <a:xfrm>
            <a:off x="1094125" y="281670"/>
            <a:ext cx="77382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 name="Google Shape;36;p4"/>
          <p:cNvSpPr txBox="1"/>
          <p:nvPr>
            <p:ph idx="1" type="subTitle"/>
          </p:nvPr>
        </p:nvSpPr>
        <p:spPr>
          <a:xfrm>
            <a:off x="963450" y="1133350"/>
            <a:ext cx="7217100" cy="3024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200"/>
            </a:lvl1pPr>
            <a:lvl2pPr lvl="1">
              <a:lnSpc>
                <a:spcPct val="100000"/>
              </a:lnSpc>
              <a:spcBef>
                <a:spcPts val="1600"/>
              </a:spcBef>
              <a:spcAft>
                <a:spcPts val="0"/>
              </a:spcAft>
              <a:buNone/>
              <a:defRPr sz="1200"/>
            </a:lvl2pPr>
            <a:lvl3pPr lvl="2">
              <a:lnSpc>
                <a:spcPct val="100000"/>
              </a:lnSpc>
              <a:spcBef>
                <a:spcPts val="1600"/>
              </a:spcBef>
              <a:spcAft>
                <a:spcPts val="0"/>
              </a:spcAft>
              <a:buNone/>
              <a:defRPr sz="1200"/>
            </a:lvl3pPr>
            <a:lvl4pPr lvl="3">
              <a:lnSpc>
                <a:spcPct val="100000"/>
              </a:lnSpc>
              <a:spcBef>
                <a:spcPts val="1600"/>
              </a:spcBef>
              <a:spcAft>
                <a:spcPts val="0"/>
              </a:spcAft>
              <a:buNone/>
              <a:defRPr sz="1200"/>
            </a:lvl4pPr>
            <a:lvl5pPr lvl="4">
              <a:lnSpc>
                <a:spcPct val="100000"/>
              </a:lnSpc>
              <a:spcBef>
                <a:spcPts val="1600"/>
              </a:spcBef>
              <a:spcAft>
                <a:spcPts val="0"/>
              </a:spcAft>
              <a:buNone/>
              <a:defRPr sz="1200"/>
            </a:lvl5pPr>
            <a:lvl6pPr lvl="5">
              <a:lnSpc>
                <a:spcPct val="100000"/>
              </a:lnSpc>
              <a:spcBef>
                <a:spcPts val="1600"/>
              </a:spcBef>
              <a:spcAft>
                <a:spcPts val="0"/>
              </a:spcAft>
              <a:buNone/>
              <a:defRPr sz="1200"/>
            </a:lvl6pPr>
            <a:lvl7pPr lvl="6">
              <a:lnSpc>
                <a:spcPct val="100000"/>
              </a:lnSpc>
              <a:spcBef>
                <a:spcPts val="1600"/>
              </a:spcBef>
              <a:spcAft>
                <a:spcPts val="0"/>
              </a:spcAft>
              <a:buNone/>
              <a:defRPr sz="1200"/>
            </a:lvl7pPr>
            <a:lvl8pPr lvl="7">
              <a:lnSpc>
                <a:spcPct val="100000"/>
              </a:lnSpc>
              <a:spcBef>
                <a:spcPts val="1600"/>
              </a:spcBef>
              <a:spcAft>
                <a:spcPts val="0"/>
              </a:spcAft>
              <a:buNone/>
              <a:defRPr sz="1200"/>
            </a:lvl8pPr>
            <a:lvl9pPr lvl="8">
              <a:lnSpc>
                <a:spcPct val="100000"/>
              </a:lnSpc>
              <a:spcBef>
                <a:spcPts val="1600"/>
              </a:spcBef>
              <a:spcAft>
                <a:spcPts val="1600"/>
              </a:spcAft>
              <a:buNone/>
              <a:defRPr sz="1200"/>
            </a:lvl9pPr>
          </a:lstStyle>
          <a:p/>
        </p:txBody>
      </p:sp>
      <p:sp>
        <p:nvSpPr>
          <p:cNvPr id="37" name="Google Shape;3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p:nvPr/>
        </p:nvSpPr>
        <p:spPr>
          <a:xfrm>
            <a:off x="-154350" y="236675"/>
            <a:ext cx="9452700" cy="661500"/>
          </a:xfrm>
          <a:prstGeom prst="rect">
            <a:avLst/>
          </a:prstGeom>
          <a:solidFill>
            <a:srgbClr val="75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txBox="1"/>
          <p:nvPr/>
        </p:nvSpPr>
        <p:spPr>
          <a:xfrm>
            <a:off x="1094125" y="389075"/>
            <a:ext cx="3990300" cy="7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41" name="Google Shape;41;p5"/>
          <p:cNvSpPr/>
          <p:nvPr/>
        </p:nvSpPr>
        <p:spPr>
          <a:xfrm>
            <a:off x="-848712" y="4342678"/>
            <a:ext cx="1705500" cy="1705500"/>
          </a:xfrm>
          <a:prstGeom prst="blockArc">
            <a:avLst>
              <a:gd fmla="val 16164733" name="adj1"/>
              <a:gd fmla="val 69283" name="adj2"/>
              <a:gd fmla="val 23676" name="adj3"/>
            </a:avLst>
          </a:prstGeom>
          <a:solidFill>
            <a:srgbClr val="BDC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idx="1" type="subTitle"/>
          </p:nvPr>
        </p:nvSpPr>
        <p:spPr>
          <a:xfrm>
            <a:off x="1117650" y="3062625"/>
            <a:ext cx="2918400" cy="6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1600">
                <a:solidFill>
                  <a:schemeClr val="accent3"/>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43" name="Google Shape;43;p5"/>
          <p:cNvSpPr txBox="1"/>
          <p:nvPr>
            <p:ph idx="2" type="subTitle"/>
          </p:nvPr>
        </p:nvSpPr>
        <p:spPr>
          <a:xfrm>
            <a:off x="1117650" y="3440007"/>
            <a:ext cx="2918400" cy="157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44" name="Google Shape;44;p5"/>
          <p:cNvSpPr txBox="1"/>
          <p:nvPr>
            <p:ph idx="3" type="subTitle"/>
          </p:nvPr>
        </p:nvSpPr>
        <p:spPr>
          <a:xfrm>
            <a:off x="5107950" y="3062613"/>
            <a:ext cx="2918400" cy="6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1600">
                <a:solidFill>
                  <a:schemeClr val="accent3"/>
                </a:solidFill>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45" name="Google Shape;45;p5"/>
          <p:cNvSpPr txBox="1"/>
          <p:nvPr>
            <p:ph idx="4" type="subTitle"/>
          </p:nvPr>
        </p:nvSpPr>
        <p:spPr>
          <a:xfrm>
            <a:off x="5107950" y="3439998"/>
            <a:ext cx="2918400" cy="157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46" name="Google Shape;46;p5"/>
          <p:cNvSpPr txBox="1"/>
          <p:nvPr>
            <p:ph type="title"/>
          </p:nvPr>
        </p:nvSpPr>
        <p:spPr>
          <a:xfrm>
            <a:off x="1094125" y="281075"/>
            <a:ext cx="773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 name="Google Shape;4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p:nvPr/>
        </p:nvSpPr>
        <p:spPr>
          <a:xfrm>
            <a:off x="-154350" y="236675"/>
            <a:ext cx="9452700" cy="661500"/>
          </a:xfrm>
          <a:prstGeom prst="rect">
            <a:avLst/>
          </a:prstGeom>
          <a:solidFill>
            <a:srgbClr val="75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txBox="1"/>
          <p:nvPr/>
        </p:nvSpPr>
        <p:spPr>
          <a:xfrm>
            <a:off x="1094125" y="389075"/>
            <a:ext cx="6825900" cy="7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51" name="Google Shape;51;p6"/>
          <p:cNvSpPr/>
          <p:nvPr/>
        </p:nvSpPr>
        <p:spPr>
          <a:xfrm>
            <a:off x="8301363" y="4271528"/>
            <a:ext cx="1705500" cy="1705500"/>
          </a:xfrm>
          <a:prstGeom prst="blockArc">
            <a:avLst>
              <a:gd fmla="val 10676778" name="adj1"/>
              <a:gd fmla="val 16322302" name="adj2"/>
              <a:gd fmla="val 11982" name="adj3"/>
            </a:avLst>
          </a:prstGeom>
          <a:solidFill>
            <a:srgbClr val="BDC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txBox="1"/>
          <p:nvPr>
            <p:ph type="title"/>
          </p:nvPr>
        </p:nvSpPr>
        <p:spPr>
          <a:xfrm>
            <a:off x="1094125" y="281075"/>
            <a:ext cx="773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 name="Google Shape;53;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 name="Shape 54"/>
        <p:cNvGrpSpPr/>
        <p:nvPr/>
      </p:nvGrpSpPr>
      <p:grpSpPr>
        <a:xfrm>
          <a:off x="0" y="0"/>
          <a:ext cx="0" cy="0"/>
          <a:chOff x="0" y="0"/>
          <a:chExt cx="0" cy="0"/>
        </a:xfrm>
      </p:grpSpPr>
      <p:sp>
        <p:nvSpPr>
          <p:cNvPr id="55" name="Google Shape;55;p7"/>
          <p:cNvSpPr/>
          <p:nvPr/>
        </p:nvSpPr>
        <p:spPr>
          <a:xfrm rot="5400000">
            <a:off x="-1062873" y="-1049951"/>
            <a:ext cx="1957800" cy="1957800"/>
          </a:xfrm>
          <a:prstGeom prst="blockArc">
            <a:avLst>
              <a:gd fmla="val 16339879" name="adj1"/>
              <a:gd fmla="val 21412310" name="adj2"/>
              <a:gd fmla="val 12046"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154350" y="236675"/>
            <a:ext cx="9452700" cy="661500"/>
          </a:xfrm>
          <a:prstGeom prst="rect">
            <a:avLst/>
          </a:prstGeom>
          <a:solidFill>
            <a:srgbClr val="75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txBox="1"/>
          <p:nvPr>
            <p:ph idx="1" type="subTitle"/>
          </p:nvPr>
        </p:nvSpPr>
        <p:spPr>
          <a:xfrm>
            <a:off x="1086359" y="2562701"/>
            <a:ext cx="3552000" cy="159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58" name="Google Shape;58;p7"/>
          <p:cNvSpPr txBox="1"/>
          <p:nvPr/>
        </p:nvSpPr>
        <p:spPr>
          <a:xfrm>
            <a:off x="1094125" y="389075"/>
            <a:ext cx="6825900" cy="7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59" name="Google Shape;59;p7"/>
          <p:cNvSpPr txBox="1"/>
          <p:nvPr>
            <p:ph type="title"/>
          </p:nvPr>
        </p:nvSpPr>
        <p:spPr>
          <a:xfrm>
            <a:off x="1094125" y="281075"/>
            <a:ext cx="773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61" name="Shape 61"/>
        <p:cNvGrpSpPr/>
        <p:nvPr/>
      </p:nvGrpSpPr>
      <p:grpSpPr>
        <a:xfrm>
          <a:off x="0" y="0"/>
          <a:ext cx="0" cy="0"/>
          <a:chOff x="0" y="0"/>
          <a:chExt cx="0" cy="0"/>
        </a:xfrm>
      </p:grpSpPr>
      <p:sp>
        <p:nvSpPr>
          <p:cNvPr id="62" name="Google Shape;62;p8"/>
          <p:cNvSpPr/>
          <p:nvPr/>
        </p:nvSpPr>
        <p:spPr>
          <a:xfrm rot="10800000">
            <a:off x="708000" y="399750"/>
            <a:ext cx="7728000" cy="4344000"/>
          </a:xfrm>
          <a:prstGeom prst="round1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rot="8605101">
            <a:off x="6426768" y="-465210"/>
            <a:ext cx="1705462" cy="1705462"/>
          </a:xfrm>
          <a:prstGeom prst="blockArc">
            <a:avLst>
              <a:gd fmla="val 13003178" name="adj1"/>
              <a:gd fmla="val 2121832" name="adj2"/>
              <a:gd fmla="val 25028" name="adj3"/>
            </a:avLst>
          </a:prstGeom>
          <a:solidFill>
            <a:srgbClr val="BDC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txBox="1"/>
          <p:nvPr>
            <p:ph type="title"/>
          </p:nvPr>
        </p:nvSpPr>
        <p:spPr>
          <a:xfrm>
            <a:off x="1167450" y="1168250"/>
            <a:ext cx="6809100" cy="2612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7200"/>
              <a:buNone/>
              <a:defRPr sz="72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5" name="Google Shape;65;p8"/>
          <p:cNvSpPr/>
          <p:nvPr/>
        </p:nvSpPr>
        <p:spPr>
          <a:xfrm rot="-899996">
            <a:off x="-1303250" y="3960928"/>
            <a:ext cx="2504850" cy="2504850"/>
          </a:xfrm>
          <a:prstGeom prst="blockArc">
            <a:avLst>
              <a:gd fmla="val 17160890" name="adj1"/>
              <a:gd fmla="val 722519" name="adj2"/>
              <a:gd fmla="val 7278"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9"/>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70" name="Google Shape;70;p9"/>
          <p:cNvSpPr/>
          <p:nvPr/>
        </p:nvSpPr>
        <p:spPr>
          <a:xfrm rot="-900094">
            <a:off x="3798381" y="4368678"/>
            <a:ext cx="1783690" cy="1783980"/>
          </a:xfrm>
          <a:prstGeom prst="blockArc">
            <a:avLst>
              <a:gd fmla="val 12085351" name="adj1"/>
              <a:gd fmla="val 16819483" name="adj2"/>
              <a:gd fmla="val 17550" name="adj3"/>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572000" y="-73925"/>
            <a:ext cx="4572000" cy="5308800"/>
          </a:xfrm>
          <a:prstGeom prst="rect">
            <a:avLst/>
          </a:prstGeom>
          <a:solidFill>
            <a:srgbClr val="75C4C0"/>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72" name="Google Shape;72;p9"/>
          <p:cNvSpPr txBox="1"/>
          <p:nvPr/>
        </p:nvSpPr>
        <p:spPr>
          <a:xfrm>
            <a:off x="5298300" y="2567075"/>
            <a:ext cx="31194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t/>
            </a:r>
            <a:endParaRPr b="1" sz="2400">
              <a:solidFill>
                <a:srgbClr val="27316F"/>
              </a:solidFill>
              <a:latin typeface="Montserrat"/>
              <a:ea typeface="Montserrat"/>
              <a:cs typeface="Montserrat"/>
              <a:sym typeface="Montserrat"/>
            </a:endParaRPr>
          </a:p>
        </p:txBody>
      </p:sp>
      <p:sp>
        <p:nvSpPr>
          <p:cNvPr id="73" name="Google Shape;73;p9"/>
          <p:cNvSpPr txBox="1"/>
          <p:nvPr/>
        </p:nvSpPr>
        <p:spPr>
          <a:xfrm>
            <a:off x="5298300" y="4049375"/>
            <a:ext cx="3119400" cy="1235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27316F"/>
              </a:solidFill>
              <a:latin typeface="Montserrat"/>
              <a:ea typeface="Montserrat"/>
              <a:cs typeface="Montserrat"/>
              <a:sym typeface="Montserrat"/>
            </a:endParaRPr>
          </a:p>
        </p:txBody>
      </p:sp>
      <p:sp>
        <p:nvSpPr>
          <p:cNvPr id="74" name="Google Shape;74;p9"/>
          <p:cNvSpPr txBox="1"/>
          <p:nvPr/>
        </p:nvSpPr>
        <p:spPr>
          <a:xfrm>
            <a:off x="5208725" y="4049375"/>
            <a:ext cx="3119400" cy="1235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FFFFFF"/>
              </a:solidFill>
              <a:latin typeface="Montserrat"/>
              <a:ea typeface="Montserrat"/>
              <a:cs typeface="Montserrat"/>
              <a:sym typeface="Montserrat"/>
            </a:endParaRPr>
          </a:p>
        </p:txBody>
      </p:sp>
      <p:sp>
        <p:nvSpPr>
          <p:cNvPr id="75" name="Google Shape;75;p9"/>
          <p:cNvSpPr txBox="1"/>
          <p:nvPr/>
        </p:nvSpPr>
        <p:spPr>
          <a:xfrm>
            <a:off x="5387850" y="3299075"/>
            <a:ext cx="3119400" cy="75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76" name="Google Shape;76;p9"/>
          <p:cNvSpPr txBox="1"/>
          <p:nvPr>
            <p:ph idx="1" type="subTitle"/>
          </p:nvPr>
        </p:nvSpPr>
        <p:spPr>
          <a:xfrm>
            <a:off x="5021275" y="810000"/>
            <a:ext cx="3549600" cy="3856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None/>
              <a:defRPr/>
            </a:lvl1pPr>
            <a:lvl2pPr lvl="1" algn="ctr">
              <a:lnSpc>
                <a:spcPct val="100000"/>
              </a:lnSpc>
              <a:spcBef>
                <a:spcPts val="1600"/>
              </a:spcBef>
              <a:spcAft>
                <a:spcPts val="0"/>
              </a:spcAft>
              <a:buNone/>
              <a:defRPr/>
            </a:lvl2pPr>
            <a:lvl3pPr lvl="2" algn="ctr">
              <a:lnSpc>
                <a:spcPct val="100000"/>
              </a:lnSpc>
              <a:spcBef>
                <a:spcPts val="1600"/>
              </a:spcBef>
              <a:spcAft>
                <a:spcPts val="0"/>
              </a:spcAft>
              <a:buNone/>
              <a:defRPr/>
            </a:lvl3pPr>
            <a:lvl4pPr lvl="3" algn="ctr">
              <a:lnSpc>
                <a:spcPct val="100000"/>
              </a:lnSpc>
              <a:spcBef>
                <a:spcPts val="1600"/>
              </a:spcBef>
              <a:spcAft>
                <a:spcPts val="0"/>
              </a:spcAft>
              <a:buNone/>
              <a:defRPr/>
            </a:lvl4pPr>
            <a:lvl5pPr lvl="4" algn="ctr">
              <a:lnSpc>
                <a:spcPct val="100000"/>
              </a:lnSpc>
              <a:spcBef>
                <a:spcPts val="1600"/>
              </a:spcBef>
              <a:spcAft>
                <a:spcPts val="0"/>
              </a:spcAft>
              <a:buNone/>
              <a:defRPr/>
            </a:lvl5pPr>
            <a:lvl6pPr lvl="5" algn="ctr">
              <a:lnSpc>
                <a:spcPct val="100000"/>
              </a:lnSpc>
              <a:spcBef>
                <a:spcPts val="1600"/>
              </a:spcBef>
              <a:spcAft>
                <a:spcPts val="0"/>
              </a:spcAft>
              <a:buNone/>
              <a:defRPr/>
            </a:lvl6pPr>
            <a:lvl7pPr lvl="6" algn="ctr">
              <a:lnSpc>
                <a:spcPct val="100000"/>
              </a:lnSpc>
              <a:spcBef>
                <a:spcPts val="1600"/>
              </a:spcBef>
              <a:spcAft>
                <a:spcPts val="0"/>
              </a:spcAft>
              <a:buNone/>
              <a:defRPr/>
            </a:lvl7pPr>
            <a:lvl8pPr lvl="7" algn="ctr">
              <a:lnSpc>
                <a:spcPct val="100000"/>
              </a:lnSpc>
              <a:spcBef>
                <a:spcPts val="1600"/>
              </a:spcBef>
              <a:spcAft>
                <a:spcPts val="0"/>
              </a:spcAft>
              <a:buNone/>
              <a:defRPr/>
            </a:lvl8pPr>
            <a:lvl9pPr lvl="8" algn="ctr">
              <a:lnSpc>
                <a:spcPct val="100000"/>
              </a:lnSpc>
              <a:spcBef>
                <a:spcPts val="1600"/>
              </a:spcBef>
              <a:spcAft>
                <a:spcPts val="1600"/>
              </a:spcAft>
              <a:buNone/>
              <a:defRPr/>
            </a:lvl9pPr>
          </a:lstStyle>
          <a:p/>
        </p:txBody>
      </p:sp>
      <p:sp>
        <p:nvSpPr>
          <p:cNvPr id="77" name="Google Shape;77;p9"/>
          <p:cNvSpPr txBox="1"/>
          <p:nvPr>
            <p:ph type="title"/>
          </p:nvPr>
        </p:nvSpPr>
        <p:spPr>
          <a:xfrm>
            <a:off x="602400" y="862850"/>
            <a:ext cx="3549600" cy="318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3600">
                <a:solidFill>
                  <a:schemeClr val="accent1"/>
                </a:solidFill>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 name="Shape 78"/>
        <p:cNvGrpSpPr/>
        <p:nvPr/>
      </p:nvGrpSpPr>
      <p:grpSpPr>
        <a:xfrm>
          <a:off x="0" y="0"/>
          <a:ext cx="0" cy="0"/>
          <a:chOff x="0" y="0"/>
          <a:chExt cx="0" cy="0"/>
        </a:xfrm>
      </p:grpSpPr>
      <p:sp>
        <p:nvSpPr>
          <p:cNvPr id="79" name="Google Shape;79;p10"/>
          <p:cNvSpPr txBox="1"/>
          <p:nvPr>
            <p:ph idx="1" type="body"/>
          </p:nvPr>
        </p:nvSpPr>
        <p:spPr>
          <a:xfrm>
            <a:off x="933325" y="4230575"/>
            <a:ext cx="53772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
        <p:nvSpPr>
          <p:cNvPr id="80" name="Google Shape;8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3000"/>
              <a:buFont typeface="Montserrat"/>
              <a:buNone/>
              <a:defRPr b="1" sz="3000">
                <a:solidFill>
                  <a:srgbClr val="FFFFFF"/>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indent="-317500" lvl="1" marL="9144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indent="-317500" lvl="2" marL="13716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indent="-317500" lvl="3" marL="18288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indent="-317500" lvl="4" marL="22860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indent="-317500" lvl="5" marL="27432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indent="-317500" lvl="6" marL="32004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indent="-317500" lvl="7" marL="36576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1"/>
                </a:solidFill>
                <a:latin typeface="Montserrat"/>
                <a:ea typeface="Montserrat"/>
                <a:cs typeface="Montserrat"/>
                <a:sym typeface="Montserrat"/>
              </a:defRPr>
            </a:lvl1pPr>
            <a:lvl2pPr lvl="1" algn="r">
              <a:buNone/>
              <a:defRPr sz="1300">
                <a:solidFill>
                  <a:schemeClr val="accent1"/>
                </a:solidFill>
                <a:latin typeface="Montserrat"/>
                <a:ea typeface="Montserrat"/>
                <a:cs typeface="Montserrat"/>
                <a:sym typeface="Montserrat"/>
              </a:defRPr>
            </a:lvl2pPr>
            <a:lvl3pPr lvl="2" algn="r">
              <a:buNone/>
              <a:defRPr sz="1300">
                <a:solidFill>
                  <a:schemeClr val="accent1"/>
                </a:solidFill>
                <a:latin typeface="Montserrat"/>
                <a:ea typeface="Montserrat"/>
                <a:cs typeface="Montserrat"/>
                <a:sym typeface="Montserrat"/>
              </a:defRPr>
            </a:lvl3pPr>
            <a:lvl4pPr lvl="3" algn="r">
              <a:buNone/>
              <a:defRPr sz="1300">
                <a:solidFill>
                  <a:schemeClr val="accent1"/>
                </a:solidFill>
                <a:latin typeface="Montserrat"/>
                <a:ea typeface="Montserrat"/>
                <a:cs typeface="Montserrat"/>
                <a:sym typeface="Montserrat"/>
              </a:defRPr>
            </a:lvl4pPr>
            <a:lvl5pPr lvl="4" algn="r">
              <a:buNone/>
              <a:defRPr sz="1300">
                <a:solidFill>
                  <a:schemeClr val="accent1"/>
                </a:solidFill>
                <a:latin typeface="Montserrat"/>
                <a:ea typeface="Montserrat"/>
                <a:cs typeface="Montserrat"/>
                <a:sym typeface="Montserrat"/>
              </a:defRPr>
            </a:lvl5pPr>
            <a:lvl6pPr lvl="5" algn="r">
              <a:buNone/>
              <a:defRPr sz="1300">
                <a:solidFill>
                  <a:schemeClr val="accent1"/>
                </a:solidFill>
                <a:latin typeface="Montserrat"/>
                <a:ea typeface="Montserrat"/>
                <a:cs typeface="Montserrat"/>
                <a:sym typeface="Montserrat"/>
              </a:defRPr>
            </a:lvl6pPr>
            <a:lvl7pPr lvl="6" algn="r">
              <a:buNone/>
              <a:defRPr sz="1300">
                <a:solidFill>
                  <a:schemeClr val="accent1"/>
                </a:solidFill>
                <a:latin typeface="Montserrat"/>
                <a:ea typeface="Montserrat"/>
                <a:cs typeface="Montserrat"/>
                <a:sym typeface="Montserrat"/>
              </a:defRPr>
            </a:lvl7pPr>
            <a:lvl8pPr lvl="7" algn="r">
              <a:buNone/>
              <a:defRPr sz="1300">
                <a:solidFill>
                  <a:schemeClr val="accent1"/>
                </a:solidFill>
                <a:latin typeface="Montserrat"/>
                <a:ea typeface="Montserrat"/>
                <a:cs typeface="Montserrat"/>
                <a:sym typeface="Montserrat"/>
              </a:defRPr>
            </a:lvl8pPr>
            <a:lvl9pPr lvl="8" algn="r">
              <a:buNone/>
              <a:defRPr sz="1300">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hyperlink" Target="http://drive.google.com/file/d/1c0rhHg6Bi3Cx0sHnDDZWP0TVnP5A7rg6/view" TargetMode="Externa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hyperlink" Target="http://drive.google.com/file/d/1rts7mtSpKSeAKgvlJopIbgAF_9NWQEiK/view" TargetMode="Externa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idx="1" type="subTitle"/>
          </p:nvPr>
        </p:nvSpPr>
        <p:spPr>
          <a:xfrm>
            <a:off x="2649875" y="3207913"/>
            <a:ext cx="3823800" cy="6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 done by:</a:t>
            </a:r>
            <a:endParaRPr/>
          </a:p>
          <a:p>
            <a:pPr indent="0" lvl="0" marL="0" rtl="0" algn="ctr">
              <a:spcBef>
                <a:spcPts val="0"/>
              </a:spcBef>
              <a:spcAft>
                <a:spcPts val="0"/>
              </a:spcAft>
              <a:buNone/>
            </a:pPr>
            <a:r>
              <a:rPr lang="en"/>
              <a:t>Mohamed Rached Waly</a:t>
            </a:r>
            <a:endParaRPr/>
          </a:p>
        </p:txBody>
      </p:sp>
      <p:sp>
        <p:nvSpPr>
          <p:cNvPr id="244" name="Google Shape;244;p28"/>
          <p:cNvSpPr txBox="1"/>
          <p:nvPr>
            <p:ph type="title"/>
          </p:nvPr>
        </p:nvSpPr>
        <p:spPr>
          <a:xfrm>
            <a:off x="1441200" y="1455663"/>
            <a:ext cx="6261600" cy="136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HeliBoy</a:t>
            </a:r>
            <a:endParaRPr/>
          </a:p>
        </p:txBody>
      </p:sp>
      <p:sp>
        <p:nvSpPr>
          <p:cNvPr id="245" name="Google Shape;245;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7" title="yokes.mp4">
            <a:hlinkClick r:id="rId3"/>
          </p:cNvPr>
          <p:cNvPicPr preferRelativeResize="0"/>
          <p:nvPr/>
        </p:nvPicPr>
        <p:blipFill>
          <a:blip r:embed="rId4">
            <a:alphaModFix/>
          </a:blip>
          <a:stretch>
            <a:fillRect/>
          </a:stretch>
        </p:blipFill>
        <p:spPr>
          <a:xfrm>
            <a:off x="152400" y="552400"/>
            <a:ext cx="8839197" cy="4038703"/>
          </a:xfrm>
          <a:prstGeom prst="rect">
            <a:avLst/>
          </a:prstGeom>
          <a:noFill/>
          <a:ln>
            <a:noFill/>
          </a:ln>
        </p:spPr>
      </p:pic>
      <p:sp>
        <p:nvSpPr>
          <p:cNvPr id="317" name="Google Shape;317;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38"/>
          <p:cNvPicPr preferRelativeResize="0"/>
          <p:nvPr/>
        </p:nvPicPr>
        <p:blipFill>
          <a:blip r:embed="rId3">
            <a:alphaModFix/>
          </a:blip>
          <a:stretch>
            <a:fillRect/>
          </a:stretch>
        </p:blipFill>
        <p:spPr>
          <a:xfrm>
            <a:off x="1048875" y="600075"/>
            <a:ext cx="2419350" cy="3943350"/>
          </a:xfrm>
          <a:prstGeom prst="rect">
            <a:avLst/>
          </a:prstGeom>
          <a:noFill/>
          <a:ln>
            <a:noFill/>
          </a:ln>
        </p:spPr>
      </p:pic>
      <p:sp>
        <p:nvSpPr>
          <p:cNvPr id="323" name="Google Shape;323;p38"/>
          <p:cNvSpPr txBox="1"/>
          <p:nvPr/>
        </p:nvSpPr>
        <p:spPr>
          <a:xfrm>
            <a:off x="3845825" y="1138500"/>
            <a:ext cx="4728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transform.parent.position = Vector3.Lerp(transform.parent.position, transform.parent.position - rightController.forward*speedCoefficientb, Time.deltaTime);</a:t>
            </a:r>
            <a:endParaRPr>
              <a:latin typeface="Montserrat"/>
              <a:ea typeface="Montserrat"/>
              <a:cs typeface="Montserrat"/>
              <a:sym typeface="Montserrat"/>
            </a:endParaRPr>
          </a:p>
        </p:txBody>
      </p:sp>
      <p:sp>
        <p:nvSpPr>
          <p:cNvPr id="324" name="Google Shape;324;p38"/>
          <p:cNvSpPr txBox="1"/>
          <p:nvPr/>
        </p:nvSpPr>
        <p:spPr>
          <a:xfrm>
            <a:off x="3845825" y="2781325"/>
            <a:ext cx="472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transform.parent.rotation = Quaternion.Slerp(transform.parent.rotation, leftController.rotation, Time.deltaTime);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25" name="Google Shape;32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2496275" y="142375"/>
            <a:ext cx="3613800" cy="82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Cool features</a:t>
            </a:r>
            <a:endParaRPr/>
          </a:p>
        </p:txBody>
      </p:sp>
      <p:pic>
        <p:nvPicPr>
          <p:cNvPr id="331" name="Google Shape;331;p39"/>
          <p:cNvPicPr preferRelativeResize="0"/>
          <p:nvPr/>
        </p:nvPicPr>
        <p:blipFill>
          <a:blip r:embed="rId3">
            <a:alphaModFix/>
          </a:blip>
          <a:stretch>
            <a:fillRect/>
          </a:stretch>
        </p:blipFill>
        <p:spPr>
          <a:xfrm>
            <a:off x="354100" y="962875"/>
            <a:ext cx="3402100" cy="3322251"/>
          </a:xfrm>
          <a:prstGeom prst="rect">
            <a:avLst/>
          </a:prstGeom>
          <a:noFill/>
          <a:ln>
            <a:noFill/>
          </a:ln>
        </p:spPr>
      </p:pic>
      <p:sp>
        <p:nvSpPr>
          <p:cNvPr id="332" name="Google Shape;332;p39"/>
          <p:cNvSpPr txBox="1"/>
          <p:nvPr/>
        </p:nvSpPr>
        <p:spPr>
          <a:xfrm>
            <a:off x="4226850" y="962875"/>
            <a:ext cx="4325400" cy="24474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Montserrat"/>
              <a:buChar char="●"/>
            </a:pPr>
            <a:r>
              <a:rPr lang="en" sz="2100">
                <a:latin typeface="Montserrat"/>
                <a:ea typeface="Montserrat"/>
                <a:cs typeface="Montserrat"/>
                <a:sym typeface="Montserrat"/>
              </a:rPr>
              <a:t>3d model of the character </a:t>
            </a:r>
            <a:endParaRPr sz="2100">
              <a:latin typeface="Montserrat"/>
              <a:ea typeface="Montserrat"/>
              <a:cs typeface="Montserrat"/>
              <a:sym typeface="Montserrat"/>
            </a:endParaRPr>
          </a:p>
          <a:p>
            <a:pPr indent="-361950" lvl="0" marL="457200" rtl="0" algn="l">
              <a:spcBef>
                <a:spcPts val="0"/>
              </a:spcBef>
              <a:spcAft>
                <a:spcPts val="0"/>
              </a:spcAft>
              <a:buSzPts val="2100"/>
              <a:buFont typeface="Montserrat"/>
              <a:buChar char="●"/>
            </a:pPr>
            <a:r>
              <a:rPr lang="en" sz="2100">
                <a:latin typeface="Montserrat"/>
                <a:ea typeface="Montserrat"/>
                <a:cs typeface="Montserrat"/>
                <a:sym typeface="Montserrat"/>
              </a:rPr>
              <a:t>Inverse kinematic applied on hands</a:t>
            </a:r>
            <a:endParaRPr sz="2100">
              <a:latin typeface="Montserrat"/>
              <a:ea typeface="Montserrat"/>
              <a:cs typeface="Montserrat"/>
              <a:sym typeface="Montserrat"/>
            </a:endParaRPr>
          </a:p>
          <a:p>
            <a:pPr indent="-361950" lvl="0" marL="457200" rtl="0" algn="l">
              <a:spcBef>
                <a:spcPts val="0"/>
              </a:spcBef>
              <a:spcAft>
                <a:spcPts val="0"/>
              </a:spcAft>
              <a:buSzPts val="2100"/>
              <a:buFont typeface="Montserrat"/>
              <a:buChar char="●"/>
            </a:pPr>
            <a:r>
              <a:rPr lang="en" sz="2100">
                <a:latin typeface="Montserrat"/>
                <a:ea typeface="Montserrat"/>
                <a:cs typeface="Montserrat"/>
                <a:sym typeface="Montserrat"/>
              </a:rPr>
              <a:t>The head movement of the character will follow the HMD</a:t>
            </a:r>
            <a:endParaRPr sz="2100">
              <a:latin typeface="Montserrat"/>
              <a:ea typeface="Montserrat"/>
              <a:cs typeface="Montserrat"/>
              <a:sym typeface="Montserrat"/>
            </a:endParaRPr>
          </a:p>
          <a:p>
            <a:pPr indent="0" lvl="0" marL="457200" rtl="0" algn="l">
              <a:spcBef>
                <a:spcPts val="0"/>
              </a:spcBef>
              <a:spcAft>
                <a:spcPts val="0"/>
              </a:spcAft>
              <a:buNone/>
            </a:pPr>
            <a:r>
              <a:t/>
            </a:r>
            <a:endParaRPr sz="2100">
              <a:latin typeface="Montserrat"/>
              <a:ea typeface="Montserrat"/>
              <a:cs typeface="Montserrat"/>
              <a:sym typeface="Montserrat"/>
            </a:endParaRPr>
          </a:p>
        </p:txBody>
      </p:sp>
      <p:sp>
        <p:nvSpPr>
          <p:cNvPr id="333" name="Google Shape;333;p39"/>
          <p:cNvSpPr/>
          <p:nvPr/>
        </p:nvSpPr>
        <p:spPr>
          <a:xfrm>
            <a:off x="3935400" y="3572275"/>
            <a:ext cx="4908300" cy="82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lang="en">
                <a:solidFill>
                  <a:schemeClr val="dk1"/>
                </a:solidFill>
              </a:rPr>
              <a:t>Switching between First Person mode and Third person mode with a press of a button</a:t>
            </a:r>
            <a:endParaRPr/>
          </a:p>
        </p:txBody>
      </p:sp>
      <p:sp>
        <p:nvSpPr>
          <p:cNvPr id="334" name="Google Shape;334;p39"/>
          <p:cNvSpPr/>
          <p:nvPr/>
        </p:nvSpPr>
        <p:spPr>
          <a:xfrm>
            <a:off x="3935400" y="1052525"/>
            <a:ext cx="4908300" cy="21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The background music is the sound of fans. </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With increasing volume when the user moves.</a:t>
            </a:r>
            <a:endParaRPr/>
          </a:p>
        </p:txBody>
      </p:sp>
      <p:sp>
        <p:nvSpPr>
          <p:cNvPr id="335" name="Google Shape;335;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txBox="1"/>
          <p:nvPr>
            <p:ph idx="2" type="title"/>
          </p:nvPr>
        </p:nvSpPr>
        <p:spPr>
          <a:xfrm>
            <a:off x="1056100" y="1739050"/>
            <a:ext cx="2595000" cy="168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41" name="Google Shape;341;p40"/>
          <p:cNvSpPr txBox="1"/>
          <p:nvPr>
            <p:ph type="title"/>
          </p:nvPr>
        </p:nvSpPr>
        <p:spPr>
          <a:xfrm>
            <a:off x="3717150" y="2204050"/>
            <a:ext cx="4632300" cy="75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300"/>
              <a:t>Evaluation</a:t>
            </a:r>
            <a:endParaRPr sz="4300"/>
          </a:p>
        </p:txBody>
      </p:sp>
      <p:sp>
        <p:nvSpPr>
          <p:cNvPr id="342" name="Google Shape;342;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1"/>
          <p:cNvSpPr txBox="1"/>
          <p:nvPr>
            <p:ph type="title"/>
          </p:nvPr>
        </p:nvSpPr>
        <p:spPr>
          <a:xfrm>
            <a:off x="799450" y="310245"/>
            <a:ext cx="773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Metrics considered in the beginning</a:t>
            </a:r>
            <a:endParaRPr/>
          </a:p>
        </p:txBody>
      </p:sp>
      <p:sp>
        <p:nvSpPr>
          <p:cNvPr id="348" name="Google Shape;348;p41"/>
          <p:cNvSpPr txBox="1"/>
          <p:nvPr>
            <p:ph idx="4294967295" type="title"/>
          </p:nvPr>
        </p:nvSpPr>
        <p:spPr>
          <a:xfrm>
            <a:off x="581650" y="2796350"/>
            <a:ext cx="1294500" cy="53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2200">
                <a:solidFill>
                  <a:schemeClr val="dk1"/>
                </a:solidFill>
                <a:latin typeface="Arial"/>
                <a:ea typeface="Arial"/>
                <a:cs typeface="Arial"/>
                <a:sym typeface="Arial"/>
              </a:rPr>
              <a:t>speed</a:t>
            </a:r>
            <a:endParaRPr sz="4100"/>
          </a:p>
        </p:txBody>
      </p:sp>
      <p:sp>
        <p:nvSpPr>
          <p:cNvPr id="349" name="Google Shape;349;p41"/>
          <p:cNvSpPr txBox="1"/>
          <p:nvPr>
            <p:ph idx="4294967295" type="title"/>
          </p:nvPr>
        </p:nvSpPr>
        <p:spPr>
          <a:xfrm>
            <a:off x="3514975" y="2796350"/>
            <a:ext cx="1559100" cy="53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2200">
                <a:solidFill>
                  <a:schemeClr val="dk1"/>
                </a:solidFill>
                <a:latin typeface="Arial"/>
                <a:ea typeface="Arial"/>
                <a:cs typeface="Arial"/>
                <a:sym typeface="Arial"/>
              </a:rPr>
              <a:t>Accuracy</a:t>
            </a:r>
            <a:endParaRPr sz="2200"/>
          </a:p>
        </p:txBody>
      </p:sp>
      <p:sp>
        <p:nvSpPr>
          <p:cNvPr id="350" name="Google Shape;350;p41"/>
          <p:cNvSpPr txBox="1"/>
          <p:nvPr>
            <p:ph idx="4294967295" type="title"/>
          </p:nvPr>
        </p:nvSpPr>
        <p:spPr>
          <a:xfrm>
            <a:off x="6518225" y="2486300"/>
            <a:ext cx="2022600" cy="11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200">
                <a:solidFill>
                  <a:schemeClr val="dk1"/>
                </a:solidFill>
                <a:latin typeface="Arial"/>
                <a:ea typeface="Arial"/>
                <a:cs typeface="Arial"/>
                <a:sym typeface="Arial"/>
              </a:rPr>
              <a:t>simulator sickness</a:t>
            </a:r>
            <a:endParaRPr sz="2200"/>
          </a:p>
        </p:txBody>
      </p:sp>
      <p:sp>
        <p:nvSpPr>
          <p:cNvPr id="351" name="Google Shape;351;p41"/>
          <p:cNvSpPr/>
          <p:nvPr/>
        </p:nvSpPr>
        <p:spPr>
          <a:xfrm rot="-5400000">
            <a:off x="667300" y="1805300"/>
            <a:ext cx="1123200" cy="858900"/>
          </a:xfrm>
          <a:prstGeom prst="rightArrow">
            <a:avLst>
              <a:gd fmla="val 50000" name="adj1"/>
              <a:gd fmla="val 50000" name="adj2"/>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1"/>
          <p:cNvSpPr/>
          <p:nvPr/>
        </p:nvSpPr>
        <p:spPr>
          <a:xfrm rot="5400000">
            <a:off x="3660300" y="3699975"/>
            <a:ext cx="1123200" cy="8589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1"/>
          <p:cNvSpPr/>
          <p:nvPr/>
        </p:nvSpPr>
        <p:spPr>
          <a:xfrm rot="5400000">
            <a:off x="6582825" y="3699975"/>
            <a:ext cx="1123200" cy="8589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42"/>
          <p:cNvPicPr preferRelativeResize="0"/>
          <p:nvPr/>
        </p:nvPicPr>
        <p:blipFill>
          <a:blip r:embed="rId3">
            <a:alphaModFix/>
          </a:blip>
          <a:stretch>
            <a:fillRect/>
          </a:stretch>
        </p:blipFill>
        <p:spPr>
          <a:xfrm>
            <a:off x="1144838" y="1205750"/>
            <a:ext cx="6854324" cy="3841375"/>
          </a:xfrm>
          <a:prstGeom prst="rect">
            <a:avLst/>
          </a:prstGeom>
          <a:noFill/>
          <a:ln>
            <a:noFill/>
          </a:ln>
        </p:spPr>
      </p:pic>
      <p:sp>
        <p:nvSpPr>
          <p:cNvPr id="360" name="Google Shape;360;p42"/>
          <p:cNvSpPr txBox="1"/>
          <p:nvPr>
            <p:ph type="title"/>
          </p:nvPr>
        </p:nvSpPr>
        <p:spPr>
          <a:xfrm>
            <a:off x="2496275" y="306875"/>
            <a:ext cx="4330500" cy="82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Speed evaluation</a:t>
            </a:r>
            <a:endParaRPr/>
          </a:p>
        </p:txBody>
      </p:sp>
      <p:sp>
        <p:nvSpPr>
          <p:cNvPr id="361" name="Google Shape;361;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3"/>
          <p:cNvSpPr txBox="1"/>
          <p:nvPr>
            <p:ph type="title"/>
          </p:nvPr>
        </p:nvSpPr>
        <p:spPr>
          <a:xfrm>
            <a:off x="2406750" y="407725"/>
            <a:ext cx="4330500" cy="82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 </a:t>
            </a:r>
            <a:r>
              <a:rPr lang="en"/>
              <a:t>evaluation</a:t>
            </a:r>
            <a:endParaRPr/>
          </a:p>
        </p:txBody>
      </p:sp>
      <p:pic>
        <p:nvPicPr>
          <p:cNvPr id="367" name="Google Shape;367;p43"/>
          <p:cNvPicPr preferRelativeResize="0"/>
          <p:nvPr/>
        </p:nvPicPr>
        <p:blipFill>
          <a:blip r:embed="rId3">
            <a:alphaModFix/>
          </a:blip>
          <a:stretch>
            <a:fillRect/>
          </a:stretch>
        </p:blipFill>
        <p:spPr>
          <a:xfrm>
            <a:off x="1325063" y="1228225"/>
            <a:ext cx="6493883" cy="3610475"/>
          </a:xfrm>
          <a:prstGeom prst="rect">
            <a:avLst/>
          </a:prstGeom>
          <a:noFill/>
          <a:ln>
            <a:noFill/>
          </a:ln>
        </p:spPr>
      </p:pic>
      <p:sp>
        <p:nvSpPr>
          <p:cNvPr id="368" name="Google Shape;368;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2765100" y="362900"/>
            <a:ext cx="3613800" cy="12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Motion sickness</a:t>
            </a:r>
            <a:endParaRPr/>
          </a:p>
        </p:txBody>
      </p:sp>
      <p:pic>
        <p:nvPicPr>
          <p:cNvPr id="374" name="Google Shape;374;p44"/>
          <p:cNvPicPr preferRelativeResize="0"/>
          <p:nvPr/>
        </p:nvPicPr>
        <p:blipFill>
          <a:blip r:embed="rId3">
            <a:alphaModFix/>
          </a:blip>
          <a:stretch>
            <a:fillRect/>
          </a:stretch>
        </p:blipFill>
        <p:spPr>
          <a:xfrm>
            <a:off x="1223675" y="1118350"/>
            <a:ext cx="6696650" cy="3760675"/>
          </a:xfrm>
          <a:prstGeom prst="rect">
            <a:avLst/>
          </a:prstGeom>
          <a:noFill/>
          <a:ln>
            <a:noFill/>
          </a:ln>
        </p:spPr>
      </p:pic>
      <p:sp>
        <p:nvSpPr>
          <p:cNvPr id="375" name="Google Shape;37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txBox="1"/>
          <p:nvPr>
            <p:ph type="title"/>
          </p:nvPr>
        </p:nvSpPr>
        <p:spPr>
          <a:xfrm>
            <a:off x="2765100" y="441350"/>
            <a:ext cx="3613800" cy="62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81" name="Google Shape;381;p45"/>
          <p:cNvSpPr txBox="1"/>
          <p:nvPr>
            <p:ph idx="1" type="subTitle"/>
          </p:nvPr>
        </p:nvSpPr>
        <p:spPr>
          <a:xfrm>
            <a:off x="1208000" y="1137425"/>
            <a:ext cx="6447900" cy="2986800"/>
          </a:xfrm>
          <a:prstGeom prst="rect">
            <a:avLst/>
          </a:prstGeom>
        </p:spPr>
        <p:txBody>
          <a:bodyPr anchorCtr="0" anchor="ctr" bIns="91425" lIns="0" spcFirstLastPara="1" rIns="91425" wrap="square" tIns="91425">
            <a:noAutofit/>
          </a:bodyPr>
          <a:lstStyle/>
          <a:p>
            <a:pPr indent="-336550" lvl="0" marL="457200" rtl="0" algn="l">
              <a:spcBef>
                <a:spcPts val="0"/>
              </a:spcBef>
              <a:spcAft>
                <a:spcPts val="0"/>
              </a:spcAft>
              <a:buSzPts val="1700"/>
              <a:buAutoNum type="arabicPeriod"/>
            </a:pPr>
            <a:r>
              <a:rPr lang="en" sz="1700"/>
              <a:t>Evaluate</a:t>
            </a:r>
            <a:r>
              <a:rPr lang="en" sz="1700"/>
              <a:t> the accuracy using an another way</a:t>
            </a:r>
            <a:endParaRPr sz="1700"/>
          </a:p>
          <a:p>
            <a:pPr indent="-336550" lvl="0" marL="457200" rtl="0" algn="l">
              <a:spcBef>
                <a:spcPts val="0"/>
              </a:spcBef>
              <a:spcAft>
                <a:spcPts val="0"/>
              </a:spcAft>
              <a:buSzPts val="1700"/>
              <a:buAutoNum type="arabicPeriod"/>
            </a:pPr>
            <a:r>
              <a:rPr lang="en" sz="1700"/>
              <a:t>The use of the two controllers at the same time is not very intuitive</a:t>
            </a:r>
            <a:endParaRPr sz="1700"/>
          </a:p>
          <a:p>
            <a:pPr indent="-336550" lvl="0" marL="457200" rtl="0" algn="l">
              <a:spcBef>
                <a:spcPts val="0"/>
              </a:spcBef>
              <a:spcAft>
                <a:spcPts val="0"/>
              </a:spcAft>
              <a:buSzPts val="1700"/>
              <a:buAutoNum type="arabicPeriod"/>
            </a:pPr>
            <a:r>
              <a:rPr lang="en" sz="1700"/>
              <a:t>The size of the </a:t>
            </a:r>
            <a:r>
              <a:rPr lang="en" sz="1700"/>
              <a:t>character</a:t>
            </a:r>
            <a:r>
              <a:rPr lang="en" sz="1700"/>
              <a:t>’s hand is bigger than </a:t>
            </a:r>
            <a:r>
              <a:rPr lang="en" sz="1700"/>
              <a:t>reality → might break presence.</a:t>
            </a:r>
            <a:endParaRPr sz="1700"/>
          </a:p>
          <a:p>
            <a:pPr indent="-336550" lvl="0" marL="457200" rtl="0" algn="l">
              <a:spcBef>
                <a:spcPts val="0"/>
              </a:spcBef>
              <a:spcAft>
                <a:spcPts val="0"/>
              </a:spcAft>
              <a:buSzPts val="1700"/>
              <a:buAutoNum type="arabicPeriod"/>
            </a:pPr>
            <a:r>
              <a:rPr lang="en" sz="1700"/>
              <a:t>Suggestion about how to evaluate the accuracy and the speed metrics</a:t>
            </a:r>
            <a:endParaRPr sz="1700"/>
          </a:p>
        </p:txBody>
      </p:sp>
      <p:sp>
        <p:nvSpPr>
          <p:cNvPr id="382" name="Google Shape;382;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592000" y="1876375"/>
            <a:ext cx="8168700" cy="225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400">
                <a:highlight>
                  <a:srgbClr val="27316F"/>
                </a:highlight>
              </a:rPr>
              <a:t>THANKS FOR YOUR ATTENTION</a:t>
            </a:r>
            <a:endParaRPr sz="5400">
              <a:highlight>
                <a:srgbClr val="27316F"/>
              </a:highlight>
            </a:endParaRPr>
          </a:p>
        </p:txBody>
      </p:sp>
      <p:sp>
        <p:nvSpPr>
          <p:cNvPr id="388" name="Google Shape;388;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282000" y="296295"/>
            <a:ext cx="773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251" name="Google Shape;251;p29"/>
          <p:cNvSpPr txBox="1"/>
          <p:nvPr>
            <p:ph idx="1" type="subTitle"/>
          </p:nvPr>
        </p:nvSpPr>
        <p:spPr>
          <a:xfrm>
            <a:off x="639425" y="1541550"/>
            <a:ext cx="7738200" cy="30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100"/>
          </a:p>
          <a:p>
            <a:pPr indent="-412750" lvl="0" marL="914400" rtl="0" algn="l">
              <a:spcBef>
                <a:spcPts val="1600"/>
              </a:spcBef>
              <a:spcAft>
                <a:spcPts val="0"/>
              </a:spcAft>
              <a:buClr>
                <a:schemeClr val="accent1"/>
              </a:buClr>
              <a:buSzPts val="2900"/>
              <a:buFont typeface="Livvic Light"/>
              <a:buAutoNum type="arabicPeriod"/>
            </a:pPr>
            <a:r>
              <a:rPr lang="en" sz="2900"/>
              <a:t>Concept</a:t>
            </a:r>
            <a:endParaRPr sz="2900"/>
          </a:p>
          <a:p>
            <a:pPr indent="-412750" lvl="0" marL="914400" rtl="0" algn="l">
              <a:spcBef>
                <a:spcPts val="0"/>
              </a:spcBef>
              <a:spcAft>
                <a:spcPts val="0"/>
              </a:spcAft>
              <a:buClr>
                <a:srgbClr val="30394B"/>
              </a:buClr>
              <a:buSzPts val="2900"/>
              <a:buFont typeface="Livvic Light"/>
              <a:buAutoNum type="arabicPeriod"/>
            </a:pPr>
            <a:r>
              <a:rPr lang="en" sz="2900"/>
              <a:t>Demo</a:t>
            </a:r>
            <a:endParaRPr sz="2900"/>
          </a:p>
          <a:p>
            <a:pPr indent="-412750" lvl="0" marL="914400" rtl="0" algn="l">
              <a:spcBef>
                <a:spcPts val="0"/>
              </a:spcBef>
              <a:spcAft>
                <a:spcPts val="0"/>
              </a:spcAft>
              <a:buClr>
                <a:srgbClr val="30394B"/>
              </a:buClr>
              <a:buSzPts val="2900"/>
              <a:buFont typeface="Livvic Light"/>
              <a:buAutoNum type="arabicPeriod"/>
            </a:pPr>
            <a:r>
              <a:rPr lang="en" sz="2900"/>
              <a:t>Implementation</a:t>
            </a:r>
            <a:endParaRPr sz="2900"/>
          </a:p>
          <a:p>
            <a:pPr indent="-412750" lvl="0" marL="914400" rtl="0" algn="l">
              <a:spcBef>
                <a:spcPts val="0"/>
              </a:spcBef>
              <a:spcAft>
                <a:spcPts val="0"/>
              </a:spcAft>
              <a:buClr>
                <a:srgbClr val="30394B"/>
              </a:buClr>
              <a:buSzPts val="2900"/>
              <a:buFont typeface="Livvic Light"/>
              <a:buAutoNum type="arabicPeriod"/>
            </a:pPr>
            <a:r>
              <a:rPr lang="en" sz="2900"/>
              <a:t>Evaluation</a:t>
            </a:r>
            <a:endParaRPr b="1" sz="2100"/>
          </a:p>
        </p:txBody>
      </p:sp>
      <p:sp>
        <p:nvSpPr>
          <p:cNvPr id="252" name="Google Shape;252;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idx="2" type="title"/>
          </p:nvPr>
        </p:nvSpPr>
        <p:spPr>
          <a:xfrm>
            <a:off x="1056100" y="1739050"/>
            <a:ext cx="2595000" cy="168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58" name="Google Shape;258;p30"/>
          <p:cNvSpPr txBox="1"/>
          <p:nvPr>
            <p:ph type="title"/>
          </p:nvPr>
        </p:nvSpPr>
        <p:spPr>
          <a:xfrm>
            <a:off x="4181275" y="2111500"/>
            <a:ext cx="3676800" cy="94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 </a:t>
            </a:r>
            <a:endParaRPr/>
          </a:p>
        </p:txBody>
      </p:sp>
      <p:sp>
        <p:nvSpPr>
          <p:cNvPr id="259" name="Google Shape;259;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1"/>
          <p:cNvPicPr preferRelativeResize="0"/>
          <p:nvPr/>
        </p:nvPicPr>
        <p:blipFill>
          <a:blip r:embed="rId3">
            <a:alphaModFix/>
          </a:blip>
          <a:stretch>
            <a:fillRect/>
          </a:stretch>
        </p:blipFill>
        <p:spPr>
          <a:xfrm>
            <a:off x="414025" y="1509175"/>
            <a:ext cx="3124675" cy="3124675"/>
          </a:xfrm>
          <a:prstGeom prst="rect">
            <a:avLst/>
          </a:prstGeom>
          <a:noFill/>
          <a:ln>
            <a:noFill/>
          </a:ln>
        </p:spPr>
      </p:pic>
      <p:pic>
        <p:nvPicPr>
          <p:cNvPr id="265" name="Google Shape;265;p31"/>
          <p:cNvPicPr preferRelativeResize="0"/>
          <p:nvPr/>
        </p:nvPicPr>
        <p:blipFill>
          <a:blip r:embed="rId4">
            <a:alphaModFix/>
          </a:blip>
          <a:stretch>
            <a:fillRect/>
          </a:stretch>
        </p:blipFill>
        <p:spPr>
          <a:xfrm>
            <a:off x="5291275" y="1397101"/>
            <a:ext cx="3262250" cy="3124674"/>
          </a:xfrm>
          <a:prstGeom prst="rect">
            <a:avLst/>
          </a:prstGeom>
          <a:noFill/>
          <a:ln>
            <a:noFill/>
          </a:ln>
        </p:spPr>
      </p:pic>
      <p:sp>
        <p:nvSpPr>
          <p:cNvPr id="266" name="Google Shape;266;p31"/>
          <p:cNvSpPr/>
          <p:nvPr/>
        </p:nvSpPr>
        <p:spPr>
          <a:xfrm>
            <a:off x="3378475" y="2121800"/>
            <a:ext cx="1311000" cy="1296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txBox="1"/>
          <p:nvPr>
            <p:ph idx="4294967295" type="title"/>
          </p:nvPr>
        </p:nvSpPr>
        <p:spPr>
          <a:xfrm>
            <a:off x="2195575" y="397625"/>
            <a:ext cx="36768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7316F"/>
                </a:solidFill>
              </a:rPr>
              <a:t>First Idea</a:t>
            </a:r>
            <a:endParaRPr>
              <a:solidFill>
                <a:srgbClr val="27316F"/>
              </a:solidFill>
            </a:endParaRPr>
          </a:p>
        </p:txBody>
      </p:sp>
      <p:sp>
        <p:nvSpPr>
          <p:cNvPr id="268" name="Google Shape;26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idx="4294967295" type="title"/>
          </p:nvPr>
        </p:nvSpPr>
        <p:spPr>
          <a:xfrm>
            <a:off x="1389850" y="420050"/>
            <a:ext cx="66258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7316F"/>
                </a:solidFill>
              </a:rPr>
              <a:t>Final 3d model of the system</a:t>
            </a:r>
            <a:endParaRPr>
              <a:solidFill>
                <a:srgbClr val="27316F"/>
              </a:solidFill>
            </a:endParaRPr>
          </a:p>
        </p:txBody>
      </p:sp>
      <p:pic>
        <p:nvPicPr>
          <p:cNvPr id="274" name="Google Shape;274;p32"/>
          <p:cNvPicPr preferRelativeResize="0"/>
          <p:nvPr/>
        </p:nvPicPr>
        <p:blipFill>
          <a:blip r:embed="rId3">
            <a:alphaModFix/>
          </a:blip>
          <a:stretch>
            <a:fillRect/>
          </a:stretch>
        </p:blipFill>
        <p:spPr>
          <a:xfrm>
            <a:off x="488575" y="1327301"/>
            <a:ext cx="3813210" cy="2751175"/>
          </a:xfrm>
          <a:prstGeom prst="rect">
            <a:avLst/>
          </a:prstGeom>
          <a:noFill/>
          <a:ln>
            <a:noFill/>
          </a:ln>
        </p:spPr>
      </p:pic>
      <p:pic>
        <p:nvPicPr>
          <p:cNvPr id="275" name="Google Shape;275;p32"/>
          <p:cNvPicPr preferRelativeResize="0"/>
          <p:nvPr/>
        </p:nvPicPr>
        <p:blipFill>
          <a:blip r:embed="rId4">
            <a:alphaModFix/>
          </a:blip>
          <a:stretch>
            <a:fillRect/>
          </a:stretch>
        </p:blipFill>
        <p:spPr>
          <a:xfrm>
            <a:off x="4859425" y="1327300"/>
            <a:ext cx="3692750" cy="2751175"/>
          </a:xfrm>
          <a:prstGeom prst="rect">
            <a:avLst/>
          </a:prstGeom>
          <a:noFill/>
          <a:ln>
            <a:noFill/>
          </a:ln>
        </p:spPr>
      </p:pic>
      <p:sp>
        <p:nvSpPr>
          <p:cNvPr id="276" name="Google Shape;276;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idx="2" type="title"/>
          </p:nvPr>
        </p:nvSpPr>
        <p:spPr>
          <a:xfrm>
            <a:off x="1056100" y="1739050"/>
            <a:ext cx="2595000" cy="168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82" name="Google Shape;282;p33"/>
          <p:cNvSpPr txBox="1"/>
          <p:nvPr>
            <p:ph type="title"/>
          </p:nvPr>
        </p:nvSpPr>
        <p:spPr>
          <a:xfrm>
            <a:off x="4181275" y="2111500"/>
            <a:ext cx="3676800" cy="94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283" name="Google Shape;283;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4" title="demo_Trim.mp4">
            <a:hlinkClick r:id="rId3"/>
          </p:cNvPr>
          <p:cNvPicPr preferRelativeResize="0"/>
          <p:nvPr/>
        </p:nvPicPr>
        <p:blipFill>
          <a:blip r:embed="rId4">
            <a:alphaModFix/>
          </a:blip>
          <a:stretch>
            <a:fillRect/>
          </a:stretch>
        </p:blipFill>
        <p:spPr>
          <a:xfrm>
            <a:off x="2152650" y="152400"/>
            <a:ext cx="4838700" cy="4838700"/>
          </a:xfrm>
          <a:prstGeom prst="rect">
            <a:avLst/>
          </a:prstGeom>
          <a:noFill/>
          <a:ln>
            <a:noFill/>
          </a:ln>
        </p:spPr>
      </p:pic>
      <p:sp>
        <p:nvSpPr>
          <p:cNvPr id="289" name="Google Shape;28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idx="2" type="title"/>
          </p:nvPr>
        </p:nvSpPr>
        <p:spPr>
          <a:xfrm>
            <a:off x="1056100" y="1739050"/>
            <a:ext cx="2595000" cy="168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95" name="Google Shape;295;p35"/>
          <p:cNvSpPr txBox="1"/>
          <p:nvPr>
            <p:ph type="title"/>
          </p:nvPr>
        </p:nvSpPr>
        <p:spPr>
          <a:xfrm>
            <a:off x="4123975" y="2170600"/>
            <a:ext cx="3676800" cy="66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Implementation</a:t>
            </a:r>
            <a:r>
              <a:rPr lang="en" sz="3200"/>
              <a:t> </a:t>
            </a:r>
            <a:endParaRPr sz="3200"/>
          </a:p>
        </p:txBody>
      </p:sp>
      <p:sp>
        <p:nvSpPr>
          <p:cNvPr id="296" name="Google Shape;296;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36"/>
          <p:cNvPicPr preferRelativeResize="0"/>
          <p:nvPr/>
        </p:nvPicPr>
        <p:blipFill rotWithShape="1">
          <a:blip r:embed="rId3">
            <a:alphaModFix/>
          </a:blip>
          <a:srcRect b="13302" l="38889" r="35542" t="28507"/>
          <a:stretch/>
        </p:blipFill>
        <p:spPr>
          <a:xfrm>
            <a:off x="5140201" y="748663"/>
            <a:ext cx="1863149" cy="2788125"/>
          </a:xfrm>
          <a:prstGeom prst="rect">
            <a:avLst/>
          </a:prstGeom>
          <a:noFill/>
          <a:ln>
            <a:noFill/>
          </a:ln>
        </p:spPr>
      </p:pic>
      <p:pic>
        <p:nvPicPr>
          <p:cNvPr id="302" name="Google Shape;302;p36"/>
          <p:cNvPicPr preferRelativeResize="0"/>
          <p:nvPr/>
        </p:nvPicPr>
        <p:blipFill rotWithShape="1">
          <a:blip r:embed="rId3">
            <a:alphaModFix/>
          </a:blip>
          <a:srcRect b="13302" l="38889" r="35542" t="28507"/>
          <a:stretch/>
        </p:blipFill>
        <p:spPr>
          <a:xfrm>
            <a:off x="1645526" y="748663"/>
            <a:ext cx="1863149" cy="2788125"/>
          </a:xfrm>
          <a:prstGeom prst="rect">
            <a:avLst/>
          </a:prstGeom>
          <a:noFill/>
          <a:ln>
            <a:noFill/>
          </a:ln>
        </p:spPr>
      </p:pic>
      <p:sp>
        <p:nvSpPr>
          <p:cNvPr id="303" name="Google Shape;303;p36"/>
          <p:cNvSpPr txBox="1"/>
          <p:nvPr/>
        </p:nvSpPr>
        <p:spPr>
          <a:xfrm>
            <a:off x="4853625" y="3818800"/>
            <a:ext cx="224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Right controller</a:t>
            </a:r>
            <a:endParaRPr>
              <a:latin typeface="Montserrat"/>
              <a:ea typeface="Montserrat"/>
              <a:cs typeface="Montserrat"/>
              <a:sym typeface="Montserrat"/>
            </a:endParaRPr>
          </a:p>
        </p:txBody>
      </p:sp>
      <p:sp>
        <p:nvSpPr>
          <p:cNvPr id="304" name="Google Shape;304;p36"/>
          <p:cNvSpPr txBox="1"/>
          <p:nvPr/>
        </p:nvSpPr>
        <p:spPr>
          <a:xfrm>
            <a:off x="1453900" y="3818800"/>
            <a:ext cx="224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Left controller</a:t>
            </a:r>
            <a:endParaRPr>
              <a:latin typeface="Montserrat"/>
              <a:ea typeface="Montserrat"/>
              <a:cs typeface="Montserrat"/>
              <a:sym typeface="Montserrat"/>
            </a:endParaRPr>
          </a:p>
        </p:txBody>
      </p:sp>
      <p:sp>
        <p:nvSpPr>
          <p:cNvPr id="305" name="Google Shape;305;p36"/>
          <p:cNvSpPr/>
          <p:nvPr/>
        </p:nvSpPr>
        <p:spPr>
          <a:xfrm rot="954159">
            <a:off x="5529725" y="1313398"/>
            <a:ext cx="607656" cy="1896854"/>
          </a:xfrm>
          <a:prstGeom prst="ellipse">
            <a:avLst/>
          </a:prstGeom>
          <a:noFill/>
          <a:ln cap="flat" cmpd="sng" w="381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rot="5400000">
            <a:off x="2098454" y="1313372"/>
            <a:ext cx="607800" cy="1896900"/>
          </a:xfrm>
          <a:prstGeom prst="ellipse">
            <a:avLst/>
          </a:prstGeom>
          <a:noFill/>
          <a:ln cap="flat" cmpd="sng" w="38100">
            <a:solidFill>
              <a:srgbClr val="00C3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7" name="Google Shape;307;p36"/>
          <p:cNvCxnSpPr/>
          <p:nvPr/>
        </p:nvCxnSpPr>
        <p:spPr>
          <a:xfrm rot="10800000">
            <a:off x="5780950" y="2435600"/>
            <a:ext cx="1855500" cy="838200"/>
          </a:xfrm>
          <a:prstGeom prst="straightConnector1">
            <a:avLst/>
          </a:prstGeom>
          <a:noFill/>
          <a:ln cap="flat" cmpd="sng" w="9525">
            <a:solidFill>
              <a:srgbClr val="FF0000"/>
            </a:solidFill>
            <a:prstDash val="solid"/>
            <a:round/>
            <a:headEnd len="med" w="med" type="none"/>
            <a:tailEnd len="med" w="med" type="triangle"/>
          </a:ln>
        </p:spPr>
      </p:cxnSp>
      <p:cxnSp>
        <p:nvCxnSpPr>
          <p:cNvPr id="308" name="Google Shape;308;p36"/>
          <p:cNvCxnSpPr/>
          <p:nvPr/>
        </p:nvCxnSpPr>
        <p:spPr>
          <a:xfrm flipH="1">
            <a:off x="5695225" y="1568850"/>
            <a:ext cx="2693400" cy="651900"/>
          </a:xfrm>
          <a:prstGeom prst="straightConnector1">
            <a:avLst/>
          </a:prstGeom>
          <a:noFill/>
          <a:ln cap="flat" cmpd="sng" w="9525">
            <a:solidFill>
              <a:srgbClr val="FF0000"/>
            </a:solidFill>
            <a:prstDash val="solid"/>
            <a:round/>
            <a:headEnd len="med" w="med" type="none"/>
            <a:tailEnd len="med" w="med" type="triangle"/>
          </a:ln>
        </p:spPr>
      </p:cxnSp>
      <p:sp>
        <p:nvSpPr>
          <p:cNvPr id="309" name="Google Shape;309;p36"/>
          <p:cNvSpPr txBox="1"/>
          <p:nvPr/>
        </p:nvSpPr>
        <p:spPr>
          <a:xfrm>
            <a:off x="7700925" y="3136600"/>
            <a:ext cx="129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Go forward</a:t>
            </a:r>
            <a:endParaRPr>
              <a:latin typeface="Montserrat"/>
              <a:ea typeface="Montserrat"/>
              <a:cs typeface="Montserrat"/>
              <a:sym typeface="Montserrat"/>
            </a:endParaRPr>
          </a:p>
        </p:txBody>
      </p:sp>
      <p:sp>
        <p:nvSpPr>
          <p:cNvPr id="310" name="Google Shape;310;p36"/>
          <p:cNvSpPr txBox="1"/>
          <p:nvPr/>
        </p:nvSpPr>
        <p:spPr>
          <a:xfrm>
            <a:off x="7760200" y="1111250"/>
            <a:ext cx="16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Go backwards</a:t>
            </a:r>
            <a:endParaRPr>
              <a:latin typeface="Montserrat"/>
              <a:ea typeface="Montserrat"/>
              <a:cs typeface="Montserrat"/>
              <a:sym typeface="Montserrat"/>
            </a:endParaRPr>
          </a:p>
        </p:txBody>
      </p:sp>
      <p:sp>
        <p:nvSpPr>
          <p:cNvPr id="311" name="Google Shape;31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Livine Meeting by Slidesgo">
  <a:themeElements>
    <a:clrScheme name="Simple Light">
      <a:dk1>
        <a:srgbClr val="000000"/>
      </a:dk1>
      <a:lt1>
        <a:srgbClr val="FFFFFF"/>
      </a:lt1>
      <a:dk2>
        <a:srgbClr val="595959"/>
      </a:dk2>
      <a:lt2>
        <a:srgbClr val="EEEEEE"/>
      </a:lt2>
      <a:accent1>
        <a:srgbClr val="27316F"/>
      </a:accent1>
      <a:accent2>
        <a:srgbClr val="75C4C0"/>
      </a:accent2>
      <a:accent3>
        <a:srgbClr val="FFC800"/>
      </a:accent3>
      <a:accent4>
        <a:srgbClr val="595959"/>
      </a:accent4>
      <a:accent5>
        <a:srgbClr val="C2C2C2"/>
      </a:accent5>
      <a:accent6>
        <a:srgbClr val="F2F2F2"/>
      </a:accent6>
      <a:hlink>
        <a:srgbClr val="75C4C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