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hyperlink" Target="base_url%20=%20%22https:/www.airlinequality.com/airline-reviews/british-airways%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128233-C83F-C0D7-C889-9809696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Analysis of BRITISH AIRWAYS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BD03E-2D11-356A-B32E-D09B119B8E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1" y="1478215"/>
            <a:ext cx="6419653" cy="4562173"/>
          </a:xfrm>
        </p:spPr>
      </p:pic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A576FEA7-1E63-CDB7-F0B0-2DAC3509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1" y="5049788"/>
            <a:ext cx="1443087" cy="14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698D5-C911-888A-B7C6-09894BE23364}"/>
              </a:ext>
            </a:extLst>
          </p:cNvPr>
          <p:cNvSpPr txBox="1"/>
          <p:nvPr/>
        </p:nvSpPr>
        <p:spPr>
          <a:xfrm>
            <a:off x="6825006" y="2026763"/>
            <a:ext cx="4528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On collecting about 1,000 customers reviews via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 action="ppaction://hlinkfile"/>
              </a:rPr>
              <a:t>Skytrax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; a sentiment analysis was conducted.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The reviews were mapped on a scale of 1 to 10.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On conducting the analysis, following findings are presented in the slides.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758" y="929390"/>
            <a:ext cx="6542202" cy="2042410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distribution of customer reviews as stated before were scaled. The reviews now can act as a quantifiable metric to analyse customer satisfaction.</a:t>
            </a: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distribution is positively skewed which suggest that most of the customers remained unsatisfied.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A5235-9E02-C75D-BCE9-BEFB3262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122363"/>
            <a:ext cx="2821756" cy="2896813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1D138897-5EF2-5CE1-D080-BE3510505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494893-5D45-3936-D0D4-DE40B039B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46" y="3571875"/>
            <a:ext cx="2441553" cy="23567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917B6B-C5AA-790C-6866-154D5A9E4076}"/>
              </a:ext>
            </a:extLst>
          </p:cNvPr>
          <p:cNvSpPr txBox="1"/>
          <p:nvPr/>
        </p:nvSpPr>
        <p:spPr>
          <a:xfrm>
            <a:off x="3666228" y="4956925"/>
            <a:ext cx="5414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More than half of our customers were unsatisfied with our services. The same can be inferred from the word cloud generated through sentiment analysis.</a:t>
            </a:r>
          </a:p>
        </p:txBody>
      </p:sp>
      <p:pic>
        <p:nvPicPr>
          <p:cNvPr id="15" name="Picture 2" descr="No photo description available.">
            <a:extLst>
              <a:ext uri="{FF2B5EF4-FFF2-40B4-BE49-F238E27FC236}">
                <a16:creationId xmlns:a16="http://schemas.microsoft.com/office/drawing/2014/main" id="{22BAEC1C-737D-5E6A-4F6F-4B4CFEC3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1" y="5049788"/>
            <a:ext cx="1443087" cy="14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Review Analysis of 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Rachit Rastogi</cp:lastModifiedBy>
  <cp:revision>4</cp:revision>
  <dcterms:created xsi:type="dcterms:W3CDTF">2022-12-06T11:13:27Z</dcterms:created>
  <dcterms:modified xsi:type="dcterms:W3CDTF">2023-05-08T18:06:59Z</dcterms:modified>
</cp:coreProperties>
</file>