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6BE-9164-4161-B796-A0458BCE8BCE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F5A7-C81E-4EA1-ABDD-6C03AB6EE2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55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6BE-9164-4161-B796-A0458BCE8BCE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F5A7-C81E-4EA1-ABDD-6C03AB6EE2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9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6BE-9164-4161-B796-A0458BCE8BCE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F5A7-C81E-4EA1-ABDD-6C03AB6EE2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49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6BE-9164-4161-B796-A0458BCE8BCE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F5A7-C81E-4EA1-ABDD-6C03AB6EE2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97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6BE-9164-4161-B796-A0458BCE8BCE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F5A7-C81E-4EA1-ABDD-6C03AB6EE2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55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6BE-9164-4161-B796-A0458BCE8BCE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F5A7-C81E-4EA1-ABDD-6C03AB6EE2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89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6BE-9164-4161-B796-A0458BCE8BCE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F5A7-C81E-4EA1-ABDD-6C03AB6EE2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2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6BE-9164-4161-B796-A0458BCE8BCE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F5A7-C81E-4EA1-ABDD-6C03AB6EE2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900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6BE-9164-4161-B796-A0458BCE8BCE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F5A7-C81E-4EA1-ABDD-6C03AB6EE2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8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6BE-9164-4161-B796-A0458BCE8BCE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F5A7-C81E-4EA1-ABDD-6C03AB6EE2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54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6BE-9164-4161-B796-A0458BCE8BCE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F5A7-C81E-4EA1-ABDD-6C03AB6EE2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00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86BE-9164-4161-B796-A0458BCE8BCE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F5A7-C81E-4EA1-ABDD-6C03AB6EE2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78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CE52BB-23F0-4EB4-94A3-9D9DD5DF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959"/>
            <a:ext cx="6858000" cy="3540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54E4E6-0865-4E24-A913-FE7B39899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3740209"/>
            <a:ext cx="6858000" cy="2730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7E5CC4-6653-4B3B-95BA-5379A2C55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50" y="6365151"/>
            <a:ext cx="6877050" cy="240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Hartig</dc:creator>
  <cp:lastModifiedBy>Victor Hartig</cp:lastModifiedBy>
  <cp:revision>1</cp:revision>
  <dcterms:created xsi:type="dcterms:W3CDTF">2021-02-24T05:00:15Z</dcterms:created>
  <dcterms:modified xsi:type="dcterms:W3CDTF">2021-02-24T05:06:46Z</dcterms:modified>
</cp:coreProperties>
</file>