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4a4b28f70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4a4b28f70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9243538d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49243538d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4310680b9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4310680b9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49243538d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49243538d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49243538d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49243538d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49243538dc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49243538d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49243538d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49243538d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49243538dc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49243538d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49243538dc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49243538d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49243538d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49243538d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4310680b9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4310680b9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4310680b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4310680b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4c87d0d6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4c87d0d6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4c87d0d60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4c87d0d60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4c87d0d60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4c87d0d60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4c87d0d60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4c87d0d60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4c87d0d60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4c87d0d60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4c87d0d60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4c87d0d60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4c87d0d60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4c87d0d60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4c87d0d60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4c87d0d60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4310680b9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4310680b9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49243538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49243538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9243538d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49243538d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49243538d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49243538d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9243538d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9243538d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49243538d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49243538d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9243538d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9243538d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49243538d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49243538d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31275" y="3051300"/>
            <a:ext cx="3465600" cy="259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" name="Google Shape;5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85450" y="-148575"/>
            <a:ext cx="2058550" cy="154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" name="Google Shape;1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85450" y="-148575"/>
            <a:ext cx="2058550" cy="154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Google Shape;2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85450" y="-148575"/>
            <a:ext cx="2058550" cy="154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" name="Google Shape;28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85450" y="-148575"/>
            <a:ext cx="2058550" cy="154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" name="Google Shape;32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85450" y="-148575"/>
            <a:ext cx="2058550" cy="154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" name="Google Shape;3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85450" y="-148575"/>
            <a:ext cx="2058550" cy="154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85450" y="-148575"/>
            <a:ext cx="2058550" cy="154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" name="Google Shape;48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85450" y="-148575"/>
            <a:ext cx="2058550" cy="154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" name="Google Shape;5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85450" y="-148575"/>
            <a:ext cx="2058550" cy="154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image" Target="../media/image3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311700" y="10757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Dive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780525" y="2171550"/>
            <a:ext cx="60711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Three modules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Tennis Regression ANOVA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Baseball injuries and Time Series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Softball merging data</a:t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Tennis module</a:t>
            </a:r>
            <a:endParaRPr/>
          </a:p>
        </p:txBody>
      </p:sp>
      <p:pic>
        <p:nvPicPr>
          <p:cNvPr id="123" name="Google Shape;123;p22" title="Screenshot 2025-04-06 14362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978650"/>
            <a:ext cx="4415751" cy="395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 title="Screenshot 2025-04-06 143654.png"/>
          <p:cNvPicPr preferRelativeResize="0"/>
          <p:nvPr/>
        </p:nvPicPr>
        <p:blipFill rotWithShape="1">
          <a:blip r:embed="rId4">
            <a:alphaModFix/>
          </a:blip>
          <a:srcRect b="15846" l="0" r="0" t="0"/>
          <a:stretch/>
        </p:blipFill>
        <p:spPr>
          <a:xfrm>
            <a:off x="4752875" y="1437324"/>
            <a:ext cx="3950025" cy="109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Baseball injuries and Time Series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223475" y="1220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https://modules.scorenetwork.org/baseball/mlb_injuries/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3" title="Screenshot 2025-04-06 14410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400" y="1726175"/>
            <a:ext cx="7452724" cy="310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Baseball injuries and Time Series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4" title="Screenshot 2025-04-06 14395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675" y="1086725"/>
            <a:ext cx="504978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Baseball injuries and Time Series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5" title="Screenshot 2025-04-06 14425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400" y="1081150"/>
            <a:ext cx="6799727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Baseball injuries and Time Series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6" title="Screenshot 2025-04-06 14433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400" y="1017725"/>
            <a:ext cx="6718599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6"/>
          <p:cNvSpPr/>
          <p:nvPr/>
        </p:nvSpPr>
        <p:spPr>
          <a:xfrm>
            <a:off x="204350" y="1017725"/>
            <a:ext cx="611700" cy="4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6"/>
          <p:cNvSpPr/>
          <p:nvPr/>
        </p:nvSpPr>
        <p:spPr>
          <a:xfrm>
            <a:off x="167700" y="3722400"/>
            <a:ext cx="611700" cy="4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6"/>
          <p:cNvSpPr/>
          <p:nvPr/>
        </p:nvSpPr>
        <p:spPr>
          <a:xfrm rot="-5400000">
            <a:off x="5808325" y="2245575"/>
            <a:ext cx="611700" cy="4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Baseball injuries and Time Series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7" title="Screenshot 2025-04-06 14464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5350" y="1053350"/>
            <a:ext cx="6720276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7"/>
          <p:cNvSpPr/>
          <p:nvPr/>
        </p:nvSpPr>
        <p:spPr>
          <a:xfrm>
            <a:off x="4441500" y="2571750"/>
            <a:ext cx="611700" cy="4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Baseball injuries and Time Series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8" title="Screenshot 2025-04-06 14481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164614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8" title="Screenshot 2025-04-06 144804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1526" y="1598625"/>
            <a:ext cx="5117100" cy="296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8"/>
          <p:cNvSpPr/>
          <p:nvPr/>
        </p:nvSpPr>
        <p:spPr>
          <a:xfrm rot="10489403">
            <a:off x="1149611" y="1854492"/>
            <a:ext cx="611795" cy="40575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Baseball injuries and Time Series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9" title="Screenshot 2025-04-06 14502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03" y="1112938"/>
            <a:ext cx="4818901" cy="266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9" title="Screenshot 2025-04-06 14504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6350" y="1112950"/>
            <a:ext cx="3917926" cy="3504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Baseball injuries and Time Series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30" title="Screenshot 2025-04-06 14524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0300" y="973225"/>
            <a:ext cx="533232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Softball merging data</a:t>
            </a:r>
            <a:endParaRPr/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https://iramler.github.io/slu_score_preprints/softball/softball_div1/</a:t>
            </a:r>
            <a:endParaRPr/>
          </a:p>
        </p:txBody>
      </p:sp>
      <p:pic>
        <p:nvPicPr>
          <p:cNvPr id="187" name="Google Shape;187;p31" title="Screenshot 2025-04-11 08111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101" y="1764475"/>
            <a:ext cx="4351500" cy="3041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Tennis module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https://modules.scorenetwork.org/tennis/Teaching_ANOVA_Through_Aces/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32" title="Screenshot 2025-04-11 08115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725" y="304550"/>
            <a:ext cx="6404451" cy="457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Softball merging data</a:t>
            </a:r>
            <a:endParaRPr/>
          </a:p>
        </p:txBody>
      </p:sp>
      <p:pic>
        <p:nvPicPr>
          <p:cNvPr id="198" name="Google Shape;198;p33" title="Screenshot 2025-04-11 08122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7025" y="1017725"/>
            <a:ext cx="6126087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Softball merging data</a:t>
            </a:r>
            <a:endParaRPr/>
          </a:p>
        </p:txBody>
      </p:sp>
      <p:pic>
        <p:nvPicPr>
          <p:cNvPr id="204" name="Google Shape;204;p34" title="Screenshot 2025-04-11 08130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600" y="1066325"/>
            <a:ext cx="5928041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Softball merging data</a:t>
            </a:r>
            <a:endParaRPr/>
          </a:p>
        </p:txBody>
      </p:sp>
      <p:pic>
        <p:nvPicPr>
          <p:cNvPr id="210" name="Google Shape;210;p35" title="Screenshot 2025-04-11 08133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8475" y="1112475"/>
            <a:ext cx="603612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Softball merging data</a:t>
            </a:r>
            <a:endParaRPr/>
          </a:p>
        </p:txBody>
      </p:sp>
      <p:pic>
        <p:nvPicPr>
          <p:cNvPr id="216" name="Google Shape;216;p36" title="Screenshot 2025-04-11 08135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800" y="1124000"/>
            <a:ext cx="5307209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Softball merging data</a:t>
            </a:r>
            <a:endParaRPr/>
          </a:p>
        </p:txBody>
      </p:sp>
      <p:pic>
        <p:nvPicPr>
          <p:cNvPr id="222" name="Google Shape;222;p37" title="Screenshot 2025-04-11 08141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525" y="1017725"/>
            <a:ext cx="7200484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Softball merging data</a:t>
            </a:r>
            <a:endParaRPr/>
          </a:p>
        </p:txBody>
      </p:sp>
      <p:pic>
        <p:nvPicPr>
          <p:cNvPr id="228" name="Google Shape;228;p38" title="Screenshot 2025-04-11 08143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6225" y="1100925"/>
            <a:ext cx="5673008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Softball merging data</a:t>
            </a:r>
            <a:endParaRPr/>
          </a:p>
        </p:txBody>
      </p:sp>
      <p:pic>
        <p:nvPicPr>
          <p:cNvPr id="234" name="Google Shape;234;p39" title="Screenshot 2025-04-11 08145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950" y="1066325"/>
            <a:ext cx="57405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Browse SCORE Network modules</a:t>
            </a:r>
            <a:endParaRPr/>
          </a:p>
        </p:txBody>
      </p:sp>
      <p:sp>
        <p:nvSpPr>
          <p:cNvPr id="240" name="Google Shape;240;p40"/>
          <p:cNvSpPr txBox="1"/>
          <p:nvPr>
            <p:ph idx="1" type="body"/>
          </p:nvPr>
        </p:nvSpPr>
        <p:spPr>
          <a:xfrm>
            <a:off x="311700" y="1152475"/>
            <a:ext cx="4370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two you might use in class and one useful dataset from the data repository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Dig into one of them and evaluate whether it is appropriate for your class</a:t>
            </a:r>
            <a:endParaRPr/>
          </a:p>
        </p:txBody>
      </p:sp>
      <p:pic>
        <p:nvPicPr>
          <p:cNvPr id="241" name="Google Shape;24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7475" y="1079475"/>
            <a:ext cx="3562400" cy="35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40"/>
          <p:cNvSpPr txBox="1"/>
          <p:nvPr/>
        </p:nvSpPr>
        <p:spPr>
          <a:xfrm>
            <a:off x="5089175" y="4568875"/>
            <a:ext cx="350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QR code for modules.scorenetwork.org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Tennis module</a:t>
            </a:r>
            <a:endParaRPr/>
          </a:p>
        </p:txBody>
      </p:sp>
      <p:pic>
        <p:nvPicPr>
          <p:cNvPr id="77" name="Google Shape;77;p15" title="Screenshot 2025-04-06 14103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250" y="1234775"/>
            <a:ext cx="8296324" cy="359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Tennis module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6" title="Screenshot 2025-04-06 14123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1622" y="1077622"/>
            <a:ext cx="5220026" cy="328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Tennis module</a:t>
            </a:r>
            <a:endParaRPr/>
          </a:p>
        </p:txBody>
      </p:sp>
      <p:pic>
        <p:nvPicPr>
          <p:cNvPr id="89" name="Google Shape;89;p17" title="Screenshot 2025-04-06 14144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8150" y="1143200"/>
            <a:ext cx="6572250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Tennis module</a:t>
            </a:r>
            <a:endParaRPr/>
          </a:p>
        </p:txBody>
      </p:sp>
      <p:pic>
        <p:nvPicPr>
          <p:cNvPr id="95" name="Google Shape;95;p18" title="Screenshot 2025-04-06 14152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375" y="1120050"/>
            <a:ext cx="516821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Tennis module</a:t>
            </a:r>
            <a:endParaRPr/>
          </a:p>
        </p:txBody>
      </p:sp>
      <p:pic>
        <p:nvPicPr>
          <p:cNvPr id="101" name="Google Shape;101;p19" title="Screenshot 2025-04-06 14163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950" y="1017722"/>
            <a:ext cx="4572100" cy="132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 title="Screenshot 2025-04-06 141707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2075" y="1064475"/>
            <a:ext cx="3886150" cy="3540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Tennis module</a:t>
            </a:r>
            <a:endParaRPr/>
          </a:p>
        </p:txBody>
      </p:sp>
      <p:pic>
        <p:nvPicPr>
          <p:cNvPr id="108" name="Google Shape;108;p20" title="Screenshot 2025-04-06 14181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1900" y="1017725"/>
            <a:ext cx="3588725" cy="373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 title="Screenshot 2025-04-06 141910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4138950" cy="282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Tennis module</a:t>
            </a:r>
            <a:endParaRPr/>
          </a:p>
        </p:txBody>
      </p:sp>
      <p:pic>
        <p:nvPicPr>
          <p:cNvPr id="115" name="Google Shape;115;p21" title="Screenshot 2025-04-06 14203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875" y="1056500"/>
            <a:ext cx="4096351" cy="367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 title="Screenshot 2025-04-06 14212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6475" y="1017725"/>
            <a:ext cx="3746000" cy="296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 title="Screenshot 2025-04-06 142208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6470" y="3979400"/>
            <a:ext cx="3655874" cy="10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C41230"/>
      </a:dk1>
      <a:lt1>
        <a:srgbClr val="FFFFFF"/>
      </a:lt1>
      <a:dk2>
        <a:srgbClr val="595959"/>
      </a:dk2>
      <a:lt2>
        <a:srgbClr val="E0E0E0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