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a4b28f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a4b28f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310680b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310680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10680b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10680b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1275" y="3051300"/>
            <a:ext cx="3465600" cy="2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1075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with your students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80525" y="2171550"/>
            <a:ext cx="607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SCORE in the classroom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SCORE with SAC’s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in class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and sports analytics clubs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a module to learn new materials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Reviewing modules as an 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datasets and submitting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Creating a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41230"/>
      </a:dk1>
      <a:lt1>
        <a:srgbClr val="FFFFFF"/>
      </a:lt1>
      <a:dk2>
        <a:srgbClr val="595959"/>
      </a:dk2>
      <a:lt2>
        <a:srgbClr val="E0E0E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