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cd112af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cd112af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fba7db4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fba7db4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fba7db4f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fba7db4f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cd112af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cd112af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30c33bd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30c33bd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318ab7e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318ab7e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318ab7ed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318ab7ed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318ab7ed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318ab7ed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318ab7ed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318ab7ed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a4b28f70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a4b28f70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318ab7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318ab7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the developing content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fba7db4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fba7db4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ba7db4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fba7db4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318ab7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318ab7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18ab7e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318ab7e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cd112a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cd112a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cd112af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cd112af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31275" y="3051300"/>
            <a:ext cx="3465600" cy="25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○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■"/>
              <a:defRPr/>
            </a:lvl3pPr>
            <a:lvl4pPr indent="-35433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●"/>
              <a:defRPr/>
            </a:lvl4pPr>
            <a:lvl5pPr indent="-354329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pic>
        <p:nvPicPr>
          <p:cNvPr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5450" y="-148575"/>
            <a:ext cx="2058550" cy="1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quarto.org/" TargetMode="External"/><Relationship Id="rId5" Type="http://schemas.openxmlformats.org/officeDocument/2006/relationships/hyperlink" Target="https://github.com/SCOREnetworkorg/sports-data-repository/blob/main/_dataset-template.qmd" TargetMode="External"/><Relationship Id="rId6" Type="http://schemas.openxmlformats.org/officeDocument/2006/relationships/hyperlink" Target="https://github.com/SCOREnetworkorg/sports-data-repository/blob/main/_dataset-template.qmd" TargetMode="External"/><Relationship Id="rId7" Type="http://schemas.openxmlformats.org/officeDocument/2006/relationships/hyperlink" Target="https://github.com/SCOREnetworkorg/sports-data-repositor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scorenetworkorg@gmail.com" TargetMode="External"/><Relationship Id="rId4" Type="http://schemas.openxmlformats.org/officeDocument/2006/relationships/hyperlink" Target="https://scorenetwork.org/" TargetMode="External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1700750"/>
            <a:ext cx="8884500" cy="6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SCORE Network Review Process</a:t>
            </a:r>
            <a:endParaRPr b="1" sz="5900"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20202"/>
                </a:solidFill>
              </a:rPr>
              <a:t>Michael Schuckers, Sam Nielsen, </a:t>
            </a:r>
            <a:endParaRPr sz="2400">
              <a:solidFill>
                <a:srgbClr val="02020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20202"/>
                </a:solidFill>
              </a:rPr>
              <a:t>Rebecca Nugent, Nick Clark</a:t>
            </a:r>
            <a:endParaRPr sz="2400">
              <a:solidFill>
                <a:srgbClr val="02020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24275" y="97075"/>
            <a:ext cx="474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Reviewer Types</a:t>
            </a:r>
            <a:endParaRPr sz="3000"/>
          </a:p>
        </p:txBody>
      </p:sp>
      <p:sp>
        <p:nvSpPr>
          <p:cNvPr id="125" name="Google Shape;125;p23"/>
          <p:cNvSpPr txBox="1"/>
          <p:nvPr/>
        </p:nvSpPr>
        <p:spPr>
          <a:xfrm>
            <a:off x="499400" y="1480300"/>
            <a:ext cx="77181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Pedagogical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Learning Objectives, Alignment with Content, Motivation, </a:t>
            </a:r>
            <a:br>
              <a:rPr lang="en" sz="1800"/>
            </a:br>
            <a:r>
              <a:rPr lang="en" sz="1800"/>
              <a:t>Best Practices, Data and Documentation, Terminology, Inclusivity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Industry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Connection and Application to Sports, Sports Question and/or Motivation, Video Review, Terminology/Clarity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Student </a:t>
            </a:r>
            <a:r>
              <a:rPr i="1" lang="en" sz="2200"/>
              <a:t>(optional)</a:t>
            </a:r>
            <a:endParaRPr i="1" sz="22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Knowledge needed, Clarity,</a:t>
            </a:r>
            <a:r>
              <a:rPr lang="en" sz="1700"/>
              <a:t> Time Taken, Connection to Sports, Tone, Interest, Engagement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 Editor Role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module submission for appropriateness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Reviewers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Pedagogical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Student (optional)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recommendation to Editor based upon Reviews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 Role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submission initially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Completeness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Appropriateness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an AE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Assess AE &amp; Reviewer recommendations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Decision on Publication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 with Authors to get to publishable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Publish as much as we can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24275" y="97075"/>
            <a:ext cx="474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Published Modules</a:t>
            </a:r>
            <a:endParaRPr sz="3000"/>
          </a:p>
        </p:txBody>
      </p:sp>
      <p:sp>
        <p:nvSpPr>
          <p:cNvPr id="143" name="Google Shape;143;p26"/>
          <p:cNvSpPr txBox="1"/>
          <p:nvPr/>
        </p:nvSpPr>
        <p:spPr>
          <a:xfrm>
            <a:off x="499375" y="1740600"/>
            <a:ext cx="80304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Video release form for any third parties (e.g. coach/player)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sets must be able to be posted publicly 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Author must attest during the submission process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Author(s) will be given public attribution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Citations will be promoted and encouraged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Metrics will be available regarding use, </a:t>
            </a:r>
            <a:r>
              <a:rPr lang="en" sz="1800"/>
              <a:t>downloads</a:t>
            </a:r>
            <a:r>
              <a:rPr lang="en" sz="1800"/>
              <a:t>, etc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DOI for publications going forward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65400" y="282450"/>
            <a:ext cx="7022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In groups of 2 or 3, talk about a possible module you might be able to create</a:t>
            </a:r>
            <a:endParaRPr sz="2640"/>
          </a:p>
        </p:txBody>
      </p:sp>
      <p:sp>
        <p:nvSpPr>
          <p:cNvPr id="149" name="Google Shape;149;p27"/>
          <p:cNvSpPr txBox="1"/>
          <p:nvPr/>
        </p:nvSpPr>
        <p:spPr>
          <a:xfrm>
            <a:off x="891250" y="1438900"/>
            <a:ext cx="6185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What statistics/data science topic?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What sport will you use?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What is the approach of the module to introduce a new concept or to reinforce/practice material?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At what level (FY, Senior, etc) will you target the module?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What will be the learning goals?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(Optional) who would be good for making the introductory video?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submit? (1) Google form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23200"/>
            <a:ext cx="36166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25" y="1123200"/>
            <a:ext cx="3621038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submit? (2) Quarto template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31506" t="0"/>
          <a:stretch/>
        </p:blipFill>
        <p:spPr>
          <a:xfrm>
            <a:off x="4389076" y="1190700"/>
            <a:ext cx="4443223" cy="364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>
            <p:ph idx="4294967295" type="body"/>
          </p:nvPr>
        </p:nvSpPr>
        <p:spPr>
          <a:xfrm>
            <a:off x="311700" y="1238950"/>
            <a:ext cx="35742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data repository is built using </a:t>
            </a:r>
            <a:r>
              <a:rPr b="1" lang="en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quarto</a:t>
            </a:r>
            <a:r>
              <a:rPr b="1" lang="en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rendered into a website.</a:t>
            </a:r>
            <a:r>
              <a:rPr lang="en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You can get the template file in two ways:</a:t>
            </a:r>
            <a:endParaRPr sz="1300">
              <a:solidFill>
                <a:srgbClr val="343A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43A40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Copy the </a:t>
            </a:r>
            <a:r>
              <a:rPr lang="en" sz="1150" u="sng">
                <a:solidFill>
                  <a:srgbClr val="0000EE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_dataset-template.qmd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 file from our GitHub repository</a:t>
            </a:r>
            <a:r>
              <a:rPr lang="en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save it on your computer. Once you’re done, you can email us the file and the data.</a:t>
            </a:r>
            <a:endParaRPr sz="1300">
              <a:solidFill>
                <a:srgbClr val="343A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Clr>
                <a:srgbClr val="343A40"/>
              </a:buClr>
              <a:buSzPts val="1300"/>
              <a:buFont typeface="Roboto"/>
              <a:buAutoNum type="arabicPeriod"/>
            </a:pPr>
            <a:r>
              <a:rPr lang="en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Fork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our GitHub repository</a:t>
            </a:r>
            <a:r>
              <a:rPr lang="en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into your own GitHub account and edit it like any other Git repository. Once you’re done, you can submit a pull request.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attention, any questions?</a:t>
            </a:r>
            <a:endParaRPr/>
          </a:p>
        </p:txBody>
      </p:sp>
      <p:sp>
        <p:nvSpPr>
          <p:cNvPr id="169" name="Google Shape;169;p30"/>
          <p:cNvSpPr txBox="1"/>
          <p:nvPr/>
        </p:nvSpPr>
        <p:spPr>
          <a:xfrm>
            <a:off x="479270" y="963651"/>
            <a:ext cx="8185500" cy="28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63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 a sustainable national network for developing and disseminating </a:t>
            </a:r>
            <a:b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Sports Content for Outreach, Research, Education in data science</a:t>
            </a:r>
            <a:b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518510" y="1917570"/>
            <a:ext cx="50970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6286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4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r>
              <a:rPr b="0" i="0" lang="en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scorenetworkorg@gmail.com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join d-list, get more info, etc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628650" marR="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54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Workshops, trainings, network events for educators</a:t>
            </a:r>
            <a:endParaRPr/>
          </a:p>
          <a:p>
            <a:pPr indent="-285750" lvl="1" marL="628650" marR="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54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sets and educational materials available</a:t>
            </a:r>
            <a:endParaRPr/>
          </a:p>
          <a:p>
            <a:pPr indent="-285750" lvl="1" marL="628650" marR="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54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Connecting students with statistics &amp; data science </a:t>
            </a:r>
            <a:b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 sports and sports analytics</a:t>
            </a:r>
            <a:endParaRPr/>
          </a:p>
          <a:p>
            <a:pPr indent="-285750" lvl="1" marL="628650" marR="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54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Researching how students engage with data science</a:t>
            </a:r>
            <a:endParaRPr/>
          </a:p>
          <a:p>
            <a:pPr indent="-116522" lvl="1" marL="557212" marR="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54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540"/>
              <a:buFont typeface="Arial"/>
              <a:buNone/>
            </a:pPr>
            <a:br>
              <a:rPr b="0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	</a:t>
            </a: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</a:t>
            </a:r>
            <a:b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3438618" y="4480123"/>
            <a:ext cx="24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https://scorenetwork.org/</a:t>
            </a:r>
            <a:endParaRPr sz="140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55213"/>
            <a:ext cx="4421149" cy="256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Network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Join Us: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7974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075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Submission &amp; Review Process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80525" y="2171550"/>
            <a:ext cx="6071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Module Components and Choices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Submission Types</a:t>
            </a:r>
            <a:r>
              <a:rPr lang="en" sz="2200"/>
              <a:t>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Idea vs Completed Module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Role of Associate Editors and Editors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Reviews and Review Types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Miscellaneous Comments and Support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Modules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123950"/>
            <a:ext cx="8350800" cy="38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relevant, self-contained, plug and play</a:t>
            </a:r>
            <a:endParaRPr/>
          </a:p>
          <a:p>
            <a:pPr indent="-334327" lvl="0" marL="457200" rtl="0" algn="l"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Introductory motivation videos/content from sports professionals (athletes, analysts, management)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Learning Objectives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sets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Lecture notes, handouts, activities, slides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Multiple formats, languages: interactive/no code (ISLE, Excel, Minitab), R, Python, etc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Modules can be downloaded or directly accessed through the SCORE website (e.g., can do data analysis online)</a:t>
            </a:r>
            <a:endParaRPr/>
          </a:p>
          <a:p>
            <a:pPr indent="-344900" lvl="1" marL="914400" rtl="0" algn="l">
              <a:spcBef>
                <a:spcPts val="600"/>
              </a:spcBef>
              <a:spcAft>
                <a:spcPts val="0"/>
              </a:spcAft>
              <a:buSzPct val="109999"/>
              <a:buChar char="○"/>
            </a:pPr>
            <a:r>
              <a:rPr lang="en" sz="1800"/>
              <a:t>Support research on how people engage with and collaborate on data science</a:t>
            </a:r>
            <a:endParaRPr sz="1800"/>
          </a:p>
          <a:p>
            <a:pPr indent="-334327" lvl="1" marL="914400" rtl="0" algn="l"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Use metrics available for educators/creators. Citations supported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Choices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Sport(s)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Topic = Stat or Data Sci Content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Level (including Pre reqs)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and Data Glossary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0600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Types</a:t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464100" y="2294875"/>
            <a:ext cx="8520600" cy="19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20202"/>
                </a:solidFill>
              </a:rPr>
              <a:t>Idea</a:t>
            </a:r>
            <a:endParaRPr sz="2900">
              <a:solidFill>
                <a:srgbClr val="02020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20202"/>
                </a:solidFill>
              </a:rPr>
              <a:t>	</a:t>
            </a:r>
            <a:endParaRPr sz="2900">
              <a:solidFill>
                <a:srgbClr val="02020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20202"/>
                </a:solidFill>
              </a:rPr>
              <a:t>Complete or Nearly Complete Module</a:t>
            </a:r>
            <a:endParaRPr sz="2900">
              <a:solidFill>
                <a:srgbClr val="02020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Content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200150"/>
            <a:ext cx="7659900" cy="378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Review process goal</a:t>
            </a:r>
            <a:r>
              <a:rPr lang="en"/>
              <a:t>: use the diverse experiences and skills of the network to provide feedback from multiple perspectives to ensure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Industry 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and educational best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Non-adversarial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64425" l="0" r="0" t="0"/>
          <a:stretch/>
        </p:blipFill>
        <p:spPr>
          <a:xfrm>
            <a:off x="650109" y="1366350"/>
            <a:ext cx="8111865" cy="37295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2240388" y="3566425"/>
            <a:ext cx="4663200" cy="14511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3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" y="971550"/>
            <a:ext cx="7700400" cy="39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start with an idea, not a full module, and can be assigned a coach</a:t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Content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24275" y="97075"/>
            <a:ext cx="2793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</a:t>
            </a:r>
            <a:r>
              <a:rPr lang="en" sz="3000"/>
              <a:t>odule Idea</a:t>
            </a:r>
            <a:endParaRPr sz="30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425" y="232425"/>
            <a:ext cx="3904677" cy="504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24275" y="97075"/>
            <a:ext cx="2793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Completed Module</a:t>
            </a:r>
            <a:endParaRPr sz="30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800" y="176000"/>
            <a:ext cx="3925199" cy="507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41230"/>
      </a:dk1>
      <a:lt1>
        <a:srgbClr val="FFFFFF"/>
      </a:lt1>
      <a:dk2>
        <a:srgbClr val="595959"/>
      </a:dk2>
      <a:lt2>
        <a:srgbClr val="E0E0E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