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42" d="100"/>
          <a:sy n="42" d="100"/>
        </p:scale>
        <p:origin x="43" y="16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D7BC0-3A9F-EFCA-2E82-300C423C93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85E080-D3A2-327F-1A62-8A4E9A6D9D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E20A3-7EEE-1F5D-D858-4FBC6858F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0C940-6EBE-44C9-84D3-5A06BB04FB7E}" type="datetimeFigureOut">
              <a:rPr lang="en-CA" smtClean="0"/>
              <a:t>2025-04-11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DFC93-E021-4F19-81CF-0D30137FE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808B6-F3EA-5EBB-FE27-68EB0891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C787D-4A9A-4BC5-AE4B-A392BA51AA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4944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8050F-A59A-5ABF-F3D9-DDDA6B73B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50CA94-0928-1EC0-B3D2-EC1D66904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3A9A9-67DF-38B3-EB00-E0739979A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0C940-6EBE-44C9-84D3-5A06BB04FB7E}" type="datetimeFigureOut">
              <a:rPr lang="en-CA" smtClean="0"/>
              <a:t>2025-04-11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F681C-2E0F-5644-4BE6-A30D640C3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4CDE0-CAC5-8C44-D95D-B3E764B7D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C787D-4A9A-4BC5-AE4B-A392BA51AA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9954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7B9331-2C9A-0100-2B8F-B87E2469B5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8ABDC4-EF35-F624-E8FF-FDCF55B91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F83F7-2EB8-C452-FE29-922B737EF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0C940-6EBE-44C9-84D3-5A06BB04FB7E}" type="datetimeFigureOut">
              <a:rPr lang="en-CA" smtClean="0"/>
              <a:t>2025-04-11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BBAA7-D1E0-3180-D25F-2F32947C1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27C9D-4BFF-7B7A-8B0A-2B3FD457F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C787D-4A9A-4BC5-AE4B-A392BA51AA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7427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86446-8E87-2E47-7022-D4327CD4C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55CB9-FBD5-6C9E-FF89-E3C6EE30D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5CA7A-9DB4-D114-DD8E-40ADCB690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0C940-6EBE-44C9-84D3-5A06BB04FB7E}" type="datetimeFigureOut">
              <a:rPr lang="en-CA" smtClean="0"/>
              <a:t>2025-04-11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095E6-218D-A9B7-3226-DC5708F19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E6E9C-F6F4-1703-9F1B-786BE59F6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C787D-4A9A-4BC5-AE4B-A392BA51AA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0832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D03AD-B0C7-B156-73C7-48A68AF47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1895D-F81E-D587-323E-C4E6D3011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00CC7-230C-4DED-856E-C8C1C121F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0C940-6EBE-44C9-84D3-5A06BB04FB7E}" type="datetimeFigureOut">
              <a:rPr lang="en-CA" smtClean="0"/>
              <a:t>2025-04-11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37CD0-FC47-FF4E-B782-7CEAB0DB7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DB051-7688-19D1-F19D-F5E37867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C787D-4A9A-4BC5-AE4B-A392BA51AA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3224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A11A2-2F97-58D2-C8A5-E741E3AAE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0EA54-81E6-A827-538D-0DECB3499D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25DCF1-24B4-A7B1-7387-98D106F20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BFA1EF-12B0-5F56-9637-94EFD4C76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0C940-6EBE-44C9-84D3-5A06BB04FB7E}" type="datetimeFigureOut">
              <a:rPr lang="en-CA" smtClean="0"/>
              <a:t>2025-04-11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9CB253-2D5A-BEF1-4FFB-2FFAF0482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CCA64-F933-EB9E-A6B0-D736116C5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C787D-4A9A-4BC5-AE4B-A392BA51AA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0199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9ACD-C043-4BA3-37E6-FB72DE028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E71AE-D09F-AAF1-F407-527F620B0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387EED-51E8-B41A-3BB9-56D5EDEF7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162F6B-3A11-1D6E-AFF6-EE5CBF5DB7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7BD6F2-EDBC-82CF-AB02-4996DE3627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4CE34E-F54E-C2B5-D0EE-529CF9501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0C940-6EBE-44C9-84D3-5A06BB04FB7E}" type="datetimeFigureOut">
              <a:rPr lang="en-CA" smtClean="0"/>
              <a:t>2025-04-11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BD11F3-C0C6-BD24-57C2-A46ADFBDC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CF8887-0C02-FB27-8CFC-614969F1E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C787D-4A9A-4BC5-AE4B-A392BA51AA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6408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04F06-05DF-13A4-B091-83EDAF146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D2E3F0-496F-C509-78F9-CEFBDF136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0C940-6EBE-44C9-84D3-5A06BB04FB7E}" type="datetimeFigureOut">
              <a:rPr lang="en-CA" smtClean="0"/>
              <a:t>2025-04-11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76FBE8-7818-7364-72FA-D72785F8E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1D0B42-5369-FC12-955E-002E6882B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C787D-4A9A-4BC5-AE4B-A392BA51AA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6828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630C74-145E-C34F-3946-BE732973C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0C940-6EBE-44C9-84D3-5A06BB04FB7E}" type="datetimeFigureOut">
              <a:rPr lang="en-CA" smtClean="0"/>
              <a:t>2025-04-11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DABC31-A833-53B2-73AA-C53698D5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AE247-11AB-1E73-ABFC-6EF6FE5C5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C787D-4A9A-4BC5-AE4B-A392BA51AA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5001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9F62-8191-88F8-456B-A39334BFE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18ECB-CFB1-863D-92C1-9CCBFD8B7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A652BD-E41B-D40D-822A-709577AD4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26CF8-66AB-8255-F82A-A47327E5C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0C940-6EBE-44C9-84D3-5A06BB04FB7E}" type="datetimeFigureOut">
              <a:rPr lang="en-CA" smtClean="0"/>
              <a:t>2025-04-11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5575DF-2ADA-F484-5239-95C3B398B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2857F6-7E5C-3FE0-1B23-6D34CFF2E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C787D-4A9A-4BC5-AE4B-A392BA51AA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1075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EC8B7-22D7-AD1A-EB62-65C17238A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C866F6-3160-2BDC-BAAA-BD22BCB3CF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A461D2-ACC7-574D-620F-56BAFFBBE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46409-CADC-6719-F8E1-D3EF76E8D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0C940-6EBE-44C9-84D3-5A06BB04FB7E}" type="datetimeFigureOut">
              <a:rPr lang="en-CA" smtClean="0"/>
              <a:t>2025-04-11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B65001-DF48-A242-0AB7-02A13A432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7B04C-0343-33DC-99BB-A7106ACB2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C787D-4A9A-4BC5-AE4B-A392BA51AA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4130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FB7F2D-499C-A4F0-85F6-A6A30EDB8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6C2DDF-7F39-4134-8F87-DBCA3F750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67144-FB58-64C7-99ED-6473EB3BB7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10C940-6EBE-44C9-84D3-5A06BB04FB7E}" type="datetimeFigureOut">
              <a:rPr lang="en-CA" smtClean="0"/>
              <a:t>2025-04-11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FB480-CBEB-BFBC-E166-AFF2EEB527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926AF-466B-C21F-DBBF-31F81E22E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0C787D-4A9A-4BC5-AE4B-A392BA51AA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8721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D968A8-E2BE-ECD9-D201-79D9FF34327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25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037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706C81-CBB9-465E-FAFA-DCA9B452AF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329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B834EC-EF77-FB32-E372-A31D15252D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B4FA43-4B0A-287F-125B-22BA1B2F41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878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27394A-DAB1-36C2-AEA4-C2BEE96DB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5F7D24-144C-8A53-DA2A-440E0294A87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6" r="-1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98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4D9E38-AB3E-F918-1941-45D048D943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5011D7-3D86-6AC0-6135-496CA3BEB9A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47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F7CC19-4E02-D3E0-28FA-9AF5F16E8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201169-B4AB-ACDE-9D92-1CA79B5C2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40"/>
            <a:ext cx="12192000" cy="684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782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791AF9-570A-9AC1-FEB4-3F6A77989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C7A860-61CD-9685-BBFA-B14E875A14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6" r="-1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717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AE522B-3056-7554-6A49-3E9436B44E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840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bpark701@student.ubc.ca</dc:creator>
  <cp:lastModifiedBy>bpark701@student.ubc.ca</cp:lastModifiedBy>
  <cp:revision>2</cp:revision>
  <dcterms:created xsi:type="dcterms:W3CDTF">2025-04-12T03:28:44Z</dcterms:created>
  <dcterms:modified xsi:type="dcterms:W3CDTF">2025-04-12T04:17:20Z</dcterms:modified>
</cp:coreProperties>
</file>