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xygen Mono"/>
      <p:regular r:id="rId15"/>
    </p:embeddedFont>
    <p:embeddedFont>
      <p:font typeface="Oxyge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xygenMono-regular.fntdata"/><Relationship Id="rId14" Type="http://schemas.openxmlformats.org/officeDocument/2006/relationships/slide" Target="slides/slide9.xml"/><Relationship Id="rId17" Type="http://schemas.openxmlformats.org/officeDocument/2006/relationships/font" Target="fonts/Oxygen-bold.fntdata"/><Relationship Id="rId16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e0ab0d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e0ab0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CSS in a LESS file and compile it and it’ll work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e0ab0d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e0ab0d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- Command Line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Node.js package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lessc - command for compiling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CDN to compile on the client-side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recommended in production -- slower performance, less reliable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recommended that you pre-compile .less files so you just use a .css file on your actual website or program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have to include the script after your stylesheet so it actually does stuff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link multiple stylesheets, they all compile independently so any of variables, mixins or namespaces you define in a stylesheet can’t be accessed by any of the other stylesheets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d8da297d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d8da297d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d8da297d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d8da297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c7918f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c7918f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c7918f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c7918f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lisp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condition, value 1 (if true), value 2 (if false)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60e94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60e94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and subtraction- they try to convert the numbers to the same units as best as they can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and division- doesn’t convert the numbers to the same units, takes on the first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do math with colors	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c7918f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c7918f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dnjs.cloudflare.com/ajax/libs/less.js/3.9.0/less.min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esscss.org" TargetMode="External"/><Relationship Id="rId4" Type="http://schemas.openxmlformats.org/officeDocument/2006/relationships/hyperlink" Target="http://lesscss.org/functions/" TargetMode="External"/><Relationship Id="rId5" Type="http://schemas.openxmlformats.org/officeDocument/2006/relationships/hyperlink" Target="http://winless.org/online-less-compiler" TargetMode="External"/><Relationship Id="rId6" Type="http://schemas.openxmlformats.org/officeDocument/2006/relationships/hyperlink" Target="https://github.com/rachel-ng/use-l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Less</a:t>
            </a:r>
            <a:endParaRPr b="1" sz="9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11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Leaner Style Sheets</a:t>
            </a:r>
            <a:endParaRPr b="1"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Rachel Ng</a:t>
            </a:r>
            <a:endParaRPr b="1"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50" y="709700"/>
            <a:ext cx="50292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What is Less?</a:t>
            </a:r>
            <a:endParaRPr b="1"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xygen"/>
              <a:buChar char="-"/>
            </a:pP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CSS </a:t>
            </a: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Preprocessor- lets you generate CSS from the preprocessor's</a:t>
            </a: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 syntax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xygen"/>
              <a:buChar char="-"/>
            </a:pP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adds features make the CSS structure more readable and easier to maintain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xygen"/>
              <a:buChar char="-"/>
            </a:pP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superset of CSS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xygen"/>
              <a:buChar char="-"/>
            </a:pP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written in JavaScript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Using Less</a:t>
            </a:r>
            <a:endParaRPr b="1"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7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Server-Side / Command Line Usage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$ npm install less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$</a:t>
            </a: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 </a:t>
            </a: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lessc styles.less styles.css 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Client-Side / Browser Usage</a:t>
            </a:r>
            <a:endParaRPr sz="9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&lt;link rel="stylesheet/less" type="text/css" href="styles.less"/&gt;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&lt;script src="</a:t>
            </a:r>
            <a:r>
              <a:rPr lang="en" sz="1600" u="sng">
                <a:solidFill>
                  <a:schemeClr val="hlink"/>
                </a:solidFill>
                <a:latin typeface="Oxygen Mono"/>
                <a:ea typeface="Oxygen Mono"/>
                <a:cs typeface="Oxygen Mono"/>
                <a:sym typeface="Oxygen Mono"/>
                <a:hlinkClick r:id="rId3"/>
              </a:rPr>
              <a:t>https://cdnjs.cloudflare.com/ajax/libs/less.js/3.9.0/ less.min.js</a:t>
            </a: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"&gt; &lt;/script&gt;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Variables</a:t>
            </a:r>
            <a:endParaRPr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071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@width: 10px;	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@height: @width + 10px;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@bg: #ffffff; 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width: @width;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height: @height;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background: @bg;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width: 10px;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height: 20px;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background: #fffff;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Mixins</a:t>
            </a:r>
            <a:endParaRPr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071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.bordered {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border-top: dotted 1px </a:t>
            </a:r>
            <a:b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	black;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border-bottom: solid 2px </a:t>
            </a:r>
            <a:b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	black;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#menu a {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#111;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.bordered();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.post a {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red;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.bordered();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#menu a {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#111;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border-top: dotted 1px </a:t>
            </a:r>
            <a:b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	black;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border-bottom: solid 2px </a:t>
            </a:r>
            <a:b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	black;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.post a {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red;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border-top: dotted 1px </a:t>
            </a:r>
            <a:b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	black;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border-bottom: solid 2px </a:t>
            </a:r>
            <a:b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	black;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Nesting</a:t>
            </a:r>
            <a:endParaRPr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071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black;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.navigation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font-size: 12px;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.logo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width: 300px;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&amp;:hover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#ffffff;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black;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 .navigation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font-size: 12px;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 .logo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width: 300px;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#header:hover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#ffffff;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707100" y="1152475"/>
            <a:ext cx="397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@some: foo;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@condition: </a:t>
            </a:r>
            <a:r>
              <a:rPr lang="en" sz="1600">
                <a:solidFill>
                  <a:schemeClr val="lt1"/>
                </a:solidFill>
                <a:latin typeface="Oxygen Mono"/>
                <a:ea typeface="Oxygen Mono"/>
                <a:cs typeface="Oxygen Mono"/>
                <a:sym typeface="Oxygen Mono"/>
              </a:rPr>
              <a:t>();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div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margin: if((2 &gt; 1), 0, </a:t>
            </a:r>
            <a:b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3px);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if(</a:t>
            </a:r>
            <a:r>
              <a:rPr lang="en" sz="1600">
                <a:solidFill>
                  <a:schemeClr val="lt1"/>
                </a:solidFill>
                <a:latin typeface="Oxygen Mono"/>
                <a:ea typeface="Oxygen Mono"/>
                <a:cs typeface="Oxygen Mono"/>
                <a:sym typeface="Oxygen Mono"/>
              </a:rPr>
              <a:t>iscolor(@some)</a:t>
            </a: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, </a:t>
            </a:r>
            <a:b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</a:b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	darken(@some, 10%), black);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If and Booleans</a:t>
            </a:r>
            <a:endParaRPr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div {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margin: 0;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color: black;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}</a:t>
            </a:r>
            <a:endParaRPr sz="16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Functions</a:t>
            </a:r>
            <a:endParaRPr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7071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@conversion-1: 5cm + 10mm;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@conversion-2: 2 - 3cm - 5mm;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@base: 5%;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@filler: @base * 2;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@other: @base + @filler;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@base: 2cm * 3mm;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@color: </a:t>
            </a:r>
            <a:r>
              <a:rPr lang="en" sz="1500">
                <a:solidFill>
                  <a:srgbClr val="FFFFFF"/>
                </a:solidFill>
                <a:highlight>
                  <a:srgbClr val="FF0000"/>
                </a:highlight>
                <a:latin typeface="Oxygen Mono"/>
                <a:ea typeface="Oxygen Mono"/>
                <a:cs typeface="Oxygen Mono"/>
                <a:sym typeface="Oxygen Mono"/>
              </a:rPr>
              <a:t>#ff0000</a:t>
            </a: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 / 2;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background-color: </a:t>
            </a:r>
            <a:r>
              <a:rPr lang="en" sz="1500">
                <a:solidFill>
                  <a:srgbClr val="FFFFFF"/>
                </a:solidFill>
                <a:highlight>
                  <a:srgbClr val="EE4466"/>
                </a:highlight>
                <a:latin typeface="Oxygen Mono"/>
                <a:ea typeface="Oxygen Mono"/>
                <a:cs typeface="Oxygen Mono"/>
                <a:sym typeface="Oxygen Mono"/>
              </a:rPr>
              <a:t>#ee4466</a:t>
            </a: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 + </a:t>
            </a:r>
            <a:r>
              <a:rPr lang="en" sz="1500">
                <a:solidFill>
                  <a:srgbClr val="FFFFFF"/>
                </a:solidFill>
                <a:highlight>
                  <a:srgbClr val="111111"/>
                </a:highlight>
                <a:latin typeface="Oxygen Mono"/>
                <a:ea typeface="Oxygen Mono"/>
                <a:cs typeface="Oxygen Mono"/>
                <a:sym typeface="Oxygen Mono"/>
              </a:rPr>
              <a:t>#111</a:t>
            </a: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07100" y="1152475"/>
            <a:ext cx="37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@incompatible-units: 2 + 5px - 3cm;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6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@conversion-1: 6cm;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@conversion-2: -1.5cm;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@incompatible-units: 4px;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@base: 5%;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@filler: 10%;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@other: 15%;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@width: 6cm; 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@color: </a:t>
            </a:r>
            <a:r>
              <a:rPr lang="en" sz="1500">
                <a:solidFill>
                  <a:srgbClr val="FFFFFF"/>
                </a:solidFill>
                <a:highlight>
                  <a:srgbClr val="800000"/>
                </a:highlight>
                <a:latin typeface="Oxygen Mono"/>
                <a:ea typeface="Oxygen Mono"/>
                <a:cs typeface="Oxygen Mono"/>
                <a:sym typeface="Oxygen Mono"/>
              </a:rPr>
              <a:t>#800000</a:t>
            </a: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;</a:t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xygen Mono"/>
                <a:ea typeface="Oxygen Mono"/>
                <a:cs typeface="Oxygen Mono"/>
                <a:sym typeface="Oxygen Mono"/>
              </a:rPr>
              <a:t>background-color: </a:t>
            </a:r>
            <a:r>
              <a:rPr lang="en" sz="1500">
                <a:solidFill>
                  <a:srgbClr val="FFFFFF"/>
                </a:solidFill>
                <a:highlight>
                  <a:srgbClr val="FF5577"/>
                </a:highlight>
                <a:latin typeface="Oxygen Mono"/>
                <a:ea typeface="Oxygen Mono"/>
                <a:cs typeface="Oxygen Mono"/>
                <a:sym typeface="Oxygen Mono"/>
              </a:rPr>
              <a:t>#ff5577</a:t>
            </a:r>
            <a:r>
              <a:rPr lang="en" sz="1500">
                <a:solidFill>
                  <a:schemeClr val="lt1"/>
                </a:solidFill>
                <a:latin typeface="Oxygen Mono"/>
                <a:ea typeface="Oxygen Mono"/>
                <a:cs typeface="Oxygen Mono"/>
                <a:sym typeface="Oxygen Mono"/>
              </a:rPr>
              <a:t>;</a:t>
            </a:r>
            <a:endParaRPr sz="1500">
              <a:solidFill>
                <a:schemeClr val="lt1"/>
              </a:solidFill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55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Resources</a:t>
            </a:r>
            <a:endParaRPr sz="3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http://lesscss.org</a:t>
            </a: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http://lesscss.org/functions/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http://winless.org/online-less-compiler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https://github.com/rachel-ng/use-less</a:t>
            </a:r>
            <a:r>
              <a:rPr lang="en" sz="24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24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