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0" r:id="rId5"/>
  </p:sldIdLst>
  <p:sldSz cx="9144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2D43C-3382-5749-AF5B-A628804DBF58}" v="85" dt="2023-07-30T04:09:14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>
        <p:scale>
          <a:sx n="147" d="100"/>
          <a:sy n="147" d="100"/>
        </p:scale>
        <p:origin x="880" y="-2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Shaw" userId="90e556fe81b90a7f" providerId="LiveId" clId="{BA72D43C-3382-5749-AF5B-A628804DBF58}"/>
    <pc:docChg chg="undo custSel addSld delSld modSld modMainMaster">
      <pc:chgData name="Rachel Shaw" userId="90e556fe81b90a7f" providerId="LiveId" clId="{BA72D43C-3382-5749-AF5B-A628804DBF58}" dt="2023-07-30T04:09:23.875" v="2069" actId="1076"/>
      <pc:docMkLst>
        <pc:docMk/>
      </pc:docMkLst>
      <pc:sldChg chg="modSp">
        <pc:chgData name="Rachel Shaw" userId="90e556fe81b90a7f" providerId="LiveId" clId="{BA72D43C-3382-5749-AF5B-A628804DBF58}" dt="2023-07-30T03:05:49.515" v="1856"/>
        <pc:sldMkLst>
          <pc:docMk/>
          <pc:sldMk cId="1554268332" sldId="256"/>
        </pc:sldMkLst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2" creationId="{83473759-C8E8-755F-F7E3-1A66A0475377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" creationId="{2219AF72-991A-609C-6D56-2FB9F93DED94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9" creationId="{F1174801-1395-44C5-9B00-CCAC45C056E7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1" creationId="{996DFAFB-BCE1-4BEC-82FB-D574234DEF0A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4" creationId="{C50E14B7-3770-407C-A359-030533E14B2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5" creationId="{4F5BFEC0-D7AC-4F30-9697-1A7804BE75B8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6" creationId="{1D47A7E9-69C2-466A-8E0A-1E82502C74A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7" creationId="{37B64B2C-0074-40A5-AD7B-10234F3673D9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8" creationId="{B4EAC4AF-90F7-4D5B-9D52-8B5CC855BC9A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19" creationId="{FC772208-699E-460A-B31E-D49D3EFE3EDC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20" creationId="{899AB563-7EE7-4EB1-A6C7-E885E47748D7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21" creationId="{2A4ABF96-0400-4F13-B053-5AB9AB2902D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29" creationId="{A54A80ED-1507-4424-AE0D-E8B52DAC0100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0" creationId="{CE1404A3-DA0A-451F-80F9-341A4001020D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1" creationId="{6D9F30DE-11BA-476B-B25D-CED39DBB6A92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2" creationId="{253755C4-9D54-4D38-856A-7D1D31BC46F7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3" creationId="{F2D176F7-5471-4C65-B496-F05544AF3908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4" creationId="{E3541E62-142A-4078-8B35-723AF8B137CC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5" creationId="{B2037584-8C21-4B8F-9EC5-5F978F32ED8A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k cId="1554268332" sldId="256"/>
            <ac:spMk id="36" creationId="{318287BF-F368-4F91-A36C-A729B478EF02}"/>
          </ac:spMkLst>
        </pc:spChg>
        <pc:grpChg chg="mod">
          <ac:chgData name="Rachel Shaw" userId="90e556fe81b90a7f" providerId="LiveId" clId="{BA72D43C-3382-5749-AF5B-A628804DBF58}" dt="2023-07-30T03:05:49.515" v="1856"/>
          <ac:grpSpMkLst>
            <pc:docMk/>
            <pc:sldMk cId="1554268332" sldId="256"/>
            <ac:grpSpMk id="13" creationId="{F99A87B6-0764-47AD-BF24-B54A16F9445B}"/>
          </ac:grpSpMkLst>
        </pc:grpChg>
        <pc:grpChg chg="mod">
          <ac:chgData name="Rachel Shaw" userId="90e556fe81b90a7f" providerId="LiveId" clId="{BA72D43C-3382-5749-AF5B-A628804DBF58}" dt="2023-07-30T03:05:49.515" v="1856"/>
          <ac:grpSpMkLst>
            <pc:docMk/>
            <pc:sldMk cId="1554268332" sldId="256"/>
            <ac:grpSpMk id="23" creationId="{5C0E6139-8A19-4905-87E2-E547D7B7F1AF}"/>
          </ac:grpSpMkLst>
        </pc:grpChg>
        <pc:grpChg chg="mod">
          <ac:chgData name="Rachel Shaw" userId="90e556fe81b90a7f" providerId="LiveId" clId="{BA72D43C-3382-5749-AF5B-A628804DBF58}" dt="2023-07-30T03:05:49.515" v="1856"/>
          <ac:grpSpMkLst>
            <pc:docMk/>
            <pc:sldMk cId="1554268332" sldId="256"/>
            <ac:grpSpMk id="27" creationId="{EE8A2E90-75F0-4F59-AE03-FE737F410E1A}"/>
          </ac:grpSpMkLst>
        </pc:grpChg>
        <pc:grpChg chg="mod">
          <ac:chgData name="Rachel Shaw" userId="90e556fe81b90a7f" providerId="LiveId" clId="{BA72D43C-3382-5749-AF5B-A628804DBF58}" dt="2023-07-30T03:05:49.515" v="1856"/>
          <ac:grpSpMkLst>
            <pc:docMk/>
            <pc:sldMk cId="1554268332" sldId="256"/>
            <ac:grpSpMk id="28" creationId="{291613E8-1172-4437-97E9-F15A295649C8}"/>
          </ac:grpSpMkLst>
        </pc:grpChg>
        <pc:picChg chg="mod">
          <ac:chgData name="Rachel Shaw" userId="90e556fe81b90a7f" providerId="LiveId" clId="{BA72D43C-3382-5749-AF5B-A628804DBF58}" dt="2023-07-30T03:05:49.515" v="1856"/>
          <ac:picMkLst>
            <pc:docMk/>
            <pc:sldMk cId="1554268332" sldId="256"/>
            <ac:picMk id="4" creationId="{86D1F72A-8B44-3412-CB69-476810995C48}"/>
          </ac:picMkLst>
        </pc:picChg>
        <pc:cxnChg chg="mod">
          <ac:chgData name="Rachel Shaw" userId="90e556fe81b90a7f" providerId="LiveId" clId="{BA72D43C-3382-5749-AF5B-A628804DBF58}" dt="2023-07-30T03:05:49.515" v="1856"/>
          <ac:cxnSpMkLst>
            <pc:docMk/>
            <pc:sldMk cId="1554268332" sldId="256"/>
            <ac:cxnSpMk id="24" creationId="{BC05FFBD-B86A-4BD3-A147-FA95CE03CF3C}"/>
          </ac:cxnSpMkLst>
        </pc:cxnChg>
        <pc:cxnChg chg="mod">
          <ac:chgData name="Rachel Shaw" userId="90e556fe81b90a7f" providerId="LiveId" clId="{BA72D43C-3382-5749-AF5B-A628804DBF58}" dt="2023-07-30T03:05:49.515" v="1856"/>
          <ac:cxnSpMkLst>
            <pc:docMk/>
            <pc:sldMk cId="1554268332" sldId="256"/>
            <ac:cxnSpMk id="25" creationId="{EB69F8B1-78FB-4562-8A0D-8D29636755E9}"/>
          </ac:cxnSpMkLst>
        </pc:cxnChg>
      </pc:sldChg>
      <pc:sldChg chg="addSp delSp modSp mod">
        <pc:chgData name="Rachel Shaw" userId="90e556fe81b90a7f" providerId="LiveId" clId="{BA72D43C-3382-5749-AF5B-A628804DBF58}" dt="2023-07-30T04:09:23.875" v="2069" actId="1076"/>
        <pc:sldMkLst>
          <pc:docMk/>
          <pc:sldMk cId="3011762226" sldId="257"/>
        </pc:sldMkLst>
        <pc:spChg chg="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8" creationId="{14087A98-B627-6C3B-F453-D06E28954808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14" creationId="{0433D95B-8498-9F78-0C0E-906F02F5E424}"/>
          </ac:spMkLst>
        </pc:spChg>
        <pc:spChg chg="add del mod">
          <ac:chgData name="Rachel Shaw" userId="90e556fe81b90a7f" providerId="LiveId" clId="{BA72D43C-3382-5749-AF5B-A628804DBF58}" dt="2023-07-30T02:22:17.200" v="823" actId="21"/>
          <ac:spMkLst>
            <pc:docMk/>
            <pc:sldMk cId="3011762226" sldId="257"/>
            <ac:spMk id="15" creationId="{9F7E05AB-A9A7-2BD5-1A36-BE07AD99133A}"/>
          </ac:spMkLst>
        </pc:spChg>
        <pc:spChg chg="add del mod">
          <ac:chgData name="Rachel Shaw" userId="90e556fe81b90a7f" providerId="LiveId" clId="{BA72D43C-3382-5749-AF5B-A628804DBF58}" dt="2023-07-30T02:23:04.509" v="851" actId="21"/>
          <ac:spMkLst>
            <pc:docMk/>
            <pc:sldMk cId="3011762226" sldId="257"/>
            <ac:spMk id="16" creationId="{A84207BA-EAC4-A67E-31E9-864B6E04831C}"/>
          </ac:spMkLst>
        </pc:spChg>
        <pc:spChg chg="add del">
          <ac:chgData name="Rachel Shaw" userId="90e556fe81b90a7f" providerId="LiveId" clId="{BA72D43C-3382-5749-AF5B-A628804DBF58}" dt="2023-07-30T01:36:10.640" v="252"/>
          <ac:spMkLst>
            <pc:docMk/>
            <pc:sldMk cId="3011762226" sldId="257"/>
            <ac:spMk id="17" creationId="{FDB9EB18-8792-BB1F-9E56-902332CCE4F9}"/>
          </ac:spMkLst>
        </pc:spChg>
        <pc:spChg chg="add del mod">
          <ac:chgData name="Rachel Shaw" userId="90e556fe81b90a7f" providerId="LiveId" clId="{BA72D43C-3382-5749-AF5B-A628804DBF58}" dt="2023-07-30T02:30:10.861" v="955" actId="21"/>
          <ac:spMkLst>
            <pc:docMk/>
            <pc:sldMk cId="3011762226" sldId="257"/>
            <ac:spMk id="19" creationId="{0B337355-9F96-F006-E374-A6AA55EE9F1F}"/>
          </ac:spMkLst>
        </pc:spChg>
        <pc:spChg chg="add del mod">
          <ac:chgData name="Rachel Shaw" userId="90e556fe81b90a7f" providerId="LiveId" clId="{BA72D43C-3382-5749-AF5B-A628804DBF58}" dt="2023-07-30T02:28:55.814" v="912" actId="478"/>
          <ac:spMkLst>
            <pc:docMk/>
            <pc:sldMk cId="3011762226" sldId="257"/>
            <ac:spMk id="20" creationId="{BE0A744B-3204-2B54-AA3E-2C497955D6C5}"/>
          </ac:spMkLst>
        </pc:spChg>
        <pc:spChg chg="add del">
          <ac:chgData name="Rachel Shaw" userId="90e556fe81b90a7f" providerId="LiveId" clId="{BA72D43C-3382-5749-AF5B-A628804DBF58}" dt="2023-07-30T01:37:28.409" v="301"/>
          <ac:spMkLst>
            <pc:docMk/>
            <pc:sldMk cId="3011762226" sldId="257"/>
            <ac:spMk id="21" creationId="{1D94AB7F-B3E1-C593-3A58-F2AC421D7B2E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23" creationId="{488512E5-E9A3-2A82-CC71-77EA32DB6A4D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24" creationId="{A6E7C498-992B-AD28-A405-72FDA7D139AD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25" creationId="{668D1F65-4B54-169F-6A72-E850972E1B6B}"/>
          </ac:spMkLst>
        </pc:spChg>
        <pc:spChg chg="add del">
          <ac:chgData name="Rachel Shaw" userId="90e556fe81b90a7f" providerId="LiveId" clId="{BA72D43C-3382-5749-AF5B-A628804DBF58}" dt="2023-07-30T01:45:29.763" v="446"/>
          <ac:spMkLst>
            <pc:docMk/>
            <pc:sldMk cId="3011762226" sldId="257"/>
            <ac:spMk id="26" creationId="{FBC2457A-FA19-8599-6A04-13F02A1DA847}"/>
          </ac:spMkLst>
        </pc:spChg>
        <pc:spChg chg="add del">
          <ac:chgData name="Rachel Shaw" userId="90e556fe81b90a7f" providerId="LiveId" clId="{BA72D43C-3382-5749-AF5B-A628804DBF58}" dt="2023-07-30T01:56:57.426" v="455"/>
          <ac:spMkLst>
            <pc:docMk/>
            <pc:sldMk cId="3011762226" sldId="257"/>
            <ac:spMk id="28" creationId="{735D7517-D3C9-A3FF-EFF8-6816C3763C76}"/>
          </ac:spMkLst>
        </pc:spChg>
        <pc:spChg chg="add del">
          <ac:chgData name="Rachel Shaw" userId="90e556fe81b90a7f" providerId="LiveId" clId="{BA72D43C-3382-5749-AF5B-A628804DBF58}" dt="2023-07-30T01:58:54.569" v="554"/>
          <ac:spMkLst>
            <pc:docMk/>
            <pc:sldMk cId="3011762226" sldId="257"/>
            <ac:spMk id="30" creationId="{F0224D12-827B-BC22-9EA4-5D363BB1E36A}"/>
          </ac:spMkLst>
        </pc:spChg>
        <pc:spChg chg="add del">
          <ac:chgData name="Rachel Shaw" userId="90e556fe81b90a7f" providerId="LiveId" clId="{BA72D43C-3382-5749-AF5B-A628804DBF58}" dt="2023-07-30T02:04:45.696" v="562"/>
          <ac:spMkLst>
            <pc:docMk/>
            <pc:sldMk cId="3011762226" sldId="257"/>
            <ac:spMk id="32" creationId="{F9FE99D8-8150-82D2-990B-EA0371767A3B}"/>
          </ac:spMkLst>
        </pc:spChg>
        <pc:spChg chg="add del">
          <ac:chgData name="Rachel Shaw" userId="90e556fe81b90a7f" providerId="LiveId" clId="{BA72D43C-3382-5749-AF5B-A628804DBF58}" dt="2023-07-30T02:11:36.620" v="647"/>
          <ac:spMkLst>
            <pc:docMk/>
            <pc:sldMk cId="3011762226" sldId="257"/>
            <ac:spMk id="34" creationId="{FEA72290-F5B6-2328-087E-6B3DCCC9379C}"/>
          </ac:spMkLst>
        </pc:spChg>
        <pc:spChg chg="add del">
          <ac:chgData name="Rachel Shaw" userId="90e556fe81b90a7f" providerId="LiveId" clId="{BA72D43C-3382-5749-AF5B-A628804DBF58}" dt="2023-07-30T02:19:49.180" v="784"/>
          <ac:spMkLst>
            <pc:docMk/>
            <pc:sldMk cId="3011762226" sldId="257"/>
            <ac:spMk id="36" creationId="{36FDFEDA-B43D-697B-67FA-1C1836C94A23}"/>
          </ac:spMkLst>
        </pc:spChg>
        <pc:spChg chg="add del mod">
          <ac:chgData name="Rachel Shaw" userId="90e556fe81b90a7f" providerId="LiveId" clId="{BA72D43C-3382-5749-AF5B-A628804DBF58}" dt="2023-07-30T02:35:05.833" v="1124" actId="21"/>
          <ac:spMkLst>
            <pc:docMk/>
            <pc:sldMk cId="3011762226" sldId="257"/>
            <ac:spMk id="39" creationId="{A32EE662-9AE3-0A19-4DA8-0BAA75A2BC67}"/>
          </ac:spMkLst>
        </pc:spChg>
        <pc:spChg chg="add del mod">
          <ac:chgData name="Rachel Shaw" userId="90e556fe81b90a7f" providerId="LiveId" clId="{BA72D43C-3382-5749-AF5B-A628804DBF58}" dt="2023-07-30T02:35:05.833" v="1124" actId="21"/>
          <ac:spMkLst>
            <pc:docMk/>
            <pc:sldMk cId="3011762226" sldId="257"/>
            <ac:spMk id="40" creationId="{93DD5E9C-1CEE-E9EC-540B-E7D4266D8B27}"/>
          </ac:spMkLst>
        </pc:spChg>
        <pc:spChg chg="add del mod">
          <ac:chgData name="Rachel Shaw" userId="90e556fe81b90a7f" providerId="LiveId" clId="{BA72D43C-3382-5749-AF5B-A628804DBF58}" dt="2023-07-30T02:35:05.833" v="1124" actId="21"/>
          <ac:spMkLst>
            <pc:docMk/>
            <pc:sldMk cId="3011762226" sldId="257"/>
            <ac:spMk id="41" creationId="{44E4C7A7-D2F8-C726-8291-695010151CF3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44" creationId="{411A2EFC-3A11-C2A4-BEFE-36AD6993406E}"/>
          </ac:spMkLst>
        </pc:spChg>
        <pc:spChg chg="add mod">
          <ac:chgData name="Rachel Shaw" userId="90e556fe81b90a7f" providerId="LiveId" clId="{BA72D43C-3382-5749-AF5B-A628804DBF58}" dt="2023-07-30T03:05:49.515" v="1856"/>
          <ac:spMkLst>
            <pc:docMk/>
            <pc:sldMk cId="3011762226" sldId="257"/>
            <ac:spMk id="46" creationId="{585C418E-5A14-3AEA-B258-AB32444B9AC2}"/>
          </ac:spMkLst>
        </pc:spChg>
        <pc:graphicFrameChg chg="add del mod modGraphic">
          <ac:chgData name="Rachel Shaw" userId="90e556fe81b90a7f" providerId="LiveId" clId="{BA72D43C-3382-5749-AF5B-A628804DBF58}" dt="2023-07-30T03:34:46.331" v="2041" actId="478"/>
          <ac:graphicFrameMkLst>
            <pc:docMk/>
            <pc:sldMk cId="3011762226" sldId="257"/>
            <ac:graphicFrameMk id="42" creationId="{B7B28A70-0E40-6E20-8D0F-A6ED3A35C343}"/>
          </ac:graphicFrameMkLst>
        </pc:graphicFrameChg>
        <pc:graphicFrameChg chg="add del mod modGraphic">
          <ac:chgData name="Rachel Shaw" userId="90e556fe81b90a7f" providerId="LiveId" clId="{BA72D43C-3382-5749-AF5B-A628804DBF58}" dt="2023-07-30T04:01:28.881" v="2053" actId="478"/>
          <ac:graphicFrameMkLst>
            <pc:docMk/>
            <pc:sldMk cId="3011762226" sldId="257"/>
            <ac:graphicFrameMk id="45" creationId="{2AC5794B-03F4-D836-F30C-DAD561894608}"/>
          </ac:graphicFrameMkLst>
        </pc:graphicFrameChg>
        <pc:picChg chg="mod">
          <ac:chgData name="Rachel Shaw" userId="90e556fe81b90a7f" providerId="LiveId" clId="{BA72D43C-3382-5749-AF5B-A628804DBF58}" dt="2023-07-30T03:05:49.515" v="1856"/>
          <ac:picMkLst>
            <pc:docMk/>
            <pc:sldMk cId="3011762226" sldId="257"/>
            <ac:picMk id="7" creationId="{3C5D81F0-F234-1DFE-F9BB-2CFE95E3376D}"/>
          </ac:picMkLst>
        </pc:picChg>
        <pc:picChg chg="del mod">
          <ac:chgData name="Rachel Shaw" userId="90e556fe81b90a7f" providerId="LiveId" clId="{BA72D43C-3382-5749-AF5B-A628804DBF58}" dt="2023-07-30T02:21:54.306" v="810" actId="21"/>
          <ac:picMkLst>
            <pc:docMk/>
            <pc:sldMk cId="3011762226" sldId="257"/>
            <ac:picMk id="11" creationId="{7FC24DA7-7DDB-746F-168F-10E7DD696900}"/>
          </ac:picMkLst>
        </pc:picChg>
        <pc:picChg chg="del mod">
          <ac:chgData name="Rachel Shaw" userId="90e556fe81b90a7f" providerId="LiveId" clId="{BA72D43C-3382-5749-AF5B-A628804DBF58}" dt="2023-07-30T02:26:27.677" v="910" actId="21"/>
          <ac:picMkLst>
            <pc:docMk/>
            <pc:sldMk cId="3011762226" sldId="257"/>
            <ac:picMk id="13" creationId="{CF9D7E40-CA82-083D-F9C8-85BCA8837FA0}"/>
          </ac:picMkLst>
        </pc:picChg>
        <pc:picChg chg="add del mod">
          <ac:chgData name="Rachel Shaw" userId="90e556fe81b90a7f" providerId="LiveId" clId="{BA72D43C-3382-5749-AF5B-A628804DBF58}" dt="2023-07-30T02:30:10.861" v="955" actId="21"/>
          <ac:picMkLst>
            <pc:docMk/>
            <pc:sldMk cId="3011762226" sldId="257"/>
            <ac:picMk id="18" creationId="{CF478F74-1EEC-EE09-4888-5661F8F7505F}"/>
          </ac:picMkLst>
        </pc:picChg>
        <pc:picChg chg="add mod">
          <ac:chgData name="Rachel Shaw" userId="90e556fe81b90a7f" providerId="LiveId" clId="{BA72D43C-3382-5749-AF5B-A628804DBF58}" dt="2023-07-30T03:05:49.515" v="1856"/>
          <ac:picMkLst>
            <pc:docMk/>
            <pc:sldMk cId="3011762226" sldId="257"/>
            <ac:picMk id="22" creationId="{C2BC812C-46A4-48B2-3931-134518969ABB}"/>
          </ac:picMkLst>
        </pc:picChg>
        <pc:picChg chg="add mod">
          <ac:chgData name="Rachel Shaw" userId="90e556fe81b90a7f" providerId="LiveId" clId="{BA72D43C-3382-5749-AF5B-A628804DBF58}" dt="2023-07-30T03:05:49.515" v="1856"/>
          <ac:picMkLst>
            <pc:docMk/>
            <pc:sldMk cId="3011762226" sldId="257"/>
            <ac:picMk id="27" creationId="{708A3D0F-DD0A-D55C-1FD0-806314743FDB}"/>
          </ac:picMkLst>
        </pc:picChg>
        <pc:picChg chg="add del mod">
          <ac:chgData name="Rachel Shaw" userId="90e556fe81b90a7f" providerId="LiveId" clId="{BA72D43C-3382-5749-AF5B-A628804DBF58}" dt="2023-07-30T02:26:27.677" v="910" actId="21"/>
          <ac:picMkLst>
            <pc:docMk/>
            <pc:sldMk cId="3011762226" sldId="257"/>
            <ac:picMk id="29" creationId="{AD5EB526-43EA-209B-A387-2CE318ED2D49}"/>
          </ac:picMkLst>
        </pc:picChg>
        <pc:picChg chg="add del mod">
          <ac:chgData name="Rachel Shaw" userId="90e556fe81b90a7f" providerId="LiveId" clId="{BA72D43C-3382-5749-AF5B-A628804DBF58}" dt="2023-07-30T02:21:54.306" v="810" actId="21"/>
          <ac:picMkLst>
            <pc:docMk/>
            <pc:sldMk cId="3011762226" sldId="257"/>
            <ac:picMk id="31" creationId="{F4CB9E77-CACE-E0C1-B014-84E681799A2C}"/>
          </ac:picMkLst>
        </pc:picChg>
        <pc:picChg chg="add del mod">
          <ac:chgData name="Rachel Shaw" userId="90e556fe81b90a7f" providerId="LiveId" clId="{BA72D43C-3382-5749-AF5B-A628804DBF58}" dt="2023-07-30T02:11:59.863" v="655" actId="478"/>
          <ac:picMkLst>
            <pc:docMk/>
            <pc:sldMk cId="3011762226" sldId="257"/>
            <ac:picMk id="33" creationId="{41995972-C568-879F-1235-2056B44AB64D}"/>
          </ac:picMkLst>
        </pc:picChg>
        <pc:picChg chg="add mod">
          <ac:chgData name="Rachel Shaw" userId="90e556fe81b90a7f" providerId="LiveId" clId="{BA72D43C-3382-5749-AF5B-A628804DBF58}" dt="2023-07-30T03:19:02.229" v="2040" actId="1076"/>
          <ac:picMkLst>
            <pc:docMk/>
            <pc:sldMk cId="3011762226" sldId="257"/>
            <ac:picMk id="35" creationId="{D8E3F6CE-81B9-6106-59E1-2756AF4E3DD1}"/>
          </ac:picMkLst>
        </pc:picChg>
        <pc:picChg chg="add del mod">
          <ac:chgData name="Rachel Shaw" userId="90e556fe81b90a7f" providerId="LiveId" clId="{BA72D43C-3382-5749-AF5B-A628804DBF58}" dt="2023-07-30T02:21:54.306" v="810" actId="21"/>
          <ac:picMkLst>
            <pc:docMk/>
            <pc:sldMk cId="3011762226" sldId="257"/>
            <ac:picMk id="37" creationId="{D95F13D1-5D4D-73BE-AF02-088D7AE75EDE}"/>
          </ac:picMkLst>
        </pc:picChg>
        <pc:picChg chg="add del mod">
          <ac:chgData name="Rachel Shaw" userId="90e556fe81b90a7f" providerId="LiveId" clId="{BA72D43C-3382-5749-AF5B-A628804DBF58}" dt="2023-07-30T02:35:05.833" v="1124" actId="21"/>
          <ac:picMkLst>
            <pc:docMk/>
            <pc:sldMk cId="3011762226" sldId="257"/>
            <ac:picMk id="38" creationId="{3C3A1040-D51F-5AFA-E7D2-3D6E40E07A22}"/>
          </ac:picMkLst>
        </pc:picChg>
        <pc:picChg chg="add del mod">
          <ac:chgData name="Rachel Shaw" userId="90e556fe81b90a7f" providerId="LiveId" clId="{BA72D43C-3382-5749-AF5B-A628804DBF58}" dt="2023-07-30T03:34:58.116" v="2047" actId="478"/>
          <ac:picMkLst>
            <pc:docMk/>
            <pc:sldMk cId="3011762226" sldId="257"/>
            <ac:picMk id="50" creationId="{3FCAAF41-2945-35CB-B2A9-2EF28F40776B}"/>
          </ac:picMkLst>
        </pc:picChg>
        <pc:picChg chg="add mod">
          <ac:chgData name="Rachel Shaw" userId="90e556fe81b90a7f" providerId="LiveId" clId="{BA72D43C-3382-5749-AF5B-A628804DBF58}" dt="2023-07-30T03:37:06.008" v="2052" actId="1076"/>
          <ac:picMkLst>
            <pc:docMk/>
            <pc:sldMk cId="3011762226" sldId="257"/>
            <ac:picMk id="51" creationId="{D2C07D63-9018-4CAE-20F0-53F298B875D1}"/>
          </ac:picMkLst>
        </pc:picChg>
        <pc:picChg chg="add mod">
          <ac:chgData name="Rachel Shaw" userId="90e556fe81b90a7f" providerId="LiveId" clId="{BA72D43C-3382-5749-AF5B-A628804DBF58}" dt="2023-07-30T04:01:35.843" v="2057" actId="1076"/>
          <ac:picMkLst>
            <pc:docMk/>
            <pc:sldMk cId="3011762226" sldId="257"/>
            <ac:picMk id="52" creationId="{63F38F22-7DB3-AF51-C6E8-B6C66921C497}"/>
          </ac:picMkLst>
        </pc:picChg>
        <pc:picChg chg="add mod">
          <ac:chgData name="Rachel Shaw" userId="90e556fe81b90a7f" providerId="LiveId" clId="{BA72D43C-3382-5749-AF5B-A628804DBF58}" dt="2023-07-30T04:06:55.223" v="2064" actId="1076"/>
          <ac:picMkLst>
            <pc:docMk/>
            <pc:sldMk cId="3011762226" sldId="257"/>
            <ac:picMk id="56" creationId="{BBDD5784-C624-8FA9-230F-D8F0F32F597A}"/>
          </ac:picMkLst>
        </pc:picChg>
        <pc:picChg chg="add mod">
          <ac:chgData name="Rachel Shaw" userId="90e556fe81b90a7f" providerId="LiveId" clId="{BA72D43C-3382-5749-AF5B-A628804DBF58}" dt="2023-07-30T04:09:23.875" v="2069" actId="1076"/>
          <ac:picMkLst>
            <pc:docMk/>
            <pc:sldMk cId="3011762226" sldId="257"/>
            <ac:picMk id="57" creationId="{D7161008-A8E6-42E3-036F-936EE9182827}"/>
          </ac:picMkLst>
        </pc:picChg>
        <pc:cxnChg chg="add del mod">
          <ac:chgData name="Rachel Shaw" userId="90e556fe81b90a7f" providerId="LiveId" clId="{BA72D43C-3382-5749-AF5B-A628804DBF58}" dt="2023-07-30T03:18:49.200" v="2038" actId="478"/>
          <ac:cxnSpMkLst>
            <pc:docMk/>
            <pc:sldMk cId="3011762226" sldId="257"/>
            <ac:cxnSpMk id="48" creationId="{69FBBF7C-ECE9-8B84-72AA-C57745E6446A}"/>
          </ac:cxnSpMkLst>
        </pc:cxnChg>
        <pc:cxnChg chg="add del mod">
          <ac:chgData name="Rachel Shaw" userId="90e556fe81b90a7f" providerId="LiveId" clId="{BA72D43C-3382-5749-AF5B-A628804DBF58}" dt="2023-07-30T03:18:52.974" v="2039" actId="478"/>
          <ac:cxnSpMkLst>
            <pc:docMk/>
            <pc:sldMk cId="3011762226" sldId="257"/>
            <ac:cxnSpMk id="49" creationId="{CD17BC0C-211E-6C9B-346F-56B07015E9B6}"/>
          </ac:cxnSpMkLst>
        </pc:cxnChg>
        <pc:cxnChg chg="add mod">
          <ac:chgData name="Rachel Shaw" userId="90e556fe81b90a7f" providerId="LiveId" clId="{BA72D43C-3382-5749-AF5B-A628804DBF58}" dt="2023-07-30T04:02:00.776" v="2059" actId="14100"/>
          <ac:cxnSpMkLst>
            <pc:docMk/>
            <pc:sldMk cId="3011762226" sldId="257"/>
            <ac:cxnSpMk id="53" creationId="{D7170C7D-FA13-88C5-AC14-CC5A235B96A8}"/>
          </ac:cxnSpMkLst>
        </pc:cxnChg>
        <pc:cxnChg chg="add mod">
          <ac:chgData name="Rachel Shaw" userId="90e556fe81b90a7f" providerId="LiveId" clId="{BA72D43C-3382-5749-AF5B-A628804DBF58}" dt="2023-07-30T04:02:05.642" v="2061" actId="1076"/>
          <ac:cxnSpMkLst>
            <pc:docMk/>
            <pc:sldMk cId="3011762226" sldId="257"/>
            <ac:cxnSpMk id="55" creationId="{1F7551DE-C697-6FE5-B5CA-82561E4ECC53}"/>
          </ac:cxnSpMkLst>
        </pc:cxnChg>
      </pc:sldChg>
      <pc:sldChg chg="addSp delSp modSp mod">
        <pc:chgData name="Rachel Shaw" userId="90e556fe81b90a7f" providerId="LiveId" clId="{BA72D43C-3382-5749-AF5B-A628804DBF58}" dt="2023-07-30T03:16:29.027" v="2037" actId="14100"/>
        <pc:sldMkLst>
          <pc:docMk/>
          <pc:sldMk cId="2725664379" sldId="258"/>
        </pc:sldMkLst>
        <pc:spChg chg="mod">
          <ac:chgData name="Rachel Shaw" userId="90e556fe81b90a7f" providerId="LiveId" clId="{BA72D43C-3382-5749-AF5B-A628804DBF58}" dt="2023-07-30T03:05:58.194" v="1857" actId="1076"/>
          <ac:spMkLst>
            <pc:docMk/>
            <pc:sldMk cId="2725664379" sldId="258"/>
            <ac:spMk id="2" creationId="{3161C574-4806-F511-7A8C-1E98F5976EC9}"/>
          </ac:spMkLst>
        </pc:spChg>
        <pc:spChg chg="del">
          <ac:chgData name="Rachel Shaw" userId="90e556fe81b90a7f" providerId="LiveId" clId="{BA72D43C-3382-5749-AF5B-A628804DBF58}" dt="2023-07-30T02:22:02.723" v="819" actId="478"/>
          <ac:spMkLst>
            <pc:docMk/>
            <pc:sldMk cId="2725664379" sldId="258"/>
            <ac:spMk id="3" creationId="{71441A76-7BA6-944A-6F53-D2073D9D4B63}"/>
          </ac:spMkLst>
        </pc:spChg>
        <pc:spChg chg="add del mod">
          <ac:chgData name="Rachel Shaw" userId="90e556fe81b90a7f" providerId="LiveId" clId="{BA72D43C-3382-5749-AF5B-A628804DBF58}" dt="2023-07-30T02:30:00.949" v="953" actId="21"/>
          <ac:spMkLst>
            <pc:docMk/>
            <pc:sldMk cId="2725664379" sldId="258"/>
            <ac:spMk id="7" creationId="{E0D8E41E-12C4-03E4-86F4-398C31D43599}"/>
          </ac:spMkLst>
        </pc:spChg>
        <pc:spChg chg="add mod">
          <ac:chgData name="Rachel Shaw" userId="90e556fe81b90a7f" providerId="LiveId" clId="{BA72D43C-3382-5749-AF5B-A628804DBF58}" dt="2023-07-30T03:09:21.779" v="1983" actId="1076"/>
          <ac:spMkLst>
            <pc:docMk/>
            <pc:sldMk cId="2725664379" sldId="258"/>
            <ac:spMk id="8" creationId="{DC2B8E50-2C1F-AA55-EBC0-EE20A9638B76}"/>
          </ac:spMkLst>
        </pc:spChg>
        <pc:spChg chg="add mod">
          <ac:chgData name="Rachel Shaw" userId="90e556fe81b90a7f" providerId="LiveId" clId="{BA72D43C-3382-5749-AF5B-A628804DBF58}" dt="2023-07-30T03:05:58.194" v="1857" actId="1076"/>
          <ac:spMkLst>
            <pc:docMk/>
            <pc:sldMk cId="2725664379" sldId="258"/>
            <ac:spMk id="9" creationId="{E0DFFE09-D44C-8A04-79B3-CFCD3DBFA799}"/>
          </ac:spMkLst>
        </pc:spChg>
        <pc:spChg chg="add mod">
          <ac:chgData name="Rachel Shaw" userId="90e556fe81b90a7f" providerId="LiveId" clId="{BA72D43C-3382-5749-AF5B-A628804DBF58}" dt="2023-07-30T03:05:58.194" v="1857" actId="1076"/>
          <ac:spMkLst>
            <pc:docMk/>
            <pc:sldMk cId="2725664379" sldId="258"/>
            <ac:spMk id="10" creationId="{E4D009EF-F2F2-5FD5-18B0-D11F224789F3}"/>
          </ac:spMkLst>
        </pc:spChg>
        <pc:spChg chg="add del mod">
          <ac:chgData name="Rachel Shaw" userId="90e556fe81b90a7f" providerId="LiveId" clId="{BA72D43C-3382-5749-AF5B-A628804DBF58}" dt="2023-07-30T02:30:00.949" v="953" actId="21"/>
          <ac:spMkLst>
            <pc:docMk/>
            <pc:sldMk cId="2725664379" sldId="258"/>
            <ac:spMk id="11" creationId="{D48BF0E9-EE9C-8C3E-A7FF-97A08F6E6E1F}"/>
          </ac:spMkLst>
        </pc:spChg>
        <pc:spChg chg="add del mod">
          <ac:chgData name="Rachel Shaw" userId="90e556fe81b90a7f" providerId="LiveId" clId="{BA72D43C-3382-5749-AF5B-A628804DBF58}" dt="2023-07-30T02:29:42.576" v="952" actId="478"/>
          <ac:spMkLst>
            <pc:docMk/>
            <pc:sldMk cId="2725664379" sldId="258"/>
            <ac:spMk id="13" creationId="{2D62EEED-F60B-CA5C-545B-F25CE57A9ECB}"/>
          </ac:spMkLst>
        </pc:spChg>
        <pc:spChg chg="add mod">
          <ac:chgData name="Rachel Shaw" userId="90e556fe81b90a7f" providerId="LiveId" clId="{BA72D43C-3382-5749-AF5B-A628804DBF58}" dt="2023-07-30T03:06:05.212" v="1858" actId="1076"/>
          <ac:spMkLst>
            <pc:docMk/>
            <pc:sldMk cId="2725664379" sldId="258"/>
            <ac:spMk id="15" creationId="{6C9A38B1-BB99-EF5E-0F14-1D15978366F8}"/>
          </ac:spMkLst>
        </pc:spChg>
        <pc:spChg chg="add del mod">
          <ac:chgData name="Rachel Shaw" userId="90e556fe81b90a7f" providerId="LiveId" clId="{BA72D43C-3382-5749-AF5B-A628804DBF58}" dt="2023-07-30T02:35:39.065" v="1166" actId="478"/>
          <ac:spMkLst>
            <pc:docMk/>
            <pc:sldMk cId="2725664379" sldId="258"/>
            <ac:spMk id="16" creationId="{E0B2BD3A-1F4D-0B8F-2396-D224E01666F8}"/>
          </ac:spMkLst>
        </pc:spChg>
        <pc:spChg chg="add mod">
          <ac:chgData name="Rachel Shaw" userId="90e556fe81b90a7f" providerId="LiveId" clId="{BA72D43C-3382-5749-AF5B-A628804DBF58}" dt="2023-07-30T03:06:05.212" v="1858" actId="1076"/>
          <ac:spMkLst>
            <pc:docMk/>
            <pc:sldMk cId="2725664379" sldId="258"/>
            <ac:spMk id="17" creationId="{E4162B20-B4D1-2C20-63D2-4A0BCBAA69EA}"/>
          </ac:spMkLst>
        </pc:spChg>
        <pc:spChg chg="add mod">
          <ac:chgData name="Rachel Shaw" userId="90e556fe81b90a7f" providerId="LiveId" clId="{BA72D43C-3382-5749-AF5B-A628804DBF58}" dt="2023-07-30T03:05:58.194" v="1857" actId="1076"/>
          <ac:spMkLst>
            <pc:docMk/>
            <pc:sldMk cId="2725664379" sldId="258"/>
            <ac:spMk id="22" creationId="{06E0243E-ED9D-2218-3A50-7B159BF1E346}"/>
          </ac:spMkLst>
        </pc:spChg>
        <pc:spChg chg="add mod">
          <ac:chgData name="Rachel Shaw" userId="90e556fe81b90a7f" providerId="LiveId" clId="{BA72D43C-3382-5749-AF5B-A628804DBF58}" dt="2023-07-30T03:06:05.212" v="1858" actId="1076"/>
          <ac:spMkLst>
            <pc:docMk/>
            <pc:sldMk cId="2725664379" sldId="258"/>
            <ac:spMk id="26" creationId="{AE925DC5-F8DF-B1F0-0BFE-5A37625B0B96}"/>
          </ac:spMkLst>
        </pc:spChg>
        <pc:spChg chg="add mod">
          <ac:chgData name="Rachel Shaw" userId="90e556fe81b90a7f" providerId="LiveId" clId="{BA72D43C-3382-5749-AF5B-A628804DBF58}" dt="2023-07-30T03:06:05.212" v="1858" actId="1076"/>
          <ac:spMkLst>
            <pc:docMk/>
            <pc:sldMk cId="2725664379" sldId="258"/>
            <ac:spMk id="29" creationId="{A2BBA67E-8711-6DC1-A770-CB063B7C4BA8}"/>
          </ac:spMkLst>
        </pc:spChg>
        <pc:spChg chg="add mod">
          <ac:chgData name="Rachel Shaw" userId="90e556fe81b90a7f" providerId="LiveId" clId="{BA72D43C-3382-5749-AF5B-A628804DBF58}" dt="2023-07-30T03:06:05.212" v="1858" actId="1076"/>
          <ac:spMkLst>
            <pc:docMk/>
            <pc:sldMk cId="2725664379" sldId="258"/>
            <ac:spMk id="30" creationId="{D1747C3B-E7FA-D317-B223-2F08AA8AFB23}"/>
          </ac:spMkLst>
        </pc:spChg>
        <pc:spChg chg="add mod">
          <ac:chgData name="Rachel Shaw" userId="90e556fe81b90a7f" providerId="LiveId" clId="{BA72D43C-3382-5749-AF5B-A628804DBF58}" dt="2023-07-30T03:09:35.946" v="2001" actId="20577"/>
          <ac:spMkLst>
            <pc:docMk/>
            <pc:sldMk cId="2725664379" sldId="258"/>
            <ac:spMk id="32" creationId="{F2C8B783-D565-2E8F-1324-63515AD5DAC8}"/>
          </ac:spMkLst>
        </pc:spChg>
        <pc:spChg chg="add mod">
          <ac:chgData name="Rachel Shaw" userId="90e556fe81b90a7f" providerId="LiveId" clId="{BA72D43C-3382-5749-AF5B-A628804DBF58}" dt="2023-07-30T03:06:17.313" v="1860" actId="1076"/>
          <ac:spMkLst>
            <pc:docMk/>
            <pc:sldMk cId="2725664379" sldId="258"/>
            <ac:spMk id="33" creationId="{14359331-51B5-64D2-E746-CF539AE0BF85}"/>
          </ac:spMkLst>
        </pc:spChg>
        <pc:spChg chg="add mod">
          <ac:chgData name="Rachel Shaw" userId="90e556fe81b90a7f" providerId="LiveId" clId="{BA72D43C-3382-5749-AF5B-A628804DBF58}" dt="2023-07-30T03:06:17.313" v="1860" actId="1076"/>
          <ac:spMkLst>
            <pc:docMk/>
            <pc:sldMk cId="2725664379" sldId="258"/>
            <ac:spMk id="35" creationId="{1E9C576A-559B-66C7-4591-5AFA36EB3633}"/>
          </ac:spMkLst>
        </pc:spChg>
        <pc:spChg chg="add del">
          <ac:chgData name="Rachel Shaw" userId="90e556fe81b90a7f" providerId="LiveId" clId="{BA72D43C-3382-5749-AF5B-A628804DBF58}" dt="2023-07-30T03:11:47.807" v="2003"/>
          <ac:spMkLst>
            <pc:docMk/>
            <pc:sldMk cId="2725664379" sldId="258"/>
            <ac:spMk id="37" creationId="{3F88BE05-6848-DE85-7B80-6E0A19FDBC0F}"/>
          </ac:spMkLst>
        </pc:spChg>
        <pc:spChg chg="add del">
          <ac:chgData name="Rachel Shaw" userId="90e556fe81b90a7f" providerId="LiveId" clId="{BA72D43C-3382-5749-AF5B-A628804DBF58}" dt="2023-07-30T03:13:22.700" v="2009"/>
          <ac:spMkLst>
            <pc:docMk/>
            <pc:sldMk cId="2725664379" sldId="258"/>
            <ac:spMk id="39" creationId="{4E9E1CF6-18ED-AE7D-1037-B7552D714CD9}"/>
          </ac:spMkLst>
        </pc:spChg>
        <pc:spChg chg="add del">
          <ac:chgData name="Rachel Shaw" userId="90e556fe81b90a7f" providerId="LiveId" clId="{BA72D43C-3382-5749-AF5B-A628804DBF58}" dt="2023-07-30T03:13:45.717" v="2016"/>
          <ac:spMkLst>
            <pc:docMk/>
            <pc:sldMk cId="2725664379" sldId="258"/>
            <ac:spMk id="42" creationId="{674161E5-10B1-C25B-8019-5120B95BD123}"/>
          </ac:spMkLst>
        </pc:spChg>
        <pc:spChg chg="add del">
          <ac:chgData name="Rachel Shaw" userId="90e556fe81b90a7f" providerId="LiveId" clId="{BA72D43C-3382-5749-AF5B-A628804DBF58}" dt="2023-07-30T03:14:33.982" v="2023"/>
          <ac:spMkLst>
            <pc:docMk/>
            <pc:sldMk cId="2725664379" sldId="258"/>
            <ac:spMk id="44" creationId="{1906C49B-EC7A-FF69-B0F2-CBBCEF643572}"/>
          </ac:spMkLst>
        </pc:spChg>
        <pc:spChg chg="add del">
          <ac:chgData name="Rachel Shaw" userId="90e556fe81b90a7f" providerId="LiveId" clId="{BA72D43C-3382-5749-AF5B-A628804DBF58}" dt="2023-07-30T03:16:14.920" v="2030"/>
          <ac:spMkLst>
            <pc:docMk/>
            <pc:sldMk cId="2725664379" sldId="258"/>
            <ac:spMk id="46" creationId="{455D741F-5780-AB3B-4158-AAF43F325587}"/>
          </ac:spMkLst>
        </pc:spChg>
        <pc:graphicFrameChg chg="add mod modGraphic">
          <ac:chgData name="Rachel Shaw" userId="90e556fe81b90a7f" providerId="LiveId" clId="{BA72D43C-3382-5749-AF5B-A628804DBF58}" dt="2023-07-30T03:06:05.212" v="1858" actId="1076"/>
          <ac:graphicFrameMkLst>
            <pc:docMk/>
            <pc:sldMk cId="2725664379" sldId="258"/>
            <ac:graphicFrameMk id="18" creationId="{76A6D6F1-69E4-F2E0-87FE-0A15DC118047}"/>
          </ac:graphicFrameMkLst>
        </pc:graphicFrameChg>
        <pc:graphicFrameChg chg="add mod modGraphic">
          <ac:chgData name="Rachel Shaw" userId="90e556fe81b90a7f" providerId="LiveId" clId="{BA72D43C-3382-5749-AF5B-A628804DBF58}" dt="2023-07-30T03:06:45.660" v="1911" actId="20577"/>
          <ac:graphicFrameMkLst>
            <pc:docMk/>
            <pc:sldMk cId="2725664379" sldId="258"/>
            <ac:graphicFrameMk id="21" creationId="{49184304-EB0B-AF7D-D4EA-6FE330362885}"/>
          </ac:graphicFrameMkLst>
        </pc:graphicFrameChg>
        <pc:graphicFrameChg chg="add mod">
          <ac:chgData name="Rachel Shaw" userId="90e556fe81b90a7f" providerId="LiveId" clId="{BA72D43C-3382-5749-AF5B-A628804DBF58}" dt="2023-07-30T03:06:05.212" v="1858" actId="1076"/>
          <ac:graphicFrameMkLst>
            <pc:docMk/>
            <pc:sldMk cId="2725664379" sldId="258"/>
            <ac:graphicFrameMk id="27" creationId="{82D61F44-581D-4A84-00C7-E6724F9A9977}"/>
          </ac:graphicFrameMkLst>
        </pc:graphicFrameChg>
        <pc:graphicFrameChg chg="add mod modGraphic">
          <ac:chgData name="Rachel Shaw" userId="90e556fe81b90a7f" providerId="LiveId" clId="{BA72D43C-3382-5749-AF5B-A628804DBF58}" dt="2023-07-30T03:06:57.878" v="1929" actId="20577"/>
          <ac:graphicFrameMkLst>
            <pc:docMk/>
            <pc:sldMk cId="2725664379" sldId="258"/>
            <ac:graphicFrameMk id="34" creationId="{5C2A3EC1-F38B-BB13-D28E-13BD8EB96832}"/>
          </ac:graphicFrameMkLst>
        </pc:graphicFrameChg>
        <pc:picChg chg="add del mod">
          <ac:chgData name="Rachel Shaw" userId="90e556fe81b90a7f" providerId="LiveId" clId="{BA72D43C-3382-5749-AF5B-A628804DBF58}" dt="2023-07-30T03:14:29.225" v="2021" actId="478"/>
          <ac:picMkLst>
            <pc:docMk/>
            <pc:sldMk cId="2725664379" sldId="258"/>
            <ac:picMk id="4" creationId="{2229C529-1681-A3E0-987F-62C64E7CA9FD}"/>
          </ac:picMkLst>
        </pc:picChg>
        <pc:picChg chg="add mod">
          <ac:chgData name="Rachel Shaw" userId="90e556fe81b90a7f" providerId="LiveId" clId="{BA72D43C-3382-5749-AF5B-A628804DBF58}" dt="2023-07-30T03:06:05.212" v="1858" actId="1076"/>
          <ac:picMkLst>
            <pc:docMk/>
            <pc:sldMk cId="2725664379" sldId="258"/>
            <ac:picMk id="5" creationId="{7EB9C98E-4705-268F-AC1A-75A75A60C118}"/>
          </ac:picMkLst>
        </pc:picChg>
        <pc:picChg chg="add del mod">
          <ac:chgData name="Rachel Shaw" userId="90e556fe81b90a7f" providerId="LiveId" clId="{BA72D43C-3382-5749-AF5B-A628804DBF58}" dt="2023-07-30T02:30:00.949" v="953" actId="21"/>
          <ac:picMkLst>
            <pc:docMk/>
            <pc:sldMk cId="2725664379" sldId="258"/>
            <ac:picMk id="6" creationId="{AC2ACD3D-1E24-CD59-4A93-6774FB55E7F0}"/>
          </ac:picMkLst>
        </pc:picChg>
        <pc:picChg chg="add del mod">
          <ac:chgData name="Rachel Shaw" userId="90e556fe81b90a7f" providerId="LiveId" clId="{BA72D43C-3382-5749-AF5B-A628804DBF58}" dt="2023-07-30T02:31:49.204" v="1006" actId="21"/>
          <ac:picMkLst>
            <pc:docMk/>
            <pc:sldMk cId="2725664379" sldId="258"/>
            <ac:picMk id="12" creationId="{768288A8-9E2C-66F8-33C7-0BBA79762D66}"/>
          </ac:picMkLst>
        </pc:picChg>
        <pc:picChg chg="add mod">
          <ac:chgData name="Rachel Shaw" userId="90e556fe81b90a7f" providerId="LiveId" clId="{BA72D43C-3382-5749-AF5B-A628804DBF58}" dt="2023-07-30T03:06:05.212" v="1858" actId="1076"/>
          <ac:picMkLst>
            <pc:docMk/>
            <pc:sldMk cId="2725664379" sldId="258"/>
            <ac:picMk id="14" creationId="{1FE8DADF-B9A2-7E6A-247F-32FE22DEFDEC}"/>
          </ac:picMkLst>
        </pc:picChg>
        <pc:picChg chg="add del mod">
          <ac:chgData name="Rachel Shaw" userId="90e556fe81b90a7f" providerId="LiveId" clId="{BA72D43C-3382-5749-AF5B-A628804DBF58}" dt="2023-07-30T02:47:29.965" v="1554" actId="478"/>
          <ac:picMkLst>
            <pc:docMk/>
            <pc:sldMk cId="2725664379" sldId="258"/>
            <ac:picMk id="25" creationId="{33FBDAB0-87D0-47F0-CEE0-7EC76693462C}"/>
          </ac:picMkLst>
        </pc:picChg>
        <pc:picChg chg="add del mod">
          <ac:chgData name="Rachel Shaw" userId="90e556fe81b90a7f" providerId="LiveId" clId="{BA72D43C-3382-5749-AF5B-A628804DBF58}" dt="2023-07-30T03:06:38.976" v="1909" actId="478"/>
          <ac:picMkLst>
            <pc:docMk/>
            <pc:sldMk cId="2725664379" sldId="258"/>
            <ac:picMk id="31" creationId="{41BC86EB-B7D8-47A8-9A0B-A892C8B63121}"/>
          </ac:picMkLst>
        </pc:picChg>
        <pc:picChg chg="add del mod">
          <ac:chgData name="Rachel Shaw" userId="90e556fe81b90a7f" providerId="LiveId" clId="{BA72D43C-3382-5749-AF5B-A628804DBF58}" dt="2023-07-30T03:13:43.145" v="2014" actId="478"/>
          <ac:picMkLst>
            <pc:docMk/>
            <pc:sldMk cId="2725664379" sldId="258"/>
            <ac:picMk id="38" creationId="{CD0E0108-7FAF-C39A-1607-1EEA93890EC4}"/>
          </ac:picMkLst>
        </pc:picChg>
        <pc:picChg chg="add del mod">
          <ac:chgData name="Rachel Shaw" userId="90e556fe81b90a7f" providerId="LiveId" clId="{BA72D43C-3382-5749-AF5B-A628804DBF58}" dt="2023-07-30T03:13:28.967" v="2013" actId="478"/>
          <ac:picMkLst>
            <pc:docMk/>
            <pc:sldMk cId="2725664379" sldId="258"/>
            <ac:picMk id="40" creationId="{6B9CF2BC-172C-9E32-5363-6FF62C47CC66}"/>
          </ac:picMkLst>
        </pc:picChg>
        <pc:picChg chg="add mod">
          <ac:chgData name="Rachel Shaw" userId="90e556fe81b90a7f" providerId="LiveId" clId="{BA72D43C-3382-5749-AF5B-A628804DBF58}" dt="2023-07-30T03:13:54.221" v="2020" actId="166"/>
          <ac:picMkLst>
            <pc:docMk/>
            <pc:sldMk cId="2725664379" sldId="258"/>
            <ac:picMk id="41" creationId="{D79C6C7B-BF5B-29A8-9A14-1B294CB10ACC}"/>
          </ac:picMkLst>
        </pc:picChg>
        <pc:picChg chg="add mod">
          <ac:chgData name="Rachel Shaw" userId="90e556fe81b90a7f" providerId="LiveId" clId="{BA72D43C-3382-5749-AF5B-A628804DBF58}" dt="2023-07-30T03:13:50.260" v="2019" actId="1076"/>
          <ac:picMkLst>
            <pc:docMk/>
            <pc:sldMk cId="2725664379" sldId="258"/>
            <ac:picMk id="43" creationId="{D593FF79-8636-7877-DE04-B8FEAE6F5A08}"/>
          </ac:picMkLst>
        </pc:picChg>
        <pc:picChg chg="add mod">
          <ac:chgData name="Rachel Shaw" userId="90e556fe81b90a7f" providerId="LiveId" clId="{BA72D43C-3382-5749-AF5B-A628804DBF58}" dt="2023-07-30T03:14:42.644" v="2028" actId="1076"/>
          <ac:picMkLst>
            <pc:docMk/>
            <pc:sldMk cId="2725664379" sldId="258"/>
            <ac:picMk id="45" creationId="{38EF4EF6-94DA-E14E-C150-A07BD4CA1016}"/>
          </ac:picMkLst>
        </pc:picChg>
        <pc:picChg chg="add mod">
          <ac:chgData name="Rachel Shaw" userId="90e556fe81b90a7f" providerId="LiveId" clId="{BA72D43C-3382-5749-AF5B-A628804DBF58}" dt="2023-07-30T03:16:29.027" v="2037" actId="14100"/>
          <ac:picMkLst>
            <pc:docMk/>
            <pc:sldMk cId="2725664379" sldId="258"/>
            <ac:picMk id="47" creationId="{1691CE35-BFE1-C4A6-7CFF-DF271B729086}"/>
          </ac:picMkLst>
        </pc:picChg>
        <pc:cxnChg chg="add mod">
          <ac:chgData name="Rachel Shaw" userId="90e556fe81b90a7f" providerId="LiveId" clId="{BA72D43C-3382-5749-AF5B-A628804DBF58}" dt="2023-07-30T03:06:05.212" v="1858" actId="1076"/>
          <ac:cxnSpMkLst>
            <pc:docMk/>
            <pc:sldMk cId="2725664379" sldId="258"/>
            <ac:cxnSpMk id="20" creationId="{E7449D5A-C382-D8B4-B52E-05B258F410B5}"/>
          </ac:cxnSpMkLst>
        </pc:cxnChg>
        <pc:cxnChg chg="add mod">
          <ac:chgData name="Rachel Shaw" userId="90e556fe81b90a7f" providerId="LiveId" clId="{BA72D43C-3382-5749-AF5B-A628804DBF58}" dt="2023-07-30T03:05:58.194" v="1857" actId="1076"/>
          <ac:cxnSpMkLst>
            <pc:docMk/>
            <pc:sldMk cId="2725664379" sldId="258"/>
            <ac:cxnSpMk id="23" creationId="{3B438AB2-389B-800D-1C3A-A1F9391D1C13}"/>
          </ac:cxnSpMkLst>
        </pc:cxnChg>
        <pc:cxnChg chg="add mod">
          <ac:chgData name="Rachel Shaw" userId="90e556fe81b90a7f" providerId="LiveId" clId="{BA72D43C-3382-5749-AF5B-A628804DBF58}" dt="2023-07-30T03:06:05.212" v="1858" actId="1076"/>
          <ac:cxnSpMkLst>
            <pc:docMk/>
            <pc:sldMk cId="2725664379" sldId="258"/>
            <ac:cxnSpMk id="28" creationId="{76A51D0C-2C65-8C01-BA84-803D326236B3}"/>
          </ac:cxnSpMkLst>
        </pc:cxnChg>
        <pc:cxnChg chg="add mod">
          <ac:chgData name="Rachel Shaw" userId="90e556fe81b90a7f" providerId="LiveId" clId="{BA72D43C-3382-5749-AF5B-A628804DBF58}" dt="2023-07-30T03:06:17.313" v="1860" actId="1076"/>
          <ac:cxnSpMkLst>
            <pc:docMk/>
            <pc:sldMk cId="2725664379" sldId="258"/>
            <ac:cxnSpMk id="36" creationId="{6C94F397-8550-0218-7D40-3AD577DA5474}"/>
          </ac:cxnSpMkLst>
        </pc:cxnChg>
      </pc:sldChg>
      <pc:sldChg chg="addSp delSp modSp new del mod">
        <pc:chgData name="Rachel Shaw" userId="90e556fe81b90a7f" providerId="LiveId" clId="{BA72D43C-3382-5749-AF5B-A628804DBF58}" dt="2023-07-30T02:52:29.243" v="1762" actId="2696"/>
        <pc:sldMkLst>
          <pc:docMk/>
          <pc:sldMk cId="319786446" sldId="259"/>
        </pc:sldMkLst>
        <pc:spChg chg="mod">
          <ac:chgData name="Rachel Shaw" userId="90e556fe81b90a7f" providerId="LiveId" clId="{BA72D43C-3382-5749-AF5B-A628804DBF58}" dt="2023-07-30T02:26:16.643" v="909" actId="27636"/>
          <ac:spMkLst>
            <pc:docMk/>
            <pc:sldMk cId="319786446" sldId="259"/>
            <ac:spMk id="2" creationId="{606CF22F-C576-06BC-00F3-B039D54227E8}"/>
          </ac:spMkLst>
        </pc:spChg>
        <pc:spChg chg="del">
          <ac:chgData name="Rachel Shaw" userId="90e556fe81b90a7f" providerId="LiveId" clId="{BA72D43C-3382-5749-AF5B-A628804DBF58}" dt="2023-07-30T02:52:07.051" v="1752" actId="478"/>
          <ac:spMkLst>
            <pc:docMk/>
            <pc:sldMk cId="319786446" sldId="259"/>
            <ac:spMk id="3" creationId="{96619A6E-99CE-E011-0494-74F887DFD167}"/>
          </ac:spMkLst>
        </pc:spChg>
        <pc:spChg chg="add del mod">
          <ac:chgData name="Rachel Shaw" userId="90e556fe81b90a7f" providerId="LiveId" clId="{BA72D43C-3382-5749-AF5B-A628804DBF58}" dt="2023-07-30T02:52:11.516" v="1753" actId="478"/>
          <ac:spMkLst>
            <pc:docMk/>
            <pc:sldMk cId="319786446" sldId="259"/>
            <ac:spMk id="7" creationId="{60427683-562C-396A-4DEE-3EDC58723305}"/>
          </ac:spMkLst>
        </pc:spChg>
        <pc:picChg chg="add del mod">
          <ac:chgData name="Rachel Shaw" userId="90e556fe81b90a7f" providerId="LiveId" clId="{BA72D43C-3382-5749-AF5B-A628804DBF58}" dt="2023-07-30T02:52:11.516" v="1753" actId="478"/>
          <ac:picMkLst>
            <pc:docMk/>
            <pc:sldMk cId="319786446" sldId="259"/>
            <ac:picMk id="4" creationId="{6D1034A7-16B3-AAB7-BAC2-C168273CC089}"/>
          </ac:picMkLst>
        </pc:picChg>
        <pc:picChg chg="add del mod">
          <ac:chgData name="Rachel Shaw" userId="90e556fe81b90a7f" providerId="LiveId" clId="{BA72D43C-3382-5749-AF5B-A628804DBF58}" dt="2023-07-30T02:52:11.516" v="1753" actId="478"/>
          <ac:picMkLst>
            <pc:docMk/>
            <pc:sldMk cId="319786446" sldId="259"/>
            <ac:picMk id="5" creationId="{6FBA6697-D9C9-123F-6FE3-213D28AA95B5}"/>
          </ac:picMkLst>
        </pc:picChg>
        <pc:picChg chg="add del mod">
          <ac:chgData name="Rachel Shaw" userId="90e556fe81b90a7f" providerId="LiveId" clId="{BA72D43C-3382-5749-AF5B-A628804DBF58}" dt="2023-07-30T02:31:58.266" v="1009" actId="478"/>
          <ac:picMkLst>
            <pc:docMk/>
            <pc:sldMk cId="319786446" sldId="259"/>
            <ac:picMk id="6" creationId="{C68F14E0-C62D-70B4-FE0B-3B174FC1EDA5}"/>
          </ac:picMkLst>
        </pc:picChg>
        <pc:picChg chg="add del mod">
          <ac:chgData name="Rachel Shaw" userId="90e556fe81b90a7f" providerId="LiveId" clId="{BA72D43C-3382-5749-AF5B-A628804DBF58}" dt="2023-07-30T02:52:12.904" v="1754" actId="478"/>
          <ac:picMkLst>
            <pc:docMk/>
            <pc:sldMk cId="319786446" sldId="259"/>
            <ac:picMk id="8" creationId="{E00A91FF-E5F8-30DF-1B07-E032E9EADE43}"/>
          </ac:picMkLst>
        </pc:picChg>
      </pc:sldChg>
      <pc:sldChg chg="addSp delSp modSp add mod">
        <pc:chgData name="Rachel Shaw" userId="90e556fe81b90a7f" providerId="LiveId" clId="{BA72D43C-3382-5749-AF5B-A628804DBF58}" dt="2023-07-30T03:08:25.395" v="1962" actId="1076"/>
        <pc:sldMkLst>
          <pc:docMk/>
          <pc:sldMk cId="4068093726" sldId="260"/>
        </pc:sldMkLst>
        <pc:spChg chg="del mod">
          <ac:chgData name="Rachel Shaw" userId="90e556fe81b90a7f" providerId="LiveId" clId="{BA72D43C-3382-5749-AF5B-A628804DBF58}" dt="2023-07-30T03:07:46.043" v="1943" actId="478"/>
          <ac:spMkLst>
            <pc:docMk/>
            <pc:sldMk cId="4068093726" sldId="260"/>
            <ac:spMk id="2" creationId="{3161C574-4806-F511-7A8C-1E98F5976EC9}"/>
          </ac:spMkLst>
        </pc:spChg>
        <pc:spChg chg="add del mod">
          <ac:chgData name="Rachel Shaw" userId="90e556fe81b90a7f" providerId="LiveId" clId="{BA72D43C-3382-5749-AF5B-A628804DBF58}" dt="2023-07-30T02:52:29.250" v="1764"/>
          <ac:spMkLst>
            <pc:docMk/>
            <pc:sldMk cId="4068093726" sldId="260"/>
            <ac:spMk id="3" creationId="{A9F9E21E-8B83-BC19-DE2C-AF4D99053A1D}"/>
          </ac:spMkLst>
        </pc:spChg>
        <pc:spChg chg="add del mod">
          <ac:chgData name="Rachel Shaw" userId="90e556fe81b90a7f" providerId="LiveId" clId="{BA72D43C-3382-5749-AF5B-A628804DBF58}" dt="2023-07-30T03:08:00.476" v="1945" actId="478"/>
          <ac:spMkLst>
            <pc:docMk/>
            <pc:sldMk cId="4068093726" sldId="260"/>
            <ac:spMk id="7" creationId="{5CED450A-A4D7-25C1-66DD-B87E62144D12}"/>
          </ac:spMkLst>
        </pc:spChg>
        <pc:spChg chg="del mod">
          <ac:chgData name="Rachel Shaw" userId="90e556fe81b90a7f" providerId="LiveId" clId="{BA72D43C-3382-5749-AF5B-A628804DBF58}" dt="2023-07-30T03:07:46.043" v="1943" actId="478"/>
          <ac:spMkLst>
            <pc:docMk/>
            <pc:sldMk cId="4068093726" sldId="260"/>
            <ac:spMk id="8" creationId="{DC2B8E50-2C1F-AA55-EBC0-EE20A9638B76}"/>
          </ac:spMkLst>
        </pc:spChg>
        <pc:spChg chg="del mod">
          <ac:chgData name="Rachel Shaw" userId="90e556fe81b90a7f" providerId="LiveId" clId="{BA72D43C-3382-5749-AF5B-A628804DBF58}" dt="2023-07-30T03:07:46.043" v="1943" actId="478"/>
          <ac:spMkLst>
            <pc:docMk/>
            <pc:sldMk cId="4068093726" sldId="260"/>
            <ac:spMk id="9" creationId="{E0DFFE09-D44C-8A04-79B3-CFCD3DBFA799}"/>
          </ac:spMkLst>
        </pc:spChg>
        <pc:spChg chg="del mod">
          <ac:chgData name="Rachel Shaw" userId="90e556fe81b90a7f" providerId="LiveId" clId="{BA72D43C-3382-5749-AF5B-A628804DBF58}" dt="2023-07-30T03:07:46.043" v="1943" actId="478"/>
          <ac:spMkLst>
            <pc:docMk/>
            <pc:sldMk cId="4068093726" sldId="260"/>
            <ac:spMk id="10" creationId="{E4D009EF-F2F2-5FD5-18B0-D11F224789F3}"/>
          </ac:spMkLst>
        </pc:spChg>
        <pc:spChg chg="add mod">
          <ac:chgData name="Rachel Shaw" userId="90e556fe81b90a7f" providerId="LiveId" clId="{BA72D43C-3382-5749-AF5B-A628804DBF58}" dt="2023-07-30T03:08:03.333" v="1950" actId="20577"/>
          <ac:spMkLst>
            <pc:docMk/>
            <pc:sldMk cId="4068093726" sldId="260"/>
            <ac:spMk id="11" creationId="{3F1B3D38-136E-CE03-5BB0-C9A5125594A5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13" creationId="{7FA6A678-C258-73FA-A5F0-B72A9D1E8623}"/>
          </ac:spMkLst>
        </pc:spChg>
        <pc:spChg chg="mod">
          <ac:chgData name="Rachel Shaw" userId="90e556fe81b90a7f" providerId="LiveId" clId="{BA72D43C-3382-5749-AF5B-A628804DBF58}" dt="2023-07-30T03:08:25.395" v="1962" actId="1076"/>
          <ac:spMkLst>
            <pc:docMk/>
            <pc:sldMk cId="4068093726" sldId="260"/>
            <ac:spMk id="15" creationId="{6C9A38B1-BB99-EF5E-0F14-1D15978366F8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16" creationId="{0482CD6E-1626-F96A-EF6A-AA75A7527481}"/>
          </ac:spMkLst>
        </pc:spChg>
        <pc:spChg chg="mod">
          <ac:chgData name="Rachel Shaw" userId="90e556fe81b90a7f" providerId="LiveId" clId="{BA72D43C-3382-5749-AF5B-A628804DBF58}" dt="2023-07-30T03:08:25.395" v="1962" actId="1076"/>
          <ac:spMkLst>
            <pc:docMk/>
            <pc:sldMk cId="4068093726" sldId="260"/>
            <ac:spMk id="17" creationId="{E4162B20-B4D1-2C20-63D2-4A0BCBAA69EA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19" creationId="{E1FD962D-0997-0FF6-E592-D2F51BA68067}"/>
          </ac:spMkLst>
        </pc:spChg>
        <pc:spChg chg="del mod">
          <ac:chgData name="Rachel Shaw" userId="90e556fe81b90a7f" providerId="LiveId" clId="{BA72D43C-3382-5749-AF5B-A628804DBF58}" dt="2023-07-30T03:07:46.043" v="1943" actId="478"/>
          <ac:spMkLst>
            <pc:docMk/>
            <pc:sldMk cId="4068093726" sldId="260"/>
            <ac:spMk id="22" creationId="{06E0243E-ED9D-2218-3A50-7B159BF1E346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25" creationId="{9EDDAD4C-AA00-93F5-ADE5-E47E68AEA54D}"/>
          </ac:spMkLst>
        </pc:spChg>
        <pc:spChg chg="mod">
          <ac:chgData name="Rachel Shaw" userId="90e556fe81b90a7f" providerId="LiveId" clId="{BA72D43C-3382-5749-AF5B-A628804DBF58}" dt="2023-07-30T03:08:25.395" v="1962" actId="1076"/>
          <ac:spMkLst>
            <pc:docMk/>
            <pc:sldMk cId="4068093726" sldId="260"/>
            <ac:spMk id="26" creationId="{AE925DC5-F8DF-B1F0-0BFE-5A37625B0B96}"/>
          </ac:spMkLst>
        </pc:spChg>
        <pc:spChg chg="mod">
          <ac:chgData name="Rachel Shaw" userId="90e556fe81b90a7f" providerId="LiveId" clId="{BA72D43C-3382-5749-AF5B-A628804DBF58}" dt="2023-07-30T03:08:25.395" v="1962" actId="1076"/>
          <ac:spMkLst>
            <pc:docMk/>
            <pc:sldMk cId="4068093726" sldId="260"/>
            <ac:spMk id="29" creationId="{A2BBA67E-8711-6DC1-A770-CB063B7C4BA8}"/>
          </ac:spMkLst>
        </pc:spChg>
        <pc:spChg chg="mod">
          <ac:chgData name="Rachel Shaw" userId="90e556fe81b90a7f" providerId="LiveId" clId="{BA72D43C-3382-5749-AF5B-A628804DBF58}" dt="2023-07-30T03:08:25.395" v="1962" actId="1076"/>
          <ac:spMkLst>
            <pc:docMk/>
            <pc:sldMk cId="4068093726" sldId="260"/>
            <ac:spMk id="30" creationId="{D1747C3B-E7FA-D317-B223-2F08AA8AFB23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32" creationId="{248E49A1-13F0-BE19-3AC1-99002C26F3BE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33" creationId="{FD69E0BD-FEB9-68FB-82B6-79A6B4121444}"/>
          </ac:spMkLst>
        </pc:spChg>
        <pc:spChg chg="add mod">
          <ac:chgData name="Rachel Shaw" userId="90e556fe81b90a7f" providerId="LiveId" clId="{BA72D43C-3382-5749-AF5B-A628804DBF58}" dt="2023-07-30T03:07:51.908" v="1944"/>
          <ac:spMkLst>
            <pc:docMk/>
            <pc:sldMk cId="4068093726" sldId="260"/>
            <ac:spMk id="35" creationId="{B0329280-6400-8297-E0C8-F1A82E5B467B}"/>
          </ac:spMkLst>
        </pc:spChg>
        <pc:graphicFrameChg chg="mod modGraphic">
          <ac:chgData name="Rachel Shaw" userId="90e556fe81b90a7f" providerId="LiveId" clId="{BA72D43C-3382-5749-AF5B-A628804DBF58}" dt="2023-07-30T03:08:25.395" v="1962" actId="1076"/>
          <ac:graphicFrameMkLst>
            <pc:docMk/>
            <pc:sldMk cId="4068093726" sldId="260"/>
            <ac:graphicFrameMk id="18" creationId="{76A6D6F1-69E4-F2E0-87FE-0A15DC118047}"/>
          </ac:graphicFrameMkLst>
        </pc:graphicFrameChg>
        <pc:graphicFrameChg chg="del mod modGraphic">
          <ac:chgData name="Rachel Shaw" userId="90e556fe81b90a7f" providerId="LiveId" clId="{BA72D43C-3382-5749-AF5B-A628804DBF58}" dt="2023-07-30T03:07:46.043" v="1943" actId="478"/>
          <ac:graphicFrameMkLst>
            <pc:docMk/>
            <pc:sldMk cId="4068093726" sldId="260"/>
            <ac:graphicFrameMk id="21" creationId="{49184304-EB0B-AF7D-D4EA-6FE330362885}"/>
          </ac:graphicFrameMkLst>
        </pc:graphicFrameChg>
        <pc:graphicFrameChg chg="add mod modGraphic">
          <ac:chgData name="Rachel Shaw" userId="90e556fe81b90a7f" providerId="LiveId" clId="{BA72D43C-3382-5749-AF5B-A628804DBF58}" dt="2023-07-30T03:08:08.253" v="1956" actId="20577"/>
          <ac:graphicFrameMkLst>
            <pc:docMk/>
            <pc:sldMk cId="4068093726" sldId="260"/>
            <ac:graphicFrameMk id="24" creationId="{CAFC38DB-9A44-A169-6AB2-5698DDA236BA}"/>
          </ac:graphicFrameMkLst>
        </pc:graphicFrameChg>
        <pc:graphicFrameChg chg="mod modGraphic">
          <ac:chgData name="Rachel Shaw" userId="90e556fe81b90a7f" providerId="LiveId" clId="{BA72D43C-3382-5749-AF5B-A628804DBF58}" dt="2023-07-30T03:08:25.395" v="1962" actId="1076"/>
          <ac:graphicFrameMkLst>
            <pc:docMk/>
            <pc:sldMk cId="4068093726" sldId="260"/>
            <ac:graphicFrameMk id="27" creationId="{82D61F44-581D-4A84-00C7-E6724F9A9977}"/>
          </ac:graphicFrameMkLst>
        </pc:graphicFrameChg>
        <pc:graphicFrameChg chg="add mod modGraphic">
          <ac:chgData name="Rachel Shaw" userId="90e556fe81b90a7f" providerId="LiveId" clId="{BA72D43C-3382-5749-AF5B-A628804DBF58}" dt="2023-07-30T03:08:12.086" v="1961" actId="20577"/>
          <ac:graphicFrameMkLst>
            <pc:docMk/>
            <pc:sldMk cId="4068093726" sldId="260"/>
            <ac:graphicFrameMk id="34" creationId="{9627B7A3-FE04-14FB-2926-3D20F48A0DB2}"/>
          </ac:graphicFrameMkLst>
        </pc:graphicFrameChg>
        <pc:picChg chg="del">
          <ac:chgData name="Rachel Shaw" userId="90e556fe81b90a7f" providerId="LiveId" clId="{BA72D43C-3382-5749-AF5B-A628804DBF58}" dt="2023-07-30T02:52:33.621" v="1765" actId="478"/>
          <ac:picMkLst>
            <pc:docMk/>
            <pc:sldMk cId="4068093726" sldId="260"/>
            <ac:picMk id="4" creationId="{2229C529-1681-A3E0-987F-62C64E7CA9FD}"/>
          </ac:picMkLst>
        </pc:picChg>
        <pc:picChg chg="del">
          <ac:chgData name="Rachel Shaw" userId="90e556fe81b90a7f" providerId="LiveId" clId="{BA72D43C-3382-5749-AF5B-A628804DBF58}" dt="2023-07-30T02:52:36.555" v="1767" actId="478"/>
          <ac:picMkLst>
            <pc:docMk/>
            <pc:sldMk cId="4068093726" sldId="260"/>
            <ac:picMk id="5" creationId="{7EB9C98E-4705-268F-AC1A-75A75A60C118}"/>
          </ac:picMkLst>
        </pc:picChg>
        <pc:picChg chg="add del mod">
          <ac:chgData name="Rachel Shaw" userId="90e556fe81b90a7f" providerId="LiveId" clId="{BA72D43C-3382-5749-AF5B-A628804DBF58}" dt="2023-07-30T03:08:04.935" v="1951" actId="478"/>
          <ac:picMkLst>
            <pc:docMk/>
            <pc:sldMk cId="4068093726" sldId="260"/>
            <ac:picMk id="12" creationId="{85318853-104D-09DD-DFCF-23372503FD01}"/>
          </ac:picMkLst>
        </pc:picChg>
        <pc:picChg chg="del">
          <ac:chgData name="Rachel Shaw" userId="90e556fe81b90a7f" providerId="LiveId" clId="{BA72D43C-3382-5749-AF5B-A628804DBF58}" dt="2023-07-30T02:52:35.270" v="1766" actId="478"/>
          <ac:picMkLst>
            <pc:docMk/>
            <pc:sldMk cId="4068093726" sldId="260"/>
            <ac:picMk id="14" creationId="{1FE8DADF-B9A2-7E6A-247F-32FE22DEFDEC}"/>
          </ac:picMkLst>
        </pc:picChg>
        <pc:cxnChg chg="mod">
          <ac:chgData name="Rachel Shaw" userId="90e556fe81b90a7f" providerId="LiveId" clId="{BA72D43C-3382-5749-AF5B-A628804DBF58}" dt="2023-07-30T03:08:25.395" v="1962" actId="1076"/>
          <ac:cxnSpMkLst>
            <pc:docMk/>
            <pc:sldMk cId="4068093726" sldId="260"/>
            <ac:cxnSpMk id="20" creationId="{E7449D5A-C382-D8B4-B52E-05B258F410B5}"/>
          </ac:cxnSpMkLst>
        </pc:cxnChg>
        <pc:cxnChg chg="del mod">
          <ac:chgData name="Rachel Shaw" userId="90e556fe81b90a7f" providerId="LiveId" clId="{BA72D43C-3382-5749-AF5B-A628804DBF58}" dt="2023-07-30T03:07:46.043" v="1943" actId="478"/>
          <ac:cxnSpMkLst>
            <pc:docMk/>
            <pc:sldMk cId="4068093726" sldId="260"/>
            <ac:cxnSpMk id="23" creationId="{3B438AB2-389B-800D-1C3A-A1F9391D1C13}"/>
          </ac:cxnSpMkLst>
        </pc:cxnChg>
        <pc:cxnChg chg="mod">
          <ac:chgData name="Rachel Shaw" userId="90e556fe81b90a7f" providerId="LiveId" clId="{BA72D43C-3382-5749-AF5B-A628804DBF58}" dt="2023-07-30T03:08:25.395" v="1962" actId="1076"/>
          <ac:cxnSpMkLst>
            <pc:docMk/>
            <pc:sldMk cId="4068093726" sldId="260"/>
            <ac:cxnSpMk id="28" creationId="{76A51D0C-2C65-8C01-BA84-803D326236B3}"/>
          </ac:cxnSpMkLst>
        </pc:cxnChg>
        <pc:cxnChg chg="add mod">
          <ac:chgData name="Rachel Shaw" userId="90e556fe81b90a7f" providerId="LiveId" clId="{BA72D43C-3382-5749-AF5B-A628804DBF58}" dt="2023-07-30T03:07:51.908" v="1944"/>
          <ac:cxnSpMkLst>
            <pc:docMk/>
            <pc:sldMk cId="4068093726" sldId="260"/>
            <ac:cxnSpMk id="31" creationId="{487591FF-9719-86BB-812B-42B9DE065AC9}"/>
          </ac:cxnSpMkLst>
        </pc:cxnChg>
        <pc:cxnChg chg="add mod">
          <ac:chgData name="Rachel Shaw" userId="90e556fe81b90a7f" providerId="LiveId" clId="{BA72D43C-3382-5749-AF5B-A628804DBF58}" dt="2023-07-30T03:07:51.908" v="1944"/>
          <ac:cxnSpMkLst>
            <pc:docMk/>
            <pc:sldMk cId="4068093726" sldId="260"/>
            <ac:cxnSpMk id="36" creationId="{0FE34967-AB6D-9F32-107E-FE29F65A080A}"/>
          </ac:cxnSpMkLst>
        </pc:cxnChg>
      </pc:sldChg>
      <pc:sldMasterChg chg="modSp modSldLayout">
        <pc:chgData name="Rachel Shaw" userId="90e556fe81b90a7f" providerId="LiveId" clId="{BA72D43C-3382-5749-AF5B-A628804DBF58}" dt="2023-07-30T03:05:49.515" v="1856"/>
        <pc:sldMasterMkLst>
          <pc:docMk/>
          <pc:sldMasterMk cId="4158339286" sldId="2147483738"/>
        </pc:sldMasterMkLst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" creationId="{B760C036-BBCE-4F9E-AD56-DD36D4407B25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3" creationId="{E3A5D7EC-1E6A-473F-B5A4-18CDFB6CF95A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4" creationId="{9F9981C7-34D5-49A4-949D-715FD4BD8FE0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5" creationId="{FA85CE6E-733D-4C60-B40B-C7C10CB5AFBA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6" creationId="{92D80D8B-7909-4114-8EBA-C3086DC62B08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7" creationId="{247A131F-D5DE-41A5-B4CF-4F345319B40B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8" creationId="{3AF4666D-BD98-40A5-A75F-478B982010B2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9" creationId="{68680585-71F9-4721-A998-4974171D2EB4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0" creationId="{12BC95C2-2EEC-4F59-ABA8-660B0D059CCF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2" creationId="{34BC5055-C77D-43CD-BB1D-A77B6779CDAD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3" creationId="{DB12D0B8-9385-489A-85AE-3D14AD0BA2FC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4" creationId="{D158A14A-147E-4130-A5E2-38FD84B181AF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5" creationId="{75B8B1EB-5E2B-472C-AE60-2EC5961F16F9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6" creationId="{B4F5BD77-58D7-4B61-A666-1B4139A63A28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7" creationId="{F5CBEC6B-EDB6-40B8-8771-E5AF41B8D698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18" creationId="{91BD0EE8-AA47-4044-9251-9F5A4B820120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0" creationId="{3456F18E-4F61-486D-9CD6-65B30372C534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1" creationId="{318DDF45-08F0-46B6-A0B7-133735C94F47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2" creationId="{B9D0CC0F-710D-43F4-BC86-76376742013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3" creationId="{6FB36AB6-CB81-495A-8A33-C0BCE67D6F2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4" creationId="{1993F7E6-ABF6-482D-BEA5-B4E607DDB433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5" creationId="{DCA0B097-C21A-40B4-95E4-2FFA9697F824}"/>
          </ac:spMkLst>
        </pc:spChg>
        <pc:spChg chg="mod">
          <ac:chgData name="Rachel Shaw" userId="90e556fe81b90a7f" providerId="LiveId" clId="{BA72D43C-3382-5749-AF5B-A628804DBF58}" dt="2023-07-30T03:05:49.515" v="1856"/>
          <ac:spMkLst>
            <pc:docMk/>
            <pc:sldMasterMk cId="4158339286" sldId="2147483738"/>
            <ac:spMk id="26" creationId="{AB2AF0F5-7EAA-4BAB-8DE2-D84E124170FA}"/>
          </ac:spMkLst>
        </pc:spChg>
        <pc:grpChg chg="mod">
          <ac:chgData name="Rachel Shaw" userId="90e556fe81b90a7f" providerId="LiveId" clId="{BA72D43C-3382-5749-AF5B-A628804DBF58}" dt="2023-07-30T03:05:49.515" v="1856"/>
          <ac:grpSpMkLst>
            <pc:docMk/>
            <pc:sldMasterMk cId="4158339286" sldId="2147483738"/>
            <ac:grpSpMk id="11" creationId="{03E9870D-4BBA-43AF-8D44-BBADF020CFF6}"/>
          </ac:grpSpMkLst>
        </pc:grpChg>
        <pc:grpChg chg="mod">
          <ac:chgData name="Rachel Shaw" userId="90e556fe81b90a7f" providerId="LiveId" clId="{BA72D43C-3382-5749-AF5B-A628804DBF58}" dt="2023-07-30T03:05:49.515" v="1856"/>
          <ac:grpSpMkLst>
            <pc:docMk/>
            <pc:sldMasterMk cId="4158339286" sldId="2147483738"/>
            <ac:grpSpMk id="19" creationId="{C3279E8D-2BAA-4CB1-834B-09FADD54DE56}"/>
          </ac:grpSpMkLst>
        </pc:grp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3658993348" sldId="2147483727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3658993348" sldId="2147483727"/>
              <ac:spMk id="2" creationId="{675EF58D-B62B-40BB-83AA-9D07CFC4ED26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3658993348" sldId="2147483727"/>
              <ac:spMk id="3" creationId="{66AC06D3-F571-4213-A2A4-6A1915120CED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1532059883" sldId="2147483729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1532059883" sldId="2147483729"/>
              <ac:spMk id="2" creationId="{55C6C559-800C-489A-9174-7901F92B0D47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1532059883" sldId="2147483729"/>
              <ac:spMk id="3" creationId="{C142B5C3-320B-4CFD-B6A7-A28C7E435B41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230591156" sldId="2147483730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30591156" sldId="2147483730"/>
              <ac:spMk id="3" creationId="{603AFEEA-6F3F-4630-A950-61C05D2FAFBC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30591156" sldId="2147483730"/>
              <ac:spMk id="4" creationId="{0AC36817-B869-4D19-9EE8-A3166B0E1591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4045846136" sldId="2147483731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4045846136" sldId="2147483731"/>
              <ac:spMk id="2" creationId="{793A9ADB-3495-481F-BB4E-9C7128B17B1F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4045846136" sldId="2147483731"/>
              <ac:spMk id="3" creationId="{DED6FF4C-26CB-4281-A2F7-6CBE45186791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4045846136" sldId="2147483731"/>
              <ac:spMk id="4" creationId="{1F2E72A9-F222-45B4-9355-C04C05864139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4045846136" sldId="2147483731"/>
              <ac:spMk id="5" creationId="{4A699F6E-77AD-4EBC-BAF9-5A43CDEC41E2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4045846136" sldId="2147483731"/>
              <ac:spMk id="6" creationId="{80F77677-7169-4591-B047-0678815F48E6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2090322229" sldId="2147483733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090322229" sldId="2147483733"/>
              <ac:spMk id="2" creationId="{0E7FCB2E-B68A-48F9-8B20-CDED818FB6E0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090322229" sldId="2147483733"/>
              <ac:spMk id="3" creationId="{FD081C83-64B5-4BFD-A163-75C2EA7F8973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090322229" sldId="2147483733"/>
              <ac:spMk id="4" creationId="{725D44AD-E361-48A3-936D-DDA0D5144510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2900493891" sldId="2147483734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900493891" sldId="2147483734"/>
              <ac:spMk id="2" creationId="{CCF2DF6F-D00F-4CE4-8701-B0062734611B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900493891" sldId="2147483734"/>
              <ac:spMk id="3" creationId="{0A0FF7AB-F851-4425-8407-996C920E6847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2900493891" sldId="2147483734"/>
              <ac:spMk id="4" creationId="{A2ED6CF5-154F-4615-8CDC-E2BFA61FABE2}"/>
            </ac:spMkLst>
          </pc:spChg>
        </pc:sldLayoutChg>
        <pc:sldLayoutChg chg="modSp">
          <pc:chgData name="Rachel Shaw" userId="90e556fe81b90a7f" providerId="LiveId" clId="{BA72D43C-3382-5749-AF5B-A628804DBF58}" dt="2023-07-30T03:05:49.515" v="1856"/>
          <pc:sldLayoutMkLst>
            <pc:docMk/>
            <pc:sldMasterMk cId="4158339286" sldId="2147483738"/>
            <pc:sldLayoutMk cId="1555165170" sldId="2147483735"/>
          </pc:sldLayoutMkLst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1555165170" sldId="2147483735"/>
              <ac:spMk id="2" creationId="{D14CB826-D9AA-4689-B8C0-38D999F0D065}"/>
            </ac:spMkLst>
          </pc:spChg>
          <pc:spChg chg="mod">
            <ac:chgData name="Rachel Shaw" userId="90e556fe81b90a7f" providerId="LiveId" clId="{BA72D43C-3382-5749-AF5B-A628804DBF58}" dt="2023-07-30T03:05:49.515" v="1856"/>
            <ac:spMkLst>
              <pc:docMk/>
              <pc:sldMasterMk cId="4158339286" sldId="2147483738"/>
              <pc:sldLayoutMk cId="1555165170" sldId="2147483735"/>
              <ac:spMk id="3" creationId="{A61F1CDD-16FB-45E0-9887-24374C56764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95781"/>
            <a:ext cx="6858000" cy="382016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763261"/>
            <a:ext cx="6858000" cy="26492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2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584200"/>
            <a:ext cx="197167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584200"/>
            <a:ext cx="580072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735582"/>
            <a:ext cx="7886700" cy="456437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7343143"/>
            <a:ext cx="7886700" cy="24002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921000"/>
            <a:ext cx="38862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921000"/>
            <a:ext cx="38862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84202"/>
            <a:ext cx="7886700" cy="21209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689861"/>
            <a:ext cx="3868340" cy="131825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4008120"/>
            <a:ext cx="386834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2689861"/>
            <a:ext cx="3887391" cy="131825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4008120"/>
            <a:ext cx="388739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4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5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6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2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31520"/>
            <a:ext cx="2949178" cy="25603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579882"/>
            <a:ext cx="4629150" cy="7797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291840"/>
            <a:ext cx="2949178" cy="60985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9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9141714" cy="109728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519635" y="-4937"/>
            <a:ext cx="994583" cy="956165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sz="13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7829443" y="9875522"/>
            <a:ext cx="1111577" cy="1086981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sz="135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5983014" y="8315485"/>
            <a:ext cx="3158700" cy="2657315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8137" y="24285"/>
            <a:ext cx="1649213" cy="5330006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6457950" y="5242563"/>
            <a:ext cx="2646945" cy="5730238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4202"/>
            <a:ext cx="78867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921000"/>
            <a:ext cx="78867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10170162"/>
            <a:ext cx="20574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675" kern="1200" cap="all" spc="15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675" kern="1200" cap="all" spc="15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9500" y="10170162"/>
            <a:ext cx="10858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75" kern="1200" cap="all" spc="15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Clr>
          <a:schemeClr val="accent5"/>
        </a:buClr>
        <a:buFont typeface="Avenir Next LT Pro" panose="020B0504020202020204" pitchFamily="34" charset="0"/>
        <a:buChar char="+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5"/>
        </a:buClr>
        <a:buFont typeface="Avenir Next LT Pro" panose="020B0504020202020204" pitchFamily="34" charset="0"/>
        <a:buChar char="+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5"/>
        </a:buClr>
        <a:buFont typeface="Avenir Next LT Pro" panose="020B0504020202020204" pitchFamily="34" charset="0"/>
        <a:buChar char="+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5"/>
        </a:buClr>
        <a:buFont typeface="Avenir Next LT Pro" panose="020B0504020202020204" pitchFamily="34" charset="0"/>
        <a:buChar char="+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4650"/>
            <a:ext cx="9141714" cy="51435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4650"/>
            <a:ext cx="9141714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8" y="2912336"/>
            <a:ext cx="1649213" cy="2512139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473759-C8E8-755F-F7E3-1A66A0475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241" y="3473332"/>
            <a:ext cx="3598835" cy="2366564"/>
          </a:xfrm>
        </p:spPr>
        <p:txBody>
          <a:bodyPr anchor="b">
            <a:normAutofit/>
          </a:bodyPr>
          <a:lstStyle/>
          <a:p>
            <a:pPr algn="l"/>
            <a:r>
              <a:rPr lang="en-US" sz="4050" dirty="0"/>
              <a:t>Video game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9AF72-991A-609C-6D56-2FB9F93DE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590" y="5970738"/>
            <a:ext cx="3598835" cy="1540730"/>
          </a:xfrm>
        </p:spPr>
        <p:txBody>
          <a:bodyPr anchor="t">
            <a:normAutofit/>
          </a:bodyPr>
          <a:lstStyle/>
          <a:p>
            <a:pPr algn="l"/>
            <a:endParaRPr lang="en-US" sz="1650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86D1F72A-8B44-3412-CB69-476810995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00" r="-1" b="-1"/>
          <a:stretch/>
        </p:blipFill>
        <p:spPr>
          <a:xfrm>
            <a:off x="4497472" y="2914658"/>
            <a:ext cx="4646529" cy="5143493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52894" y="5441823"/>
            <a:ext cx="89154" cy="89154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85300" y="5372102"/>
            <a:ext cx="3158700" cy="268604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5426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D81F0-F234-1DFE-F9BB-2CFE95E3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31" y="3330356"/>
            <a:ext cx="1790334" cy="1987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4087A98-B627-6C3B-F453-D06E2895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03" y="2289511"/>
            <a:ext cx="7886700" cy="484749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Overview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3D95B-8498-9F78-0C0E-906F02F5E424}"/>
              </a:ext>
            </a:extLst>
          </p:cNvPr>
          <p:cNvSpPr txBox="1"/>
          <p:nvPr/>
        </p:nvSpPr>
        <p:spPr>
          <a:xfrm>
            <a:off x="531803" y="4385595"/>
            <a:ext cx="1498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u="sng" dirty="0"/>
              <a:t>Years Slider</a:t>
            </a:r>
          </a:p>
          <a:p>
            <a:pPr algn="ctr"/>
            <a:r>
              <a:rPr lang="en-US" sz="1350" dirty="0"/>
              <a:t>|--------------|</a:t>
            </a:r>
          </a:p>
          <a:p>
            <a:r>
              <a:rPr lang="en-US" sz="1350" dirty="0"/>
              <a:t>2000	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8512E5-E9A3-2A82-CC71-77EA32DB6A4D}"/>
              </a:ext>
            </a:extLst>
          </p:cNvPr>
          <p:cNvSpPr txBox="1"/>
          <p:nvPr/>
        </p:nvSpPr>
        <p:spPr>
          <a:xfrm>
            <a:off x="629338" y="7452795"/>
            <a:ext cx="14983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u="sng" dirty="0"/>
              <a:t>Years Slider</a:t>
            </a:r>
          </a:p>
          <a:p>
            <a:pPr algn="ctr"/>
            <a:r>
              <a:rPr lang="en-US" sz="1350" dirty="0"/>
              <a:t>|--------------|</a:t>
            </a:r>
          </a:p>
          <a:p>
            <a:r>
              <a:rPr lang="en-US" sz="1350" dirty="0"/>
              <a:t>2000	2020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E7C498-992B-AD28-A405-72FDA7D139AD}"/>
              </a:ext>
            </a:extLst>
          </p:cNvPr>
          <p:cNvSpPr txBox="1"/>
          <p:nvPr/>
        </p:nvSpPr>
        <p:spPr>
          <a:xfrm>
            <a:off x="395207" y="3330356"/>
            <a:ext cx="16873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u="sng" dirty="0"/>
              <a:t>Units Sold</a:t>
            </a:r>
          </a:p>
          <a:p>
            <a:pPr algn="ctr"/>
            <a:r>
              <a:rPr lang="en-US" sz="900" dirty="0"/>
              <a:t>Total</a:t>
            </a:r>
          </a:p>
          <a:p>
            <a:pPr algn="ctr"/>
            <a:r>
              <a:rPr lang="en-US" sz="900" dirty="0"/>
              <a:t>Average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8D1F65-4B54-169F-6A72-E850972E1B6B}"/>
              </a:ext>
            </a:extLst>
          </p:cNvPr>
          <p:cNvSpPr txBox="1"/>
          <p:nvPr/>
        </p:nvSpPr>
        <p:spPr>
          <a:xfrm>
            <a:off x="395206" y="6336170"/>
            <a:ext cx="17325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u="sng" dirty="0"/>
              <a:t>Production Costs</a:t>
            </a:r>
          </a:p>
          <a:p>
            <a:pPr algn="ctr"/>
            <a:r>
              <a:rPr lang="en-US" sz="900" dirty="0"/>
              <a:t>Total</a:t>
            </a:r>
          </a:p>
          <a:p>
            <a:pPr algn="ctr"/>
            <a:r>
              <a:rPr lang="en-US" sz="900" dirty="0"/>
              <a:t>Average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08A3D0F-DD0A-D55C-1FD0-80631474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93" y="5923092"/>
            <a:ext cx="1745373" cy="193801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8E3F6CE-81B9-6106-59E1-2756AF4E3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621" y="3654157"/>
            <a:ext cx="2088379" cy="1657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BC812C-46A4-48B2-3931-134518969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907" y="6249841"/>
            <a:ext cx="1823949" cy="202526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11A2EFC-3A11-C2A4-BEFE-36AD6993406E}"/>
              </a:ext>
            </a:extLst>
          </p:cNvPr>
          <p:cNvSpPr txBox="1"/>
          <p:nvPr/>
        </p:nvSpPr>
        <p:spPr>
          <a:xfrm>
            <a:off x="4670741" y="3242782"/>
            <a:ext cx="4580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Top 5 years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5C418E-5A14-3AEA-B258-AB32444B9AC2}"/>
              </a:ext>
            </a:extLst>
          </p:cNvPr>
          <p:cNvSpPr txBox="1"/>
          <p:nvPr/>
        </p:nvSpPr>
        <p:spPr>
          <a:xfrm>
            <a:off x="4670741" y="5923092"/>
            <a:ext cx="4580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Top 5 years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2C07D63-9018-4CAE-20F0-53F298B87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812" y="3654157"/>
            <a:ext cx="3583713" cy="134800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3F38F22-7DB3-AF51-C6E8-B6C66921C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606" y="6482466"/>
            <a:ext cx="3886201" cy="1461782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170C7D-FA13-88C5-AC14-CC5A235B96A8}"/>
              </a:ext>
            </a:extLst>
          </p:cNvPr>
          <p:cNvCxnSpPr>
            <a:cxnSpLocks/>
          </p:cNvCxnSpPr>
          <p:nvPr/>
        </p:nvCxnSpPr>
        <p:spPr>
          <a:xfrm>
            <a:off x="4670741" y="4345670"/>
            <a:ext cx="666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7551DE-C697-6FE5-B5CA-82561E4ECC53}"/>
              </a:ext>
            </a:extLst>
          </p:cNvPr>
          <p:cNvCxnSpPr>
            <a:cxnSpLocks/>
          </p:cNvCxnSpPr>
          <p:nvPr/>
        </p:nvCxnSpPr>
        <p:spPr>
          <a:xfrm>
            <a:off x="4424677" y="7110642"/>
            <a:ext cx="666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BBDD5784-C624-8FA9-230F-D8F0F32F5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880" y="4154197"/>
            <a:ext cx="3132753" cy="117837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7161008-A8E6-42E3-036F-936EE91828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810" y="6813314"/>
            <a:ext cx="3701088" cy="139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6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C574-4806-F511-7A8C-1E98F597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636" y="872697"/>
            <a:ext cx="7886700" cy="655806"/>
          </a:xfrm>
        </p:spPr>
        <p:txBody>
          <a:bodyPr/>
          <a:lstStyle/>
          <a:p>
            <a:r>
              <a:rPr lang="en-US" dirty="0"/>
              <a:t>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9C98E-4705-268F-AC1A-75A75A60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91" y="7651343"/>
            <a:ext cx="1713146" cy="1359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B8E50-2C1F-AA55-EBC0-EE20A9638B76}"/>
              </a:ext>
            </a:extLst>
          </p:cNvPr>
          <p:cNvSpPr txBox="1"/>
          <p:nvPr/>
        </p:nvSpPr>
        <p:spPr>
          <a:xfrm>
            <a:off x="215247" y="1728034"/>
            <a:ext cx="1498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Units Sold</a:t>
            </a:r>
          </a:p>
          <a:p>
            <a:pPr algn="ctr"/>
            <a:r>
              <a:rPr lang="en-US" sz="1050" u="sng" dirty="0"/>
              <a:t>Throughout Time</a:t>
            </a:r>
          </a:p>
          <a:p>
            <a:pPr algn="ctr"/>
            <a:r>
              <a:rPr lang="en-US" sz="1050" dirty="0"/>
              <a:t>Total</a:t>
            </a:r>
          </a:p>
          <a:p>
            <a:pPr algn="ctr"/>
            <a:r>
              <a:rPr lang="en-US" sz="1050" dirty="0"/>
              <a:t>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FFE09-D44C-8A04-79B3-CFCD3DBFA799}"/>
              </a:ext>
            </a:extLst>
          </p:cNvPr>
          <p:cNvSpPr txBox="1"/>
          <p:nvPr/>
        </p:nvSpPr>
        <p:spPr>
          <a:xfrm>
            <a:off x="1618980" y="1592925"/>
            <a:ext cx="1985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Global | N. America | Europe | Asia | Japan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009EF-F2F2-5FD5-18B0-D11F224789F3}"/>
              </a:ext>
            </a:extLst>
          </p:cNvPr>
          <p:cNvSpPr txBox="1"/>
          <p:nvPr/>
        </p:nvSpPr>
        <p:spPr>
          <a:xfrm>
            <a:off x="215248" y="2401752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E8DADF-B9A2-7E6A-247F-32FE22DEF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464" y="5690161"/>
            <a:ext cx="1361139" cy="15102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9A38B1-BB99-EF5E-0F14-1D15978366F8}"/>
              </a:ext>
            </a:extLst>
          </p:cNvPr>
          <p:cNvSpPr txBox="1"/>
          <p:nvPr/>
        </p:nvSpPr>
        <p:spPr>
          <a:xfrm>
            <a:off x="355313" y="5920105"/>
            <a:ext cx="1498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Total Units Sold per region</a:t>
            </a:r>
          </a:p>
          <a:p>
            <a:pPr algn="ctr"/>
            <a:r>
              <a:rPr lang="en-US" sz="800" dirty="0"/>
              <a:t>Global</a:t>
            </a:r>
          </a:p>
          <a:p>
            <a:pPr algn="ctr"/>
            <a:r>
              <a:rPr lang="en-US" sz="800" dirty="0" err="1"/>
              <a:t>N.America</a:t>
            </a:r>
            <a:endParaRPr lang="en-US" sz="800" dirty="0"/>
          </a:p>
          <a:p>
            <a:pPr algn="ctr"/>
            <a:r>
              <a:rPr lang="en-US" sz="800" dirty="0"/>
              <a:t>Europe</a:t>
            </a:r>
          </a:p>
          <a:p>
            <a:pPr algn="ctr"/>
            <a:r>
              <a:rPr lang="en-US" sz="800" dirty="0"/>
              <a:t>Asia</a:t>
            </a:r>
          </a:p>
          <a:p>
            <a:pPr algn="ctr"/>
            <a:r>
              <a:rPr lang="en-US" sz="800" dirty="0"/>
              <a:t>Japan</a:t>
            </a:r>
          </a:p>
          <a:p>
            <a:pPr algn="ctr"/>
            <a:endParaRPr lang="en-US" sz="800" b="1" dirty="0"/>
          </a:p>
          <a:p>
            <a:pPr algn="ctr"/>
            <a:endParaRPr 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62B20-B4D1-2C20-63D2-4A0BCBAA69EA}"/>
              </a:ext>
            </a:extLst>
          </p:cNvPr>
          <p:cNvSpPr txBox="1"/>
          <p:nvPr/>
        </p:nvSpPr>
        <p:spPr>
          <a:xfrm>
            <a:off x="5198562" y="5499441"/>
            <a:ext cx="380561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Top 5 title sold per platform</a:t>
            </a:r>
          </a:p>
          <a:p>
            <a:pPr algn="ctr"/>
            <a:r>
              <a:rPr lang="en-US" sz="700" dirty="0"/>
              <a:t>Match region drop down</a:t>
            </a:r>
          </a:p>
          <a:p>
            <a:pPr algn="ctr"/>
            <a:endParaRPr lang="en-US" sz="1050" b="1" dirty="0"/>
          </a:p>
          <a:p>
            <a:pPr algn="ctr"/>
            <a:endParaRPr lang="en-US" sz="1050" dirty="0"/>
          </a:p>
        </p:txBody>
      </p:sp>
      <p:graphicFrame>
        <p:nvGraphicFramePr>
          <p:cNvPr id="18" name="Table 42">
            <a:extLst>
              <a:ext uri="{FF2B5EF4-FFF2-40B4-BE49-F238E27FC236}">
                <a16:creationId xmlns:a16="http://schemas.microsoft.com/office/drawing/2014/main" id="{76A6D6F1-69E4-F2E0-87FE-0A15DC118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4603"/>
              </p:ext>
            </p:extLst>
          </p:nvPr>
        </p:nvGraphicFramePr>
        <p:xfrm>
          <a:off x="5991854" y="5920105"/>
          <a:ext cx="2648704" cy="111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78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356226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</a:tblGrid>
              <a:tr h="283534">
                <a:tc>
                  <a:txBody>
                    <a:bodyPr/>
                    <a:lstStyle/>
                    <a:p>
                      <a:r>
                        <a:rPr lang="en-US" sz="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449D5A-C382-D8B4-B52E-05B258F410B5}"/>
              </a:ext>
            </a:extLst>
          </p:cNvPr>
          <p:cNvCxnSpPr/>
          <p:nvPr/>
        </p:nvCxnSpPr>
        <p:spPr>
          <a:xfrm>
            <a:off x="3980661" y="6376092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42">
            <a:extLst>
              <a:ext uri="{FF2B5EF4-FFF2-40B4-BE49-F238E27FC236}">
                <a16:creationId xmlns:a16="http://schemas.microsoft.com/office/drawing/2014/main" id="{49184304-EB0B-AF7D-D4EA-6FE330362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64468"/>
              </p:ext>
            </p:extLst>
          </p:nvPr>
        </p:nvGraphicFramePr>
        <p:xfrm>
          <a:off x="5732838" y="1783749"/>
          <a:ext cx="3134097" cy="153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99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1611359127"/>
                    </a:ext>
                  </a:extLst>
                </a:gridCol>
              </a:tblGrid>
              <a:tr h="307741">
                <a:tc>
                  <a:txBody>
                    <a:bodyPr/>
                    <a:lstStyle/>
                    <a:p>
                      <a:r>
                        <a:rPr lang="en-US" sz="5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# titles sold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6E0243E-ED9D-2218-3A50-7B159BF1E346}"/>
              </a:ext>
            </a:extLst>
          </p:cNvPr>
          <p:cNvSpPr txBox="1"/>
          <p:nvPr/>
        </p:nvSpPr>
        <p:spPr>
          <a:xfrm>
            <a:off x="4839177" y="1410984"/>
            <a:ext cx="4580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u="sng" dirty="0"/>
              <a:t>Top 5 years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438AB2-389B-800D-1C3A-A1F9391D1C13}"/>
              </a:ext>
            </a:extLst>
          </p:cNvPr>
          <p:cNvCxnSpPr>
            <a:cxnSpLocks/>
          </p:cNvCxnSpPr>
          <p:nvPr/>
        </p:nvCxnSpPr>
        <p:spPr>
          <a:xfrm>
            <a:off x="4054302" y="2435490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25DC5-F8DF-B1F0-0BFE-5A37625B0B96}"/>
              </a:ext>
            </a:extLst>
          </p:cNvPr>
          <p:cNvSpPr txBox="1"/>
          <p:nvPr/>
        </p:nvSpPr>
        <p:spPr>
          <a:xfrm>
            <a:off x="5474916" y="7308941"/>
            <a:ext cx="380561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Top 5 title sold per platform</a:t>
            </a:r>
          </a:p>
          <a:p>
            <a:pPr algn="ctr"/>
            <a:r>
              <a:rPr lang="en-US" sz="700" dirty="0"/>
              <a:t>Match year</a:t>
            </a:r>
          </a:p>
          <a:p>
            <a:pPr algn="ctr"/>
            <a:endParaRPr lang="en-US" sz="1050" b="1" dirty="0"/>
          </a:p>
          <a:p>
            <a:pPr algn="ctr"/>
            <a:endParaRPr lang="en-US" sz="1050" dirty="0"/>
          </a:p>
        </p:txBody>
      </p:sp>
      <p:graphicFrame>
        <p:nvGraphicFramePr>
          <p:cNvPr id="27" name="Table 42">
            <a:extLst>
              <a:ext uri="{FF2B5EF4-FFF2-40B4-BE49-F238E27FC236}">
                <a16:creationId xmlns:a16="http://schemas.microsoft.com/office/drawing/2014/main" id="{82D61F44-581D-4A84-00C7-E6724F9A9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50622"/>
              </p:ext>
            </p:extLst>
          </p:nvPr>
        </p:nvGraphicFramePr>
        <p:xfrm>
          <a:off x="6268208" y="7729605"/>
          <a:ext cx="2648704" cy="111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78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356226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</a:tblGrid>
              <a:tr h="283534">
                <a:tc>
                  <a:txBody>
                    <a:bodyPr/>
                    <a:lstStyle/>
                    <a:p>
                      <a:r>
                        <a:rPr lang="en-US" sz="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51D0C-2C65-8C01-BA84-803D326236B3}"/>
              </a:ext>
            </a:extLst>
          </p:cNvPr>
          <p:cNvCxnSpPr/>
          <p:nvPr/>
        </p:nvCxnSpPr>
        <p:spPr>
          <a:xfrm>
            <a:off x="4257015" y="8185592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BBA67E-8711-6DC1-A770-CB063B7C4BA8}"/>
              </a:ext>
            </a:extLst>
          </p:cNvPr>
          <p:cNvSpPr txBox="1"/>
          <p:nvPr/>
        </p:nvSpPr>
        <p:spPr>
          <a:xfrm>
            <a:off x="311083" y="7915543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47C3B-E7FA-D317-B223-2F08AA8AFB23}"/>
              </a:ext>
            </a:extLst>
          </p:cNvPr>
          <p:cNvSpPr txBox="1"/>
          <p:nvPr/>
        </p:nvSpPr>
        <p:spPr>
          <a:xfrm>
            <a:off x="352494" y="7651341"/>
            <a:ext cx="149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# of titles released per year</a:t>
            </a:r>
            <a:endParaRPr lang="en-US" sz="800" b="1" dirty="0"/>
          </a:p>
          <a:p>
            <a:pPr algn="ctr"/>
            <a:endParaRPr 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C8B783-D565-2E8F-1324-63515AD5DAC8}"/>
              </a:ext>
            </a:extLst>
          </p:cNvPr>
          <p:cNvSpPr txBox="1"/>
          <p:nvPr/>
        </p:nvSpPr>
        <p:spPr>
          <a:xfrm>
            <a:off x="215247" y="3693929"/>
            <a:ext cx="1498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Production Cost Throughout Time</a:t>
            </a:r>
          </a:p>
          <a:p>
            <a:pPr algn="ctr"/>
            <a:r>
              <a:rPr lang="en-US" sz="1050" dirty="0"/>
              <a:t>Total</a:t>
            </a:r>
          </a:p>
          <a:p>
            <a:pPr algn="ctr"/>
            <a:r>
              <a:rPr lang="en-US" sz="1050" dirty="0"/>
              <a:t>average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59331-51B5-64D2-E746-CF539AE0BF85}"/>
              </a:ext>
            </a:extLst>
          </p:cNvPr>
          <p:cNvSpPr txBox="1"/>
          <p:nvPr/>
        </p:nvSpPr>
        <p:spPr>
          <a:xfrm>
            <a:off x="215248" y="4311932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graphicFrame>
        <p:nvGraphicFramePr>
          <p:cNvPr id="34" name="Table 42">
            <a:extLst>
              <a:ext uri="{FF2B5EF4-FFF2-40B4-BE49-F238E27FC236}">
                <a16:creationId xmlns:a16="http://schemas.microsoft.com/office/drawing/2014/main" id="{5C2A3EC1-F38B-BB13-D28E-13BD8EB96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90116"/>
              </p:ext>
            </p:extLst>
          </p:nvPr>
        </p:nvGraphicFramePr>
        <p:xfrm>
          <a:off x="5732838" y="3693929"/>
          <a:ext cx="3134097" cy="153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99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1611359127"/>
                    </a:ext>
                  </a:extLst>
                </a:gridCol>
              </a:tblGrid>
              <a:tr h="307741">
                <a:tc>
                  <a:txBody>
                    <a:bodyPr/>
                    <a:lstStyle/>
                    <a:p>
                      <a:r>
                        <a:rPr lang="en-US" sz="5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production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E9C576A-559B-66C7-4591-5AFA36EB3633}"/>
              </a:ext>
            </a:extLst>
          </p:cNvPr>
          <p:cNvSpPr txBox="1"/>
          <p:nvPr/>
        </p:nvSpPr>
        <p:spPr>
          <a:xfrm>
            <a:off x="4839177" y="3321164"/>
            <a:ext cx="4580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u="sng" dirty="0"/>
              <a:t>Top 5 years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94F397-8550-0218-7D40-3AD577DA5474}"/>
              </a:ext>
            </a:extLst>
          </p:cNvPr>
          <p:cNvCxnSpPr>
            <a:cxnSpLocks/>
          </p:cNvCxnSpPr>
          <p:nvPr/>
        </p:nvCxnSpPr>
        <p:spPr>
          <a:xfrm>
            <a:off x="4054302" y="4345670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D593FF79-8636-7877-DE04-B8FEAE6F5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027" y="3693929"/>
            <a:ext cx="2067169" cy="14187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79C6C7B-BF5B-29A8-9A14-1B294CB10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375" y="4084720"/>
            <a:ext cx="1842347" cy="126440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8EF4EF6-94DA-E14E-C150-A07BD4CA1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633" y="1842447"/>
            <a:ext cx="1498387" cy="10283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691CE35-BFE1-C4A6-7CFF-DF271B729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2507" y="1992020"/>
            <a:ext cx="1552867" cy="10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6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C9A38B1-BB99-EF5E-0F14-1D15978366F8}"/>
              </a:ext>
            </a:extLst>
          </p:cNvPr>
          <p:cNvSpPr txBox="1"/>
          <p:nvPr/>
        </p:nvSpPr>
        <p:spPr>
          <a:xfrm>
            <a:off x="259478" y="6501019"/>
            <a:ext cx="1498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Total Units Sold per region</a:t>
            </a:r>
          </a:p>
          <a:p>
            <a:pPr algn="ctr"/>
            <a:r>
              <a:rPr lang="en-US" sz="800" dirty="0"/>
              <a:t>Global</a:t>
            </a:r>
          </a:p>
          <a:p>
            <a:pPr algn="ctr"/>
            <a:r>
              <a:rPr lang="en-US" sz="800" dirty="0" err="1"/>
              <a:t>N.America</a:t>
            </a:r>
            <a:endParaRPr lang="en-US" sz="800" dirty="0"/>
          </a:p>
          <a:p>
            <a:pPr algn="ctr"/>
            <a:r>
              <a:rPr lang="en-US" sz="800" dirty="0"/>
              <a:t>Europe</a:t>
            </a:r>
          </a:p>
          <a:p>
            <a:pPr algn="ctr"/>
            <a:r>
              <a:rPr lang="en-US" sz="800" dirty="0"/>
              <a:t>Asia</a:t>
            </a:r>
          </a:p>
          <a:p>
            <a:pPr algn="ctr"/>
            <a:r>
              <a:rPr lang="en-US" sz="800" dirty="0"/>
              <a:t>Japan</a:t>
            </a:r>
          </a:p>
          <a:p>
            <a:pPr algn="ctr"/>
            <a:endParaRPr lang="en-US" sz="800" b="1" dirty="0"/>
          </a:p>
          <a:p>
            <a:pPr algn="ctr"/>
            <a:endParaRPr 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162B20-B4D1-2C20-63D2-4A0BCBAA69EA}"/>
              </a:ext>
            </a:extLst>
          </p:cNvPr>
          <p:cNvSpPr txBox="1"/>
          <p:nvPr/>
        </p:nvSpPr>
        <p:spPr>
          <a:xfrm>
            <a:off x="5102727" y="6080355"/>
            <a:ext cx="380561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Top 5 title sold per platform</a:t>
            </a:r>
          </a:p>
          <a:p>
            <a:pPr algn="ctr"/>
            <a:r>
              <a:rPr lang="en-US" sz="700" dirty="0"/>
              <a:t>Match region drop down</a:t>
            </a:r>
          </a:p>
          <a:p>
            <a:pPr algn="ctr"/>
            <a:endParaRPr lang="en-US" sz="1050" b="1" dirty="0"/>
          </a:p>
          <a:p>
            <a:pPr algn="ctr"/>
            <a:endParaRPr lang="en-US" sz="1050" dirty="0"/>
          </a:p>
        </p:txBody>
      </p:sp>
      <p:graphicFrame>
        <p:nvGraphicFramePr>
          <p:cNvPr id="18" name="Table 42">
            <a:extLst>
              <a:ext uri="{FF2B5EF4-FFF2-40B4-BE49-F238E27FC236}">
                <a16:creationId xmlns:a16="http://schemas.microsoft.com/office/drawing/2014/main" id="{76A6D6F1-69E4-F2E0-87FE-0A15DC118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58875"/>
              </p:ext>
            </p:extLst>
          </p:nvPr>
        </p:nvGraphicFramePr>
        <p:xfrm>
          <a:off x="5896019" y="6501019"/>
          <a:ext cx="2648704" cy="111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78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356226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</a:tblGrid>
              <a:tr h="283534">
                <a:tc>
                  <a:txBody>
                    <a:bodyPr/>
                    <a:lstStyle/>
                    <a:p>
                      <a:r>
                        <a:rPr lang="en-US" sz="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449D5A-C382-D8B4-B52E-05B258F410B5}"/>
              </a:ext>
            </a:extLst>
          </p:cNvPr>
          <p:cNvCxnSpPr/>
          <p:nvPr/>
        </p:nvCxnSpPr>
        <p:spPr>
          <a:xfrm>
            <a:off x="3884826" y="6957006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25DC5-F8DF-B1F0-0BFE-5A37625B0B96}"/>
              </a:ext>
            </a:extLst>
          </p:cNvPr>
          <p:cNvSpPr txBox="1"/>
          <p:nvPr/>
        </p:nvSpPr>
        <p:spPr>
          <a:xfrm>
            <a:off x="5379081" y="7889855"/>
            <a:ext cx="380561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Top 5 title sold per platform</a:t>
            </a:r>
          </a:p>
          <a:p>
            <a:pPr algn="ctr"/>
            <a:r>
              <a:rPr lang="en-US" sz="700" dirty="0"/>
              <a:t>Match year</a:t>
            </a:r>
          </a:p>
          <a:p>
            <a:pPr algn="ctr"/>
            <a:endParaRPr lang="en-US" sz="1050" b="1" dirty="0"/>
          </a:p>
          <a:p>
            <a:pPr algn="ctr"/>
            <a:endParaRPr lang="en-US" sz="1050" dirty="0"/>
          </a:p>
        </p:txBody>
      </p:sp>
      <p:graphicFrame>
        <p:nvGraphicFramePr>
          <p:cNvPr id="27" name="Table 42">
            <a:extLst>
              <a:ext uri="{FF2B5EF4-FFF2-40B4-BE49-F238E27FC236}">
                <a16:creationId xmlns:a16="http://schemas.microsoft.com/office/drawing/2014/main" id="{82D61F44-581D-4A84-00C7-E6724F9A9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72951"/>
              </p:ext>
            </p:extLst>
          </p:nvPr>
        </p:nvGraphicFramePr>
        <p:xfrm>
          <a:off x="6172373" y="8310519"/>
          <a:ext cx="2648704" cy="111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478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356226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</a:tblGrid>
              <a:tr h="283534">
                <a:tc>
                  <a:txBody>
                    <a:bodyPr/>
                    <a:lstStyle/>
                    <a:p>
                      <a:r>
                        <a:rPr lang="en-US" sz="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207349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51D0C-2C65-8C01-BA84-803D326236B3}"/>
              </a:ext>
            </a:extLst>
          </p:cNvPr>
          <p:cNvCxnSpPr/>
          <p:nvPr/>
        </p:nvCxnSpPr>
        <p:spPr>
          <a:xfrm>
            <a:off x="4161180" y="8766506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BBA67E-8711-6DC1-A770-CB063B7C4BA8}"/>
              </a:ext>
            </a:extLst>
          </p:cNvPr>
          <p:cNvSpPr txBox="1"/>
          <p:nvPr/>
        </p:nvSpPr>
        <p:spPr>
          <a:xfrm>
            <a:off x="215248" y="8496457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47C3B-E7FA-D317-B223-2F08AA8AFB23}"/>
              </a:ext>
            </a:extLst>
          </p:cNvPr>
          <p:cNvSpPr txBox="1"/>
          <p:nvPr/>
        </p:nvSpPr>
        <p:spPr>
          <a:xfrm>
            <a:off x="256659" y="8232255"/>
            <a:ext cx="149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sng" dirty="0"/>
              <a:t># of titles released per year</a:t>
            </a:r>
            <a:endParaRPr lang="en-US" sz="800" b="1" dirty="0"/>
          </a:p>
          <a:p>
            <a:pPr algn="ctr"/>
            <a:endParaRPr lang="en-US" sz="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1B3D38-136E-CE03-5BB0-C9A5125594A5}"/>
              </a:ext>
            </a:extLst>
          </p:cNvPr>
          <p:cNvSpPr txBox="1">
            <a:spLocks/>
          </p:cNvSpPr>
          <p:nvPr/>
        </p:nvSpPr>
        <p:spPr>
          <a:xfrm>
            <a:off x="752636" y="872697"/>
            <a:ext cx="7886700" cy="655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6A678-C258-73FA-A5F0-B72A9D1E8623}"/>
              </a:ext>
            </a:extLst>
          </p:cNvPr>
          <p:cNvSpPr txBox="1"/>
          <p:nvPr/>
        </p:nvSpPr>
        <p:spPr>
          <a:xfrm>
            <a:off x="218067" y="1844498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u="sng" dirty="0"/>
              <a:t>Units Sold</a:t>
            </a:r>
          </a:p>
          <a:p>
            <a:pPr algn="ctr"/>
            <a:r>
              <a:rPr lang="en-US" sz="1050" u="sng" dirty="0"/>
              <a:t>Throughout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82CD6E-1626-F96A-EF6A-AA75A7527481}"/>
              </a:ext>
            </a:extLst>
          </p:cNvPr>
          <p:cNvSpPr txBox="1"/>
          <p:nvPr/>
        </p:nvSpPr>
        <p:spPr>
          <a:xfrm>
            <a:off x="1618980" y="1592925"/>
            <a:ext cx="1985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Global | N. America | Europe | Asia | Japan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FD962D-0997-0FF6-E592-D2F51BA68067}"/>
              </a:ext>
            </a:extLst>
          </p:cNvPr>
          <p:cNvSpPr txBox="1"/>
          <p:nvPr/>
        </p:nvSpPr>
        <p:spPr>
          <a:xfrm>
            <a:off x="215248" y="2401752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graphicFrame>
        <p:nvGraphicFramePr>
          <p:cNvPr id="24" name="Table 42">
            <a:extLst>
              <a:ext uri="{FF2B5EF4-FFF2-40B4-BE49-F238E27FC236}">
                <a16:creationId xmlns:a16="http://schemas.microsoft.com/office/drawing/2014/main" id="{CAFC38DB-9A44-A169-6AB2-5698DDA23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36932"/>
              </p:ext>
            </p:extLst>
          </p:nvPr>
        </p:nvGraphicFramePr>
        <p:xfrm>
          <a:off x="5732838" y="1783749"/>
          <a:ext cx="3134097" cy="153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99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1611359127"/>
                    </a:ext>
                  </a:extLst>
                </a:gridCol>
              </a:tblGrid>
              <a:tr h="307741">
                <a:tc>
                  <a:txBody>
                    <a:bodyPr/>
                    <a:lstStyle/>
                    <a:p>
                      <a:r>
                        <a:rPr lang="en-US" sz="5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# titles sold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EDDAD4C-AA00-93F5-ADE5-E47E68AEA54D}"/>
              </a:ext>
            </a:extLst>
          </p:cNvPr>
          <p:cNvSpPr txBox="1"/>
          <p:nvPr/>
        </p:nvSpPr>
        <p:spPr>
          <a:xfrm>
            <a:off x="4839177" y="1410984"/>
            <a:ext cx="4580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u="sng" dirty="0"/>
              <a:t>Top 5 years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7591FF-9719-86BB-812B-42B9DE065AC9}"/>
              </a:ext>
            </a:extLst>
          </p:cNvPr>
          <p:cNvCxnSpPr>
            <a:cxnSpLocks/>
          </p:cNvCxnSpPr>
          <p:nvPr/>
        </p:nvCxnSpPr>
        <p:spPr>
          <a:xfrm>
            <a:off x="4054302" y="2435490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8E49A1-13F0-BE19-3AC1-99002C26F3BE}"/>
              </a:ext>
            </a:extLst>
          </p:cNvPr>
          <p:cNvSpPr txBox="1"/>
          <p:nvPr/>
        </p:nvSpPr>
        <p:spPr>
          <a:xfrm>
            <a:off x="218067" y="3754678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Production Cost Throughout 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9E0BD-FEB9-68FB-82B6-79A6B4121444}"/>
              </a:ext>
            </a:extLst>
          </p:cNvPr>
          <p:cNvSpPr txBox="1"/>
          <p:nvPr/>
        </p:nvSpPr>
        <p:spPr>
          <a:xfrm>
            <a:off x="215248" y="4311932"/>
            <a:ext cx="1498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u="sng" dirty="0"/>
              <a:t>Years Slider</a:t>
            </a:r>
          </a:p>
          <a:p>
            <a:pPr algn="ctr"/>
            <a:r>
              <a:rPr lang="en-US" sz="700" dirty="0"/>
              <a:t>|--------------|</a:t>
            </a:r>
          </a:p>
          <a:p>
            <a:r>
              <a:rPr lang="en-US" sz="700" dirty="0"/>
              <a:t>             2000	2020</a:t>
            </a:r>
          </a:p>
        </p:txBody>
      </p:sp>
      <p:graphicFrame>
        <p:nvGraphicFramePr>
          <p:cNvPr id="34" name="Table 42">
            <a:extLst>
              <a:ext uri="{FF2B5EF4-FFF2-40B4-BE49-F238E27FC236}">
                <a16:creationId xmlns:a16="http://schemas.microsoft.com/office/drawing/2014/main" id="{9627B7A3-FE04-14FB-2926-3D20F48A0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84848"/>
              </p:ext>
            </p:extLst>
          </p:nvPr>
        </p:nvGraphicFramePr>
        <p:xfrm>
          <a:off x="5732838" y="3693929"/>
          <a:ext cx="3134097" cy="153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99">
                  <a:extLst>
                    <a:ext uri="{9D8B030D-6E8A-4147-A177-3AD203B41FA5}">
                      <a16:colId xmlns:a16="http://schemas.microsoft.com/office/drawing/2014/main" val="1257266968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952137001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1611359127"/>
                    </a:ext>
                  </a:extLst>
                </a:gridCol>
              </a:tblGrid>
              <a:tr h="307741">
                <a:tc>
                  <a:txBody>
                    <a:bodyPr/>
                    <a:lstStyle/>
                    <a:p>
                      <a:r>
                        <a:rPr lang="en-US" sz="5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production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84776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02885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61363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115282"/>
                  </a:ext>
                </a:extLst>
              </a:tr>
              <a:tr h="307741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8439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0329280-6400-8297-E0C8-F1A82E5B467B}"/>
              </a:ext>
            </a:extLst>
          </p:cNvPr>
          <p:cNvSpPr txBox="1"/>
          <p:nvPr/>
        </p:nvSpPr>
        <p:spPr>
          <a:xfrm>
            <a:off x="4839177" y="3321164"/>
            <a:ext cx="4580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u="sng" dirty="0"/>
              <a:t>Top 5 years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E34967-AB6D-9F32-107E-FE29F65A080A}"/>
              </a:ext>
            </a:extLst>
          </p:cNvPr>
          <p:cNvCxnSpPr>
            <a:cxnSpLocks/>
          </p:cNvCxnSpPr>
          <p:nvPr/>
        </p:nvCxnSpPr>
        <p:spPr>
          <a:xfrm>
            <a:off x="4054302" y="4345670"/>
            <a:ext cx="1283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09372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227</Words>
  <Application>Microsoft Macintosh PowerPoint</Application>
  <PresentationFormat>Custom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AvenirNext LT Pro Medium</vt:lpstr>
      <vt:lpstr>Sagona Book</vt:lpstr>
      <vt:lpstr>ExploreVTI</vt:lpstr>
      <vt:lpstr>Video game sales</vt:lpstr>
      <vt:lpstr>Quick Overview </vt:lpstr>
      <vt:lpstr>Platform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</dc:title>
  <dc:creator>Rachel Shaw</dc:creator>
  <cp:lastModifiedBy>Rachel Shaw</cp:lastModifiedBy>
  <cp:revision>1</cp:revision>
  <dcterms:created xsi:type="dcterms:W3CDTF">2023-07-30T01:26:50Z</dcterms:created>
  <dcterms:modified xsi:type="dcterms:W3CDTF">2023-07-30T04:09:24Z</dcterms:modified>
</cp:coreProperties>
</file>