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71" r:id="rId13"/>
    <p:sldId id="267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5D051-922D-41C6-97EC-0B67A7F7E021}" v="27" dt="2019-03-15T01:51:35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BD80D-98D4-45DB-8C04-9FAA5C7EC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E6B9F0-63C4-44E2-8BAD-E9EAB9BEF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A8C3B-E221-4F41-95A8-C99239C6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48FC-A4E8-48BF-A764-89C1B80CC64A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767C78-ACE4-4CD4-8EA8-9BADCD79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D5E70B-0DED-4773-9CAD-BB86CAD3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12F2-73F3-4CB8-8272-833987FCBB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02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C8F6D-74FE-4B92-9C06-ED44C0E1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E22E47-9806-447A-BBC0-079E6E0EA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F38693-94E5-468A-91BE-0D048C6C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48FC-A4E8-48BF-A764-89C1B80CC64A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33366D-03C1-46D3-9B13-FCB97B97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8683C8-B03E-4A63-9112-9048C3B7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12F2-73F3-4CB8-8272-833987FCBB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83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8217F0-989C-47C8-A087-CE6F07D54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8EC89B-A235-4FAF-A407-A413B3101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7500AA-4D7C-4EEA-9C7F-CCDF6D4C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48FC-A4E8-48BF-A764-89C1B80CC64A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F329DC-1110-41FD-99C3-95C9CFD6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9543D7-EC9E-4FE8-B2B8-78182192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12F2-73F3-4CB8-8272-833987FCBB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08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980EA-CB18-49D9-9D6A-47141DD1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4B2518-8650-45EE-B006-37F082B7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48B4CC-6B83-4FD3-B40A-7AFED1E9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48FC-A4E8-48BF-A764-89C1B80CC64A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2467B-1F1E-4548-972F-836C5431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7578E3-25FD-42E2-8763-A40D61E3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12F2-73F3-4CB8-8272-833987FCBB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253E5-456F-492A-A23F-0ED1AD28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43D7D5-6210-49A7-A2B6-295971CCE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3C8ED3-29B4-488F-83DD-C9372010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48FC-A4E8-48BF-A764-89C1B80CC64A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75EE01-2B53-4801-A9E2-18B0CC21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4A617C-0BB3-44D8-A64B-6C254A71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12F2-73F3-4CB8-8272-833987FCBB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95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B8E52-F3A1-450E-ACE0-4924F50C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B36FF0-5539-41D3-A717-2A34BC5F1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BC2CF8-BFA7-488B-B5DF-7BDB10CFB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0FC01F-1340-4431-A82E-1576C786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48FC-A4E8-48BF-A764-89C1B80CC64A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294A47-A807-4970-8EF8-8B01B2AF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5ADBF9-376E-4E66-94DC-BA490CA4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12F2-73F3-4CB8-8272-833987FCBB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33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B237D-6D6F-4F68-A2A2-69236F5D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7365EE-D062-4289-8C50-EDD657DE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A6BE0C-0DF9-455A-8EB3-6A826D0A5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86E1AF-E437-4589-B708-413F73B44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489BD2-E638-4149-A750-4B2A109EF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38D5C0-A54E-47FD-B900-AB201FA2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48FC-A4E8-48BF-A764-89C1B80CC64A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A06ABA-8114-4E68-BD8A-ACCF0AC1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D8A497-1458-4B23-A4AB-13FEFAE3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12F2-73F3-4CB8-8272-833987FCBB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25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6C58B-2BAD-4FAF-AA35-53786F0C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FFAE2AB-75DA-400E-BD75-65B441D4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48FC-A4E8-48BF-A764-89C1B80CC64A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E2B398-76EB-4769-BD2C-9F4DE571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67FD25-FCEF-404E-BB66-0D738F6E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12F2-73F3-4CB8-8272-833987FCBB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80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B2EE2BC-A34A-4E04-AF8C-22BA9F53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48FC-A4E8-48BF-A764-89C1B80CC64A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A23149-9400-4C1A-A9AA-DA20BE78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3CC1EA-ECB1-4990-87ED-33960BE8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12F2-73F3-4CB8-8272-833987FCBB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65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AF601-23CB-408C-AF97-FE60A0FC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33D8C-9BB5-45D0-9341-F247BA1B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948438-FC96-4C9D-B698-EAB62D837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40D7A5-0895-4642-B625-5F3C1AB9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48FC-A4E8-48BF-A764-89C1B80CC64A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E33489-EEBC-46E8-B3E9-09ABFB36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6E1212-C9AE-4C76-B0EA-AFB5527C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12F2-73F3-4CB8-8272-833987FCBB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98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EEBF6-C85C-4E38-ADED-D271C7E3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47A4CAE-1C14-4B9D-8427-F7B78FC3B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053B40-A1F0-466E-BAA9-8D96CA0D6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6B9226-BBED-469D-880A-8DDF040E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48FC-A4E8-48BF-A764-89C1B80CC64A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C981BF-C47C-41FF-8940-687B6B48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A6AD2E-3BB4-4F01-982B-02BE68C8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12F2-73F3-4CB8-8272-833987FCBB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9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91B157-3B24-4B4A-BF76-02F4EBD8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E752EA-1792-4727-B693-E90F8B0A8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2C4237-F4EA-431C-B067-9F75974BF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848FC-A4E8-48BF-A764-89C1B80CC64A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EC483D-EB4E-4D72-BF1B-4880727EA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84B401-475E-4525-A5FF-A7DDBFEDA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12F2-73F3-4CB8-8272-833987FCBB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69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0CD3C11-804C-42BC-840C-D189FBB09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727" y="1877523"/>
            <a:ext cx="7320750" cy="11425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C31FF32-C56D-4CCB-8936-A365BC362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726" y="1895911"/>
            <a:ext cx="7320749" cy="838899"/>
          </a:xfrm>
        </p:spPr>
        <p:txBody>
          <a:bodyPr>
            <a:noAutofit/>
          </a:bodyPr>
          <a:lstStyle/>
          <a:p>
            <a:r>
              <a:rPr lang="pt-BR" sz="66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Rhythm</a:t>
            </a:r>
            <a:r>
              <a:rPr lang="pt-BR" sz="66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Framework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B5F25D-CE7E-4B9D-B965-7F3FDCBB6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8675" y="5804148"/>
            <a:ext cx="2267824" cy="936406"/>
          </a:xfrm>
        </p:spPr>
        <p:txBody>
          <a:bodyPr/>
          <a:lstStyle/>
          <a:p>
            <a:r>
              <a:rPr lang="pt-BR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By</a:t>
            </a:r>
            <a:r>
              <a:rPr lang="pt-BR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: Joao Marcus Dionisio</a:t>
            </a:r>
          </a:p>
          <a:p>
            <a:r>
              <a:rPr lang="pt-BR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Thiago Cortez</a:t>
            </a:r>
          </a:p>
        </p:txBody>
      </p:sp>
    </p:spTree>
    <p:extLst>
      <p:ext uri="{BB962C8B-B14F-4D97-AF65-F5344CB8AC3E}">
        <p14:creationId xmlns:p14="http://schemas.microsoft.com/office/powerpoint/2010/main" val="282677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4F9AC7-0E41-4121-9380-694B984AB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39" y="597143"/>
            <a:ext cx="6269722" cy="928637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950D88-6741-4AD3-89EE-9A3F379A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139" y="597143"/>
            <a:ext cx="6269723" cy="65281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Finishing</a:t>
            </a:r>
            <a:r>
              <a:rPr lang="pt-BR" sz="60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60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and</a:t>
            </a:r>
            <a:r>
              <a:rPr lang="pt-BR" sz="60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60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Saving</a:t>
            </a:r>
            <a:r>
              <a:rPr lang="pt-BR" sz="60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60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60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Music Map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AEB984-5738-45FE-8251-6171C1F3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909" y="6273043"/>
            <a:ext cx="419100" cy="4191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D9C7464E-836C-4875-A266-6A6238042359}"/>
              </a:ext>
            </a:extLst>
          </p:cNvPr>
          <p:cNvSpPr txBox="1"/>
          <p:nvPr/>
        </p:nvSpPr>
        <p:spPr>
          <a:xfrm>
            <a:off x="11632910" y="6175178"/>
            <a:ext cx="419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200" u="sng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09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D1C950A-6FFB-48D4-83ED-EA6D40DDD5EF}"/>
              </a:ext>
            </a:extLst>
          </p:cNvPr>
          <p:cNvSpPr txBox="1"/>
          <p:nvPr/>
        </p:nvSpPr>
        <p:spPr>
          <a:xfrm>
            <a:off x="2018164" y="2004690"/>
            <a:ext cx="815567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pt-BR" sz="2200" dirty="0">
                <a:solidFill>
                  <a:srgbClr val="FF0000"/>
                </a:solidFill>
                <a:latin typeface="m3x6" panose="02000603000000000000" pitchFamily="2" charset="0"/>
                <a:ea typeface="m3x6" panose="02000603000000000000" pitchFamily="2" charset="0"/>
              </a:rPr>
              <a:t>TO EDIT YOUR SONG: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Enter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in Play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Mode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Press Play in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Rhythm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Music Player</a:t>
            </a:r>
          </a:p>
          <a:p>
            <a:pPr marL="457200" indent="-457200">
              <a:buAutoNum type="arabicPeriod"/>
            </a:pP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Before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we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create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3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Layers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,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so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we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have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to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click in +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three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times,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to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create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three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layers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  <a:p>
            <a:pPr marL="457200" indent="-457200">
              <a:buAutoNum type="arabicPeriod"/>
            </a:pP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Set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name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of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JSON file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we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had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created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before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  <a:p>
            <a:pPr marL="457200" indent="-457200">
              <a:buAutoNum type="arabicPeriod"/>
            </a:pP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Press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Load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.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Edit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Repeat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save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routine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72BC6B-9553-4132-9106-D243CE719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45" y="3620517"/>
            <a:ext cx="6732309" cy="30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6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4F9AC7-0E41-4121-9380-694B984AB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39" y="597143"/>
            <a:ext cx="6269722" cy="928637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950D88-6741-4AD3-89EE-9A3F379A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139" y="597143"/>
            <a:ext cx="6269723" cy="652817"/>
          </a:xfrm>
        </p:spPr>
        <p:txBody>
          <a:bodyPr>
            <a:no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Setting </a:t>
            </a:r>
            <a:r>
              <a:rPr lang="pt-BR" sz="48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and</a:t>
            </a:r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48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Calling</a:t>
            </a:r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48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Events</a:t>
            </a:r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in </a:t>
            </a:r>
            <a:r>
              <a:rPr lang="pt-BR" sz="48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Game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AEB984-5738-45FE-8251-6171C1F3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909" y="6273043"/>
            <a:ext cx="419100" cy="4191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D9C7464E-836C-4875-A266-6A6238042359}"/>
              </a:ext>
            </a:extLst>
          </p:cNvPr>
          <p:cNvSpPr txBox="1"/>
          <p:nvPr/>
        </p:nvSpPr>
        <p:spPr>
          <a:xfrm>
            <a:off x="11632910" y="6175178"/>
            <a:ext cx="419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200" u="sng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10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201CC8-FF9A-4D53-9B8F-B5376AE17A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83"/>
          <a:stretch/>
        </p:blipFill>
        <p:spPr>
          <a:xfrm>
            <a:off x="1459269" y="2899609"/>
            <a:ext cx="9273462" cy="3903514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16F989DF-367A-4FBC-AC55-F17408753078}"/>
              </a:ext>
            </a:extLst>
          </p:cNvPr>
          <p:cNvSpPr txBox="1"/>
          <p:nvPr/>
        </p:nvSpPr>
        <p:spPr>
          <a:xfrm>
            <a:off x="2018164" y="2183884"/>
            <a:ext cx="815567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Create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a new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scene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go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to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: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Prefabs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&gt; Managers.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Drag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to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scene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: </a:t>
            </a:r>
            <a:r>
              <a:rPr lang="pt-BR" sz="2200" dirty="0" err="1">
                <a:latin typeface="m3x6" panose="02000603000000000000" pitchFamily="2" charset="0"/>
                <a:ea typeface="m3x6" panose="02000603000000000000" pitchFamily="2" charset="0"/>
              </a:rPr>
              <a:t>AudioPlayer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, </a:t>
            </a:r>
            <a:r>
              <a:rPr lang="pt-BR" sz="2200" dirty="0" err="1">
                <a:latin typeface="m3x6" panose="02000603000000000000" pitchFamily="2" charset="0"/>
                <a:ea typeface="m3x6" panose="02000603000000000000" pitchFamily="2" charset="0"/>
              </a:rPr>
              <a:t>AudioPlayerDelayed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, </a:t>
            </a:r>
            <a:r>
              <a:rPr lang="pt-BR" sz="2200" dirty="0" err="1">
                <a:latin typeface="m3x6" panose="02000603000000000000" pitchFamily="2" charset="0"/>
                <a:ea typeface="m3x6" panose="02000603000000000000" pitchFamily="2" charset="0"/>
              </a:rPr>
              <a:t>BeatController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latin typeface="m3x6" panose="02000603000000000000" pitchFamily="2" charset="0"/>
                <a:ea typeface="m3x6" panose="02000603000000000000" pitchFamily="2" charset="0"/>
              </a:rPr>
              <a:t>EventListenerExample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61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4F9AC7-0E41-4121-9380-694B984AB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39" y="597143"/>
            <a:ext cx="6269722" cy="928637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950D88-6741-4AD3-89EE-9A3F379A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139" y="597143"/>
            <a:ext cx="6269723" cy="652817"/>
          </a:xfrm>
        </p:spPr>
        <p:txBody>
          <a:bodyPr>
            <a:no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Setting </a:t>
            </a:r>
            <a:r>
              <a:rPr lang="pt-BR" sz="48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and</a:t>
            </a:r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48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Calling</a:t>
            </a:r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48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Events</a:t>
            </a:r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in </a:t>
            </a:r>
            <a:r>
              <a:rPr lang="pt-BR" sz="48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Game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AEB984-5738-45FE-8251-6171C1F3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909" y="6273043"/>
            <a:ext cx="419100" cy="4191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D9C7464E-836C-4875-A266-6A6238042359}"/>
              </a:ext>
            </a:extLst>
          </p:cNvPr>
          <p:cNvSpPr txBox="1"/>
          <p:nvPr/>
        </p:nvSpPr>
        <p:spPr>
          <a:xfrm>
            <a:off x="11632910" y="6175178"/>
            <a:ext cx="419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200" u="sng" dirty="0" smtClean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11</a:t>
            </a:r>
            <a:endParaRPr lang="pt-BR" sz="2200" u="sng" dirty="0">
              <a:solidFill>
                <a:schemeClr val="bg1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6F989DF-367A-4FBC-AC55-F17408753078}"/>
              </a:ext>
            </a:extLst>
          </p:cNvPr>
          <p:cNvSpPr txBox="1"/>
          <p:nvPr/>
        </p:nvSpPr>
        <p:spPr>
          <a:xfrm>
            <a:off x="2018164" y="1506776"/>
            <a:ext cx="8155672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To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load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a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music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,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write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her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JSON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respective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name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and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click LOAD</a:t>
            </a:r>
          </a:p>
          <a:p>
            <a:pPr marL="457200" indent="-457200">
              <a:buFontTx/>
              <a:buAutoNum type="arabicPeriod"/>
            </a:pP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For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each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music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save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BeatController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prefab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variant</a:t>
            </a:r>
            <a:endParaRPr lang="pt-BR" sz="2200" dirty="0" smtClean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  <a:p>
            <a:pPr marL="457200" indent="-457200">
              <a:buFontTx/>
              <a:buAutoNum type="arabicPeriod"/>
            </a:pP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  <a:p>
            <a:pPr marL="457200" indent="-457200">
              <a:buFontTx/>
              <a:buAutoNum type="arabicPeriod"/>
            </a:pPr>
            <a:r>
              <a:rPr lang="pt-BR" sz="2200" dirty="0" smtClean="0">
                <a:solidFill>
                  <a:srgbClr val="FF0000"/>
                </a:solidFill>
                <a:latin typeface="m3x6" panose="02000603000000000000" pitchFamily="2" charset="0"/>
                <a:ea typeface="m3x6" panose="02000603000000000000" pitchFamily="2" charset="0"/>
              </a:rPr>
              <a:t>IMPORTANT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: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If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want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to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load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again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the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same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music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,</a:t>
            </a:r>
          </a:p>
          <a:p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   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rename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the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beatcontroller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in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scene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to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BeatController</a:t>
            </a:r>
            <a:endParaRPr lang="pt-BR" sz="2200" dirty="0" smtClean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  <a:p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  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and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clicl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load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7"/>
          <a:stretch/>
        </p:blipFill>
        <p:spPr>
          <a:xfrm>
            <a:off x="6758249" y="2573839"/>
            <a:ext cx="4705416" cy="42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7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4F9AC7-0E41-4121-9380-694B984AB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39" y="597143"/>
            <a:ext cx="6269722" cy="928637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950D88-6741-4AD3-89EE-9A3F379A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139" y="597143"/>
            <a:ext cx="6269723" cy="652817"/>
          </a:xfrm>
        </p:spPr>
        <p:txBody>
          <a:bodyPr>
            <a:no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Setting </a:t>
            </a:r>
            <a:r>
              <a:rPr lang="pt-BR" sz="48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and</a:t>
            </a:r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48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Calling</a:t>
            </a:r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48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Events</a:t>
            </a:r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in </a:t>
            </a:r>
            <a:r>
              <a:rPr lang="pt-BR" sz="48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Game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AEB984-5738-45FE-8251-6171C1F3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909" y="6273043"/>
            <a:ext cx="419100" cy="4191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D9C7464E-836C-4875-A266-6A6238042359}"/>
              </a:ext>
            </a:extLst>
          </p:cNvPr>
          <p:cNvSpPr txBox="1"/>
          <p:nvPr/>
        </p:nvSpPr>
        <p:spPr>
          <a:xfrm>
            <a:off x="11632910" y="6175178"/>
            <a:ext cx="419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200" u="sng" dirty="0" smtClean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12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D8E8B6D-B4A4-4FC0-B026-B02B3FDF8B4C}"/>
              </a:ext>
            </a:extLst>
          </p:cNvPr>
          <p:cNvSpPr txBox="1"/>
          <p:nvPr/>
        </p:nvSpPr>
        <p:spPr>
          <a:xfrm>
            <a:off x="2018164" y="2066408"/>
            <a:ext cx="815567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Select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BeatController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in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Hierarchy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Tab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  <a:p>
            <a:pPr marL="457200" indent="-457200">
              <a:buAutoNum type="arabicPeriod"/>
            </a:pP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DragEventListenerExample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into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Event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Listeners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Array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223119-F6AE-4129-B726-828056CA00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0"/>
          <a:stretch/>
        </p:blipFill>
        <p:spPr>
          <a:xfrm>
            <a:off x="3118514" y="2759978"/>
            <a:ext cx="5816768" cy="405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9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4F9AC7-0E41-4121-9380-694B984AB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39" y="597143"/>
            <a:ext cx="6269722" cy="928637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950D88-6741-4AD3-89EE-9A3F379A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139" y="597143"/>
            <a:ext cx="6269723" cy="652817"/>
          </a:xfrm>
        </p:spPr>
        <p:txBody>
          <a:bodyPr>
            <a:no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Setting </a:t>
            </a:r>
            <a:r>
              <a:rPr lang="pt-BR" sz="48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and</a:t>
            </a:r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48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Calling</a:t>
            </a:r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48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Events</a:t>
            </a:r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in </a:t>
            </a:r>
            <a:r>
              <a:rPr lang="pt-BR" sz="48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Game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AEB984-5738-45FE-8251-6171C1F3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909" y="6273043"/>
            <a:ext cx="419100" cy="4191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D9C7464E-836C-4875-A266-6A6238042359}"/>
              </a:ext>
            </a:extLst>
          </p:cNvPr>
          <p:cNvSpPr txBox="1"/>
          <p:nvPr/>
        </p:nvSpPr>
        <p:spPr>
          <a:xfrm>
            <a:off x="11632910" y="6175178"/>
            <a:ext cx="419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200" u="sng" dirty="0" smtClean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13</a:t>
            </a:r>
            <a:endParaRPr lang="pt-BR" sz="2200" u="sng" dirty="0">
              <a:solidFill>
                <a:schemeClr val="bg1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A1AD1D-A006-415F-8A80-1EDF584F7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0" y="3590487"/>
            <a:ext cx="2087095" cy="31016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09CB288-2D05-417E-8322-B619C1D35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54" y="3739306"/>
            <a:ext cx="7007604" cy="2743287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5E02E364-FA8A-499C-AA00-0D719FE57449}"/>
              </a:ext>
            </a:extLst>
          </p:cNvPr>
          <p:cNvSpPr txBox="1"/>
          <p:nvPr/>
        </p:nvSpPr>
        <p:spPr>
          <a:xfrm>
            <a:off x="2018164" y="1841421"/>
            <a:ext cx="815567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Select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EventListenerExample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  <a:p>
            <a:pPr marL="457200" indent="-457200">
              <a:buAutoNum type="arabicPeriod"/>
            </a:pP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On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Script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Component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Event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Listener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Controller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, set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layer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number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that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object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will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listen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  <a:p>
            <a:pPr marL="457200" indent="-457200">
              <a:buAutoNum type="arabicPeriod"/>
            </a:pP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Double-Click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on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Script</a:t>
            </a:r>
          </a:p>
          <a:p>
            <a:pPr marL="457200" indent="-457200">
              <a:buAutoNum type="arabicPeriod"/>
            </a:pP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Code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actions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in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CallEventAction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() – In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this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example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,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I’ll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set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random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color for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each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event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793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4F9AC7-0E41-4121-9380-694B984AB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39" y="597143"/>
            <a:ext cx="6269722" cy="928637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950D88-6741-4AD3-89EE-9A3F379A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139" y="597143"/>
            <a:ext cx="6269723" cy="652817"/>
          </a:xfrm>
        </p:spPr>
        <p:txBody>
          <a:bodyPr>
            <a:noAutofit/>
          </a:bodyPr>
          <a:lstStyle/>
          <a:p>
            <a:pPr algn="ctr"/>
            <a:r>
              <a:rPr lang="pt-BR" sz="48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Playing</a:t>
            </a:r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48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48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music</a:t>
            </a:r>
            <a:endParaRPr lang="pt-BR" sz="4800" dirty="0">
              <a:solidFill>
                <a:schemeClr val="bg1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AEB984-5738-45FE-8251-6171C1F3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909" y="6273043"/>
            <a:ext cx="419100" cy="4191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D9C7464E-836C-4875-A266-6A6238042359}"/>
              </a:ext>
            </a:extLst>
          </p:cNvPr>
          <p:cNvSpPr txBox="1"/>
          <p:nvPr/>
        </p:nvSpPr>
        <p:spPr>
          <a:xfrm>
            <a:off x="11632910" y="6175178"/>
            <a:ext cx="419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200" u="sng" dirty="0" smtClean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14</a:t>
            </a:r>
            <a:endParaRPr lang="pt-BR" sz="2200" u="sng" dirty="0">
              <a:solidFill>
                <a:schemeClr val="bg1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E02E364-FA8A-499C-AA00-0D719FE57449}"/>
              </a:ext>
            </a:extLst>
          </p:cNvPr>
          <p:cNvSpPr txBox="1"/>
          <p:nvPr/>
        </p:nvSpPr>
        <p:spPr>
          <a:xfrm>
            <a:off x="2018164" y="1672144"/>
            <a:ext cx="8155672" cy="1785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Select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AudioPlayer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  <a:p>
            <a:pPr marL="457200" indent="-457200">
              <a:buAutoNum type="arabicPeriod"/>
            </a:pP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DoubleClick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in Script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Shortcut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for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MusicPlayerController.cs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  <a:p>
            <a:pPr marL="457200" indent="-457200">
              <a:buAutoNum type="arabicPeriod"/>
            </a:pP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can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StartMusic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(),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ResumeMusic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()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or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PauseMusic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()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on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this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script.</a:t>
            </a:r>
          </a:p>
          <a:p>
            <a:pPr marL="457200" indent="-457200">
              <a:buAutoNum type="arabicPeriod"/>
            </a:pP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can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call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this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methods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from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a Button,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or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another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scripts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using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GameObject.Find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(“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AudioPlayer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”).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Getcomponent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&lt;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MusicPlayerController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&gt;();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D51207-AF95-413E-AD2C-3944712880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1"/>
          <a:stretch/>
        </p:blipFill>
        <p:spPr>
          <a:xfrm>
            <a:off x="234891" y="3763865"/>
            <a:ext cx="6437956" cy="24113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055BE3A-9B84-4ED3-92E8-59AD560F2D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91" y="3613570"/>
            <a:ext cx="4463939" cy="26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50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4F9AC7-0E41-4121-9380-694B984AB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39" y="597143"/>
            <a:ext cx="6269722" cy="928637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950D88-6741-4AD3-89EE-9A3F379A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139" y="597143"/>
            <a:ext cx="6269723" cy="652817"/>
          </a:xfrm>
        </p:spPr>
        <p:txBody>
          <a:bodyPr>
            <a:no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Setting Time Offset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AEB984-5738-45FE-8251-6171C1F3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909" y="6273043"/>
            <a:ext cx="419100" cy="4191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D9C7464E-836C-4875-A266-6A6238042359}"/>
              </a:ext>
            </a:extLst>
          </p:cNvPr>
          <p:cNvSpPr txBox="1"/>
          <p:nvPr/>
        </p:nvSpPr>
        <p:spPr>
          <a:xfrm>
            <a:off x="11632910" y="6175178"/>
            <a:ext cx="419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200" u="sng" dirty="0" smtClean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15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36CDAF-E74F-4916-ABB2-BDC5C4CB4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90" y="3100746"/>
            <a:ext cx="3029373" cy="3381847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A3DC85A1-C26D-4272-B8E6-492933AAE29C}"/>
              </a:ext>
            </a:extLst>
          </p:cNvPr>
          <p:cNvSpPr txBox="1"/>
          <p:nvPr/>
        </p:nvSpPr>
        <p:spPr>
          <a:xfrm>
            <a:off x="2018164" y="2349252"/>
            <a:ext cx="815567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can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set na offset in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second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if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want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a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delay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between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music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event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generation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1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>
            <a:extLst>
              <a:ext uri="{FF2B5EF4-FFF2-40B4-BE49-F238E27FC236}">
                <a16:creationId xmlns:a16="http://schemas.microsoft.com/office/drawing/2014/main" id="{82F416EA-56EB-433C-AB89-810D5F92BBD7}"/>
              </a:ext>
            </a:extLst>
          </p:cNvPr>
          <p:cNvSpPr txBox="1"/>
          <p:nvPr/>
        </p:nvSpPr>
        <p:spPr>
          <a:xfrm>
            <a:off x="1009124" y="3721273"/>
            <a:ext cx="41333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......................................................................................................... 10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13F76E3-4CDC-4454-A572-08DE9D89C82A}"/>
              </a:ext>
            </a:extLst>
          </p:cNvPr>
          <p:cNvSpPr txBox="1"/>
          <p:nvPr/>
        </p:nvSpPr>
        <p:spPr>
          <a:xfrm>
            <a:off x="1009122" y="4460959"/>
            <a:ext cx="41333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......................................................................................................... 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15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4F9AC7-0E41-4121-9380-694B984AB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39" y="597143"/>
            <a:ext cx="6269722" cy="928637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950D88-6741-4AD3-89EE-9A3F379A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139" y="597143"/>
            <a:ext cx="6269723" cy="65281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Summary</a:t>
            </a:r>
            <a:endParaRPr lang="pt-BR" sz="6000" dirty="0">
              <a:solidFill>
                <a:schemeClr val="bg1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AEB984-5738-45FE-8251-6171C1F3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909" y="6273043"/>
            <a:ext cx="419100" cy="4191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C13934-5978-4D40-8C92-86360D65C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26" y="2280582"/>
            <a:ext cx="228600" cy="2667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F14BC3D-63F1-4669-819D-669C6B5D9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26" y="2651095"/>
            <a:ext cx="228600" cy="2667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B437C87-F457-4845-9BFF-AD84A9740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26" y="3021608"/>
            <a:ext cx="228600" cy="2667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F00911F-EA44-4C48-8061-130CDDDD3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26" y="3392121"/>
            <a:ext cx="228600" cy="2667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91BF5C6-1DC2-4A08-8B4E-CF79DA549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26" y="3762634"/>
            <a:ext cx="228600" cy="2667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B4A298A-59BD-4A34-A39D-3B1C30F53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26" y="4133147"/>
            <a:ext cx="228600" cy="2667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492A7E8-4F0A-481B-A850-046852600E18}"/>
              </a:ext>
            </a:extLst>
          </p:cNvPr>
          <p:cNvSpPr txBox="1"/>
          <p:nvPr/>
        </p:nvSpPr>
        <p:spPr>
          <a:xfrm>
            <a:off x="1009127" y="2125512"/>
            <a:ext cx="260897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Getting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Started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5F1F11F-A0ED-4D0B-AED6-FA7C3BF07177}"/>
              </a:ext>
            </a:extLst>
          </p:cNvPr>
          <p:cNvSpPr txBox="1"/>
          <p:nvPr/>
        </p:nvSpPr>
        <p:spPr>
          <a:xfrm>
            <a:off x="1009127" y="2494306"/>
            <a:ext cx="260897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Preparing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The Music Editor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43CA3BD-4C06-4983-9E5D-A6E7D5F63A8C}"/>
              </a:ext>
            </a:extLst>
          </p:cNvPr>
          <p:cNvSpPr txBox="1"/>
          <p:nvPr/>
        </p:nvSpPr>
        <p:spPr>
          <a:xfrm>
            <a:off x="1009127" y="2861120"/>
            <a:ext cx="260897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Mapping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First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Music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652436B-42F3-454D-BB2B-873183924528}"/>
              </a:ext>
            </a:extLst>
          </p:cNvPr>
          <p:cNvSpPr txBox="1"/>
          <p:nvPr/>
        </p:nvSpPr>
        <p:spPr>
          <a:xfrm>
            <a:off x="1009127" y="3231633"/>
            <a:ext cx="276592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Finishing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Saving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Music Map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49FF782-8FAE-4A59-8744-527C6F9B5C55}"/>
              </a:ext>
            </a:extLst>
          </p:cNvPr>
          <p:cNvSpPr txBox="1"/>
          <p:nvPr/>
        </p:nvSpPr>
        <p:spPr>
          <a:xfrm>
            <a:off x="1009126" y="3603367"/>
            <a:ext cx="35460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Setting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Calling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Events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in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Game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51467DE-E25C-484C-A58D-4495D1C5B387}"/>
              </a:ext>
            </a:extLst>
          </p:cNvPr>
          <p:cNvSpPr txBox="1"/>
          <p:nvPr/>
        </p:nvSpPr>
        <p:spPr>
          <a:xfrm>
            <a:off x="1009127" y="3968960"/>
            <a:ext cx="260897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Playing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Music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820AF6F-D9C8-48A9-9C25-070B6AE0109D}"/>
              </a:ext>
            </a:extLst>
          </p:cNvPr>
          <p:cNvSpPr txBox="1"/>
          <p:nvPr/>
        </p:nvSpPr>
        <p:spPr>
          <a:xfrm>
            <a:off x="1009126" y="2230655"/>
            <a:ext cx="41333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......................................................................................................... 02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8C12C53-DEBE-4792-A045-5264FEC62CEB}"/>
              </a:ext>
            </a:extLst>
          </p:cNvPr>
          <p:cNvSpPr txBox="1"/>
          <p:nvPr/>
        </p:nvSpPr>
        <p:spPr>
          <a:xfrm>
            <a:off x="1009125" y="2601168"/>
            <a:ext cx="41333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......................................................................................................... 04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46ABEEC-2435-4F50-91A9-CB160914F666}"/>
              </a:ext>
            </a:extLst>
          </p:cNvPr>
          <p:cNvSpPr txBox="1"/>
          <p:nvPr/>
        </p:nvSpPr>
        <p:spPr>
          <a:xfrm>
            <a:off x="1009125" y="2971681"/>
            <a:ext cx="41333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......................................................................................................... 06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DF3A7D0-5CF3-4298-BBB2-85172FA32D49}"/>
              </a:ext>
            </a:extLst>
          </p:cNvPr>
          <p:cNvSpPr txBox="1"/>
          <p:nvPr/>
        </p:nvSpPr>
        <p:spPr>
          <a:xfrm>
            <a:off x="1009125" y="3348472"/>
            <a:ext cx="41333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......................................................................................................... 08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9C7464E-836C-4875-A266-6A6238042359}"/>
              </a:ext>
            </a:extLst>
          </p:cNvPr>
          <p:cNvSpPr txBox="1"/>
          <p:nvPr/>
        </p:nvSpPr>
        <p:spPr>
          <a:xfrm>
            <a:off x="11632910" y="6175178"/>
            <a:ext cx="419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200" u="sng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01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3C2589ED-A638-4704-9A6D-C41035B0F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23" y="4516569"/>
            <a:ext cx="228600" cy="266700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66AA4948-539B-4B40-99B3-38947184E219}"/>
              </a:ext>
            </a:extLst>
          </p:cNvPr>
          <p:cNvSpPr txBox="1"/>
          <p:nvPr/>
        </p:nvSpPr>
        <p:spPr>
          <a:xfrm>
            <a:off x="1009124" y="4352382"/>
            <a:ext cx="260897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Setting Time Offset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6DC4FC6-9B5E-4B48-AC56-FDCE0E4CD20D}"/>
              </a:ext>
            </a:extLst>
          </p:cNvPr>
          <p:cNvSpPr txBox="1"/>
          <p:nvPr/>
        </p:nvSpPr>
        <p:spPr>
          <a:xfrm>
            <a:off x="1009123" y="4068449"/>
            <a:ext cx="41333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......................................................................................................... </a:t>
            </a:r>
            <a:r>
              <a:rPr lang="pt-BR" sz="2200" dirty="0" smtClean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14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0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4F9AC7-0E41-4121-9380-694B984AB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39" y="597143"/>
            <a:ext cx="6269722" cy="928637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950D88-6741-4AD3-89EE-9A3F379A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139" y="597143"/>
            <a:ext cx="6269723" cy="65281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Getting</a:t>
            </a:r>
            <a:r>
              <a:rPr lang="pt-BR" sz="60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60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Started</a:t>
            </a:r>
            <a:r>
              <a:rPr lang="pt-BR" sz="60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AEB984-5738-45FE-8251-6171C1F3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909" y="6273043"/>
            <a:ext cx="419100" cy="4191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492A7E8-4F0A-481B-A850-046852600E18}"/>
              </a:ext>
            </a:extLst>
          </p:cNvPr>
          <p:cNvSpPr txBox="1"/>
          <p:nvPr/>
        </p:nvSpPr>
        <p:spPr>
          <a:xfrm>
            <a:off x="2018164" y="2536448"/>
            <a:ext cx="8155672" cy="1785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Rhythm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Framework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is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a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powerful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simple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tool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that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will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increase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speed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of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Rhythm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Based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Game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development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.</a:t>
            </a:r>
          </a:p>
          <a:p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  <a:p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The framework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has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editor,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who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uses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informations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of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music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, as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music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lenght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music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bpm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to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create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map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of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beats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who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will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be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used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in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game for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event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driven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actions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call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9C7464E-836C-4875-A266-6A6238042359}"/>
              </a:ext>
            </a:extLst>
          </p:cNvPr>
          <p:cNvSpPr txBox="1"/>
          <p:nvPr/>
        </p:nvSpPr>
        <p:spPr>
          <a:xfrm>
            <a:off x="11632910" y="6175178"/>
            <a:ext cx="419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200" u="sng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70282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4F9AC7-0E41-4121-9380-694B984AB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39" y="597143"/>
            <a:ext cx="6269722" cy="928637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950D88-6741-4AD3-89EE-9A3F379A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139" y="597143"/>
            <a:ext cx="6269723" cy="65281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Getting</a:t>
            </a:r>
            <a:r>
              <a:rPr lang="pt-BR" sz="60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60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Started</a:t>
            </a:r>
            <a:r>
              <a:rPr lang="pt-BR" sz="60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AEB984-5738-45FE-8251-6171C1F3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909" y="6273043"/>
            <a:ext cx="419100" cy="4191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D9C7464E-836C-4875-A266-6A6238042359}"/>
              </a:ext>
            </a:extLst>
          </p:cNvPr>
          <p:cNvSpPr txBox="1"/>
          <p:nvPr/>
        </p:nvSpPr>
        <p:spPr>
          <a:xfrm>
            <a:off x="11632910" y="6175178"/>
            <a:ext cx="419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200" u="sng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03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77F724C-CDC2-464B-9E01-E542B89C63C0}"/>
              </a:ext>
            </a:extLst>
          </p:cNvPr>
          <p:cNvSpPr txBox="1"/>
          <p:nvPr/>
        </p:nvSpPr>
        <p:spPr>
          <a:xfrm>
            <a:off x="2018164" y="2439677"/>
            <a:ext cx="8155672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This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document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will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help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to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use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framework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properly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. The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following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pages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contains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instructions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about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tool.</a:t>
            </a:r>
          </a:p>
          <a:p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  <a:p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This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asset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contains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:</a:t>
            </a:r>
          </a:p>
          <a:p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All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source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code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  <a:p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scene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that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will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be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editor</a:t>
            </a:r>
          </a:p>
          <a:p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mini game as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example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  <a:p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mapped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music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(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Vaporwave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556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4F9AC7-0E41-4121-9380-694B984AB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39" y="597143"/>
            <a:ext cx="6269722" cy="928637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950D88-6741-4AD3-89EE-9A3F379A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139" y="597143"/>
            <a:ext cx="6269723" cy="65281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Preparing</a:t>
            </a:r>
            <a:r>
              <a:rPr lang="pt-BR" sz="60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The Music Editor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AEB984-5738-45FE-8251-6171C1F3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909" y="6273043"/>
            <a:ext cx="419100" cy="4191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D9C7464E-836C-4875-A266-6A6238042359}"/>
              </a:ext>
            </a:extLst>
          </p:cNvPr>
          <p:cNvSpPr txBox="1"/>
          <p:nvPr/>
        </p:nvSpPr>
        <p:spPr>
          <a:xfrm>
            <a:off x="11632910" y="6175178"/>
            <a:ext cx="419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200" u="sng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04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88C5C52-C043-4D7B-A5E7-F6B8B2604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73" y="3643059"/>
            <a:ext cx="8752598" cy="2963006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9EAB41E1-1B8F-48BC-8B2C-A8E978A2412F}"/>
              </a:ext>
            </a:extLst>
          </p:cNvPr>
          <p:cNvSpPr txBox="1"/>
          <p:nvPr/>
        </p:nvSpPr>
        <p:spPr>
          <a:xfrm>
            <a:off x="2018163" y="1968605"/>
            <a:ext cx="815567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AutoNum type="arabicPeriod"/>
            </a:pP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Open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Rhythm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Window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Settings: top menu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Rhythm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&gt; Project Settings</a:t>
            </a:r>
          </a:p>
          <a:p>
            <a:pPr marL="457200" indent="-457200">
              <a:buAutoNum type="arabicPeriod"/>
            </a:pP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Set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AudioClip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  <a:p>
            <a:pPr marL="457200" indent="-457200">
              <a:buAutoNum type="arabicPeriod"/>
            </a:pP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Set Music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Bpm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Field.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have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to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know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Bpm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of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music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  <a:p>
            <a:pPr marL="457200" indent="-457200">
              <a:buAutoNum type="arabicPeriod"/>
            </a:pP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Set times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between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beats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generated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(Min 1 Max 4), More times = More beats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generated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for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map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1851F1E-AC11-41FE-B62B-0C5844959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006" y="3964171"/>
            <a:ext cx="2301421" cy="2156859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C1EE763D-C278-4E9B-8E7A-216BA8546AC8}"/>
              </a:ext>
            </a:extLst>
          </p:cNvPr>
          <p:cNvSpPr txBox="1"/>
          <p:nvPr/>
        </p:nvSpPr>
        <p:spPr>
          <a:xfrm>
            <a:off x="9514229" y="3506210"/>
            <a:ext cx="238419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200" dirty="0" err="1">
                <a:solidFill>
                  <a:schemeClr val="accent2">
                    <a:lumMod val="75000"/>
                  </a:schemeClr>
                </a:solidFill>
                <a:latin typeface="m3x6" panose="02000603000000000000" pitchFamily="2" charset="0"/>
                <a:ea typeface="m3x6" panose="02000603000000000000" pitchFamily="2" charset="0"/>
              </a:rPr>
              <a:t>My</a:t>
            </a:r>
            <a:r>
              <a:rPr lang="pt-BR" sz="2200" dirty="0">
                <a:solidFill>
                  <a:schemeClr val="accent2">
                    <a:lumMod val="75000"/>
                  </a:schemeClr>
                </a:solidFill>
                <a:latin typeface="m3x6" panose="02000603000000000000" pitchFamily="2" charset="0"/>
                <a:ea typeface="m3x6" panose="02000603000000000000" pitchFamily="2" charset="0"/>
              </a:rPr>
              <a:t> settings for </a:t>
            </a:r>
            <a:r>
              <a:rPr lang="pt-BR" sz="2200" dirty="0" err="1">
                <a:solidFill>
                  <a:schemeClr val="accent2">
                    <a:lumMod val="75000"/>
                  </a:schemeClr>
                </a:solidFill>
                <a:latin typeface="m3x6" panose="02000603000000000000" pitchFamily="2" charset="0"/>
                <a:ea typeface="m3x6" panose="02000603000000000000" pitchFamily="2" charset="0"/>
              </a:rPr>
              <a:t>example</a:t>
            </a:r>
            <a:r>
              <a:rPr lang="pt-BR" sz="2200" dirty="0">
                <a:solidFill>
                  <a:schemeClr val="accent2">
                    <a:lumMod val="75000"/>
                  </a:schemeClr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chemeClr val="accent2">
                    <a:lumMod val="75000"/>
                  </a:schemeClr>
                </a:solidFill>
                <a:latin typeface="m3x6" panose="02000603000000000000" pitchFamily="2" charset="0"/>
                <a:ea typeface="m3x6" panose="02000603000000000000" pitchFamily="2" charset="0"/>
              </a:rPr>
              <a:t>music</a:t>
            </a:r>
            <a:r>
              <a:rPr lang="pt-BR" sz="2200" dirty="0">
                <a:solidFill>
                  <a:schemeClr val="accent2">
                    <a:lumMod val="75000"/>
                  </a:schemeClr>
                </a:solidFill>
                <a:latin typeface="m3x6" panose="02000603000000000000" pitchFamily="2" charset="0"/>
                <a:ea typeface="m3x6" panose="02000603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737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4F9AC7-0E41-4121-9380-694B984AB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39" y="597143"/>
            <a:ext cx="6269722" cy="928637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950D88-6741-4AD3-89EE-9A3F379A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139" y="597143"/>
            <a:ext cx="6269723" cy="65281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Preparing</a:t>
            </a:r>
            <a:r>
              <a:rPr lang="pt-BR" sz="60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The Music Editor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AEB984-5738-45FE-8251-6171C1F3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909" y="6273043"/>
            <a:ext cx="419100" cy="4191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D9C7464E-836C-4875-A266-6A6238042359}"/>
              </a:ext>
            </a:extLst>
          </p:cNvPr>
          <p:cNvSpPr txBox="1"/>
          <p:nvPr/>
        </p:nvSpPr>
        <p:spPr>
          <a:xfrm>
            <a:off x="11632910" y="6175178"/>
            <a:ext cx="419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200" u="sng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05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3E547A6-EC1F-4DA3-97AC-C5B0DB5A2684}"/>
              </a:ext>
            </a:extLst>
          </p:cNvPr>
          <p:cNvSpPr txBox="1"/>
          <p:nvPr/>
        </p:nvSpPr>
        <p:spPr>
          <a:xfrm>
            <a:off x="2018163" y="1968605"/>
            <a:ext cx="815567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AutoNum type="arabicPeriod"/>
            </a:pP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Press Play in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Unity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Editor</a:t>
            </a:r>
          </a:p>
          <a:p>
            <a:pPr marL="457200" indent="-457200">
              <a:buAutoNum type="arabicPeriod"/>
            </a:pP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Press Play in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Rhythm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Editor Music Player.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can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Backward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Forward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music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  <a:p>
            <a:pPr marL="457200" indent="-457200">
              <a:buAutoNum type="arabicPeriod"/>
            </a:pP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Click +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to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add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first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layer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  <a:p>
            <a:pPr marL="457200" indent="-457200">
              <a:buAutoNum type="arabicPeriod"/>
            </a:pP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Set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layer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name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EA81186-E1A3-4916-B014-D622AE2D2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01" y="3560172"/>
            <a:ext cx="5939406" cy="313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5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4F9AC7-0E41-4121-9380-694B984AB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39" y="597143"/>
            <a:ext cx="6269722" cy="928637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950D88-6741-4AD3-89EE-9A3F379A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139" y="597143"/>
            <a:ext cx="6269723" cy="65281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Mapping </a:t>
            </a:r>
            <a:r>
              <a:rPr lang="pt-BR" sz="60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60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60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First</a:t>
            </a:r>
            <a:r>
              <a:rPr lang="pt-BR" sz="60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Music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AEB984-5738-45FE-8251-6171C1F3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909" y="6273043"/>
            <a:ext cx="419100" cy="4191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D9C7464E-836C-4875-A266-6A6238042359}"/>
              </a:ext>
            </a:extLst>
          </p:cNvPr>
          <p:cNvSpPr txBox="1"/>
          <p:nvPr/>
        </p:nvSpPr>
        <p:spPr>
          <a:xfrm>
            <a:off x="11632910" y="6175178"/>
            <a:ext cx="419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200" u="sng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06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549377B-2930-4024-901E-4656FC8942B8}"/>
              </a:ext>
            </a:extLst>
          </p:cNvPr>
          <p:cNvSpPr txBox="1"/>
          <p:nvPr/>
        </p:nvSpPr>
        <p:spPr>
          <a:xfrm>
            <a:off x="2018163" y="1968605"/>
            <a:ext cx="815567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AutoNum type="arabicPeriod"/>
            </a:pP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Select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Piano 1 beats.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can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use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scrollwheel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of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mouse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to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scroll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timeline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If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music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is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going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to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fast,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can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set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speed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in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AudioPlayer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Object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, in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AudioSource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&gt;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Pitch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  <a:p>
            <a:pPr marL="457200" indent="-457200">
              <a:buAutoNum type="arabicPeriod"/>
            </a:pP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can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forward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Backward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music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any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time</a:t>
            </a:r>
          </a:p>
          <a:p>
            <a:pPr marL="457200" indent="-457200">
              <a:buAutoNum type="arabicPeriod"/>
            </a:pPr>
            <a:r>
              <a:rPr lang="pt-BR" sz="2200" dirty="0" err="1">
                <a:solidFill>
                  <a:srgbClr val="FF0000"/>
                </a:solidFill>
                <a:latin typeface="m3x6" panose="02000603000000000000" pitchFamily="2" charset="0"/>
                <a:ea typeface="m3x6" panose="02000603000000000000" pitchFamily="2" charset="0"/>
              </a:rPr>
              <a:t>Shortcut</a:t>
            </a:r>
            <a:r>
              <a:rPr lang="pt-BR" sz="2200" dirty="0">
                <a:solidFill>
                  <a:srgbClr val="FF0000"/>
                </a:solidFill>
                <a:latin typeface="m3x6" panose="02000603000000000000" pitchFamily="2" charset="0"/>
                <a:ea typeface="m3x6" panose="02000603000000000000" pitchFamily="2" charset="0"/>
              </a:rPr>
              <a:t> Keys for: </a:t>
            </a:r>
            <a:r>
              <a:rPr lang="pt-BR" sz="2200" dirty="0" err="1">
                <a:solidFill>
                  <a:srgbClr val="FF0000"/>
                </a:solidFill>
                <a:latin typeface="m3x6" panose="02000603000000000000" pitchFamily="2" charset="0"/>
                <a:ea typeface="m3x6" panose="02000603000000000000" pitchFamily="2" charset="0"/>
              </a:rPr>
              <a:t>Backward</a:t>
            </a:r>
            <a:r>
              <a:rPr lang="pt-BR" sz="2200" dirty="0">
                <a:solidFill>
                  <a:srgbClr val="FF0000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FF0000"/>
                </a:solidFill>
                <a:latin typeface="m3x6" panose="02000603000000000000" pitchFamily="2" charset="0"/>
                <a:ea typeface="m3x6" panose="02000603000000000000" pitchFamily="2" charset="0"/>
              </a:rPr>
              <a:t>is</a:t>
            </a:r>
            <a:r>
              <a:rPr lang="pt-BR" sz="2200" dirty="0">
                <a:solidFill>
                  <a:srgbClr val="FF0000"/>
                </a:solidFill>
                <a:latin typeface="m3x6" panose="02000603000000000000" pitchFamily="2" charset="0"/>
                <a:ea typeface="m3x6" panose="02000603000000000000" pitchFamily="2" charset="0"/>
              </a:rPr>
              <a:t> Q, Play/pause </a:t>
            </a:r>
            <a:r>
              <a:rPr lang="pt-BR" sz="2200" dirty="0" err="1">
                <a:solidFill>
                  <a:srgbClr val="FF0000"/>
                </a:solidFill>
                <a:latin typeface="m3x6" panose="02000603000000000000" pitchFamily="2" charset="0"/>
                <a:ea typeface="m3x6" panose="02000603000000000000" pitchFamily="2" charset="0"/>
              </a:rPr>
              <a:t>is</a:t>
            </a:r>
            <a:r>
              <a:rPr lang="pt-BR" sz="2200" dirty="0">
                <a:solidFill>
                  <a:srgbClr val="FF0000"/>
                </a:solidFill>
                <a:latin typeface="m3x6" panose="02000603000000000000" pitchFamily="2" charset="0"/>
                <a:ea typeface="m3x6" panose="02000603000000000000" pitchFamily="2" charset="0"/>
              </a:rPr>
              <a:t> W, </a:t>
            </a:r>
            <a:r>
              <a:rPr lang="pt-BR" sz="2200" dirty="0" err="1">
                <a:solidFill>
                  <a:srgbClr val="FF0000"/>
                </a:solidFill>
                <a:latin typeface="m3x6" panose="02000603000000000000" pitchFamily="2" charset="0"/>
                <a:ea typeface="m3x6" panose="02000603000000000000" pitchFamily="2" charset="0"/>
              </a:rPr>
              <a:t>Forward</a:t>
            </a:r>
            <a:r>
              <a:rPr lang="pt-BR" sz="2200" dirty="0">
                <a:solidFill>
                  <a:srgbClr val="FF0000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FF0000"/>
                </a:solidFill>
                <a:latin typeface="m3x6" panose="02000603000000000000" pitchFamily="2" charset="0"/>
                <a:ea typeface="m3x6" panose="02000603000000000000" pitchFamily="2" charset="0"/>
              </a:rPr>
              <a:t>is</a:t>
            </a:r>
            <a:r>
              <a:rPr lang="pt-BR" sz="2200" dirty="0">
                <a:solidFill>
                  <a:srgbClr val="FF0000"/>
                </a:solidFill>
                <a:latin typeface="m3x6" panose="02000603000000000000" pitchFamily="2" charset="0"/>
                <a:ea typeface="m3x6" panose="02000603000000000000" pitchFamily="2" charset="0"/>
              </a:rPr>
              <a:t> 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98C049-95A0-4891-A6B9-2416BD2C7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21" y="3857980"/>
            <a:ext cx="9991288" cy="215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9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4F9AC7-0E41-4121-9380-694B984AB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39" y="597143"/>
            <a:ext cx="6269722" cy="928637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950D88-6741-4AD3-89EE-9A3F379A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139" y="597143"/>
            <a:ext cx="6269723" cy="65281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Mapping </a:t>
            </a:r>
            <a:r>
              <a:rPr lang="pt-BR" sz="60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60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60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First</a:t>
            </a:r>
            <a:r>
              <a:rPr lang="pt-BR" sz="60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Music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AEB984-5738-45FE-8251-6171C1F3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909" y="6273043"/>
            <a:ext cx="419100" cy="4191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D9C7464E-836C-4875-A266-6A6238042359}"/>
              </a:ext>
            </a:extLst>
          </p:cNvPr>
          <p:cNvSpPr txBox="1"/>
          <p:nvPr/>
        </p:nvSpPr>
        <p:spPr>
          <a:xfrm>
            <a:off x="11632910" y="6175178"/>
            <a:ext cx="419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200" u="sng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07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2B5013-CE7E-4787-B89F-F1671F193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57" y="3885100"/>
            <a:ext cx="5210086" cy="2524411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6F367A1F-6623-4148-B73A-DF99561DC875}"/>
              </a:ext>
            </a:extLst>
          </p:cNvPr>
          <p:cNvSpPr txBox="1"/>
          <p:nvPr/>
        </p:nvSpPr>
        <p:spPr>
          <a:xfrm>
            <a:off x="2018163" y="2137882"/>
            <a:ext cx="815567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AutoNum type="arabicPeriod"/>
            </a:pP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Add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new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layers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  <a:p>
            <a:pPr marL="457200" indent="-457200">
              <a:buAutoNum type="arabicPeriod"/>
            </a:pP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Select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more beats</a:t>
            </a:r>
          </a:p>
          <a:p>
            <a:pPr marL="457200" indent="-457200">
              <a:buAutoNum type="arabicPeriod"/>
            </a:pP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Each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selected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beat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represents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event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in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362434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4F9AC7-0E41-4121-9380-694B984AB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39" y="597143"/>
            <a:ext cx="6269722" cy="928637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950D88-6741-4AD3-89EE-9A3F379A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139" y="597143"/>
            <a:ext cx="6269723" cy="65281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Finishing</a:t>
            </a:r>
            <a:r>
              <a:rPr lang="pt-BR" sz="60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60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and</a:t>
            </a:r>
            <a:r>
              <a:rPr lang="pt-BR" sz="60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60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Saving</a:t>
            </a:r>
            <a:r>
              <a:rPr lang="pt-BR" sz="60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6000" dirty="0" err="1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6000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 Music Map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AEB984-5738-45FE-8251-6171C1F3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909" y="6273043"/>
            <a:ext cx="419100" cy="4191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D9C7464E-836C-4875-A266-6A6238042359}"/>
              </a:ext>
            </a:extLst>
          </p:cNvPr>
          <p:cNvSpPr txBox="1"/>
          <p:nvPr/>
        </p:nvSpPr>
        <p:spPr>
          <a:xfrm>
            <a:off x="11632910" y="6175178"/>
            <a:ext cx="419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200" u="sng" dirty="0">
                <a:solidFill>
                  <a:schemeClr val="bg1"/>
                </a:solidFill>
                <a:latin typeface="m3x6" panose="02000603000000000000" pitchFamily="2" charset="0"/>
                <a:ea typeface="m3x6" panose="02000603000000000000" pitchFamily="2" charset="0"/>
              </a:rPr>
              <a:t>08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425BC68-3740-4A5E-8A44-5ECDF6160EEC}"/>
              </a:ext>
            </a:extLst>
          </p:cNvPr>
          <p:cNvSpPr txBox="1"/>
          <p:nvPr/>
        </p:nvSpPr>
        <p:spPr>
          <a:xfrm>
            <a:off x="2018164" y="1835413"/>
            <a:ext cx="8155672" cy="1785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AutoNum type="arabicPeriod"/>
            </a:pP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In Play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Mode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, go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back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to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Rhythm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Project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Window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Set a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Name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to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Save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  <a:p>
            <a:pPr marL="457200" indent="-457200">
              <a:buAutoNum type="arabicPeriod"/>
            </a:pP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Click in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Save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Button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and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Exit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Play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Mode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  <a:p>
            <a:pPr marL="457200" indent="-457200">
              <a:buAutoNum type="arabicPeriod"/>
            </a:pP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JSON file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will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be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created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in root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of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Assets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folder</a:t>
            </a:r>
          </a:p>
          <a:p>
            <a:pPr marL="457200" indent="-457200">
              <a:buAutoNum type="arabicPeriod"/>
            </a:pP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must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remember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Layer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Quantity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, for future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modifications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on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your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map. In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this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example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we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have</a:t>
            </a:r>
            <a:r>
              <a:rPr lang="pt-BR" sz="2200" dirty="0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 </a:t>
            </a:r>
            <a:r>
              <a:rPr lang="pt-BR" sz="2200" dirty="0" err="1">
                <a:solidFill>
                  <a:srgbClr val="5E563C"/>
                </a:solidFill>
                <a:latin typeface="m3x6" panose="02000603000000000000" pitchFamily="2" charset="0"/>
                <a:ea typeface="m3x6" panose="02000603000000000000" pitchFamily="2" charset="0"/>
              </a:rPr>
              <a:t>three</a:t>
            </a:r>
            <a:endParaRPr lang="pt-BR" sz="2200" dirty="0">
              <a:solidFill>
                <a:srgbClr val="5E563C"/>
              </a:solidFill>
              <a:latin typeface="m3x6" panose="02000603000000000000" pitchFamily="2" charset="0"/>
              <a:ea typeface="m3x6" panose="02000603000000000000" pitchFamily="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189ADCC-CE9D-4B26-B15A-385D3CE4B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67" y="3768259"/>
            <a:ext cx="8682605" cy="28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14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680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m3x6</vt:lpstr>
      <vt:lpstr>Tema do Office</vt:lpstr>
      <vt:lpstr>Rhythm Framework</vt:lpstr>
      <vt:lpstr>Summary</vt:lpstr>
      <vt:lpstr>Getting Started </vt:lpstr>
      <vt:lpstr>Getting Started </vt:lpstr>
      <vt:lpstr>Preparing The Music Editor</vt:lpstr>
      <vt:lpstr>Preparing The Music Editor</vt:lpstr>
      <vt:lpstr>Mapping Your First Music</vt:lpstr>
      <vt:lpstr>Mapping Your First Music</vt:lpstr>
      <vt:lpstr>Finishing and Saving Your Music Map</vt:lpstr>
      <vt:lpstr>Finishing and Saving Your Music Map</vt:lpstr>
      <vt:lpstr>Setting and Calling Events in Your Game</vt:lpstr>
      <vt:lpstr>Setting and Calling Events in Your Game</vt:lpstr>
      <vt:lpstr>Setting and Calling Events in Your Game</vt:lpstr>
      <vt:lpstr>Setting and Calling Events in Your Game</vt:lpstr>
      <vt:lpstr>Playing your music</vt:lpstr>
      <vt:lpstr>Setting Time Offset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Rhythm Framework</dc:title>
  <dc:creator>Kiyo - João Marcus</dc:creator>
  <cp:lastModifiedBy>Next Frame</cp:lastModifiedBy>
  <cp:revision>23</cp:revision>
  <dcterms:created xsi:type="dcterms:W3CDTF">2019-03-12T00:44:14Z</dcterms:created>
  <dcterms:modified xsi:type="dcterms:W3CDTF">2019-03-28T15:13:28Z</dcterms:modified>
</cp:coreProperties>
</file>