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858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74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448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988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31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8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552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557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097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616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756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C8C4-136B-4059-B37E-BF44AEE62A14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9A7F-0ED2-4584-8212-5BBC07E1A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422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수업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03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" y="838200"/>
            <a:ext cx="88011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9606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" y="466725"/>
            <a:ext cx="870585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332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메소드</a:t>
            </a:r>
            <a:endParaRPr lang="ko-KR" altLang="en-US" b="1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일련의 </a:t>
            </a:r>
            <a:r>
              <a:rPr lang="ko-KR" altLang="en-US" dirty="0"/>
              <a:t>코드를 단순화한 문법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메소드라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 err="1"/>
              <a:t>메소드는</a:t>
            </a:r>
            <a:r>
              <a:rPr lang="ko-KR" altLang="en-US" dirty="0"/>
              <a:t> 입력에 따른 결과를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 descr="클라우드스터딩-자바-메소드-정의-및-특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4096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988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메소드</a:t>
            </a:r>
            <a:r>
              <a:rPr lang="ko-KR" altLang="en-US" b="1" dirty="0"/>
              <a:t> 호출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만들진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사용하는 것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메소드</a:t>
            </a:r>
            <a:r>
              <a:rPr lang="ko-KR" altLang="en-US" dirty="0"/>
              <a:t> 호출이라 한다</a:t>
            </a:r>
            <a:r>
              <a:rPr lang="en-US" altLang="ko-KR" dirty="0"/>
              <a:t>. </a:t>
            </a:r>
            <a:r>
              <a:rPr lang="ko-KR" altLang="en-US" dirty="0"/>
              <a:t>아래는 절댓값</a:t>
            </a:r>
            <a:r>
              <a:rPr lang="en-US" altLang="ko-KR" dirty="0"/>
              <a:t>, </a:t>
            </a:r>
            <a:r>
              <a:rPr lang="ko-KR" altLang="en-US" dirty="0"/>
              <a:t>반올림을 반환하는 예이다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 descr="클라우드스터딩-자바-메소드-호출-예-Math-abs-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3042"/>
            <a:ext cx="8572663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224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메소드</a:t>
            </a:r>
            <a:r>
              <a:rPr lang="ko-KR" altLang="en-US" b="1" dirty="0"/>
              <a:t> 구조</a:t>
            </a:r>
          </a:p>
          <a:p>
            <a:endParaRPr lang="en-US" altLang="ko-KR" dirty="0" smtClean="0"/>
          </a:p>
          <a:p>
            <a:pPr marL="285750" indent="-285750">
              <a:buFont typeface="Wingdings"/>
              <a:buChar char="è"/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만들려면</a:t>
            </a:r>
            <a:r>
              <a:rPr lang="en-US" altLang="ko-KR" dirty="0"/>
              <a:t>, </a:t>
            </a:r>
            <a:r>
              <a:rPr lang="ko-KR" altLang="en-US" dirty="0"/>
              <a:t>그 구성 요소를 알아야 한다</a:t>
            </a:r>
            <a:r>
              <a:rPr lang="en-US" altLang="ko-KR" dirty="0"/>
              <a:t>. </a:t>
            </a:r>
            <a:r>
              <a:rPr lang="ko-KR" altLang="en-US" dirty="0" err="1"/>
              <a:t>메소드는</a:t>
            </a:r>
            <a:r>
              <a:rPr lang="ko-KR" altLang="en-US" dirty="0"/>
              <a:t> 크게 </a:t>
            </a:r>
            <a:r>
              <a:rPr lang="en-US" altLang="ko-KR" dirty="0"/>
              <a:t>4</a:t>
            </a:r>
            <a:r>
              <a:rPr lang="ko-KR" altLang="en-US" dirty="0"/>
              <a:t>가지로 이루어져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   ① </a:t>
            </a:r>
            <a:r>
              <a:rPr lang="ko-KR" altLang="en-US" dirty="0" err="1"/>
              <a:t>메소드명</a:t>
            </a:r>
            <a:r>
              <a:rPr lang="en-US" altLang="ko-KR" dirty="0"/>
              <a:t>(methods name)</a:t>
            </a:r>
            <a:r>
              <a:rPr lang="ko-KR" altLang="en-US" dirty="0"/>
              <a:t>은 호출 시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② </a:t>
            </a:r>
            <a:r>
              <a:rPr lang="ko-KR" altLang="en-US" dirty="0"/>
              <a:t>입력 변수</a:t>
            </a:r>
            <a:r>
              <a:rPr lang="en-US" altLang="ko-KR" dirty="0"/>
              <a:t>(parameters)</a:t>
            </a:r>
            <a:r>
              <a:rPr lang="ko-KR" altLang="en-US" dirty="0"/>
              <a:t>는 입력 값을 저장한다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③ </a:t>
            </a:r>
            <a:r>
              <a:rPr lang="ko-KR" altLang="en-US" dirty="0"/>
              <a:t>반환 값</a:t>
            </a:r>
            <a:r>
              <a:rPr lang="en-US" altLang="ko-KR" dirty="0"/>
              <a:t>(return value)</a:t>
            </a:r>
            <a:r>
              <a:rPr lang="ko-KR" altLang="en-US" dirty="0"/>
              <a:t>은 반환될 값이다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④ </a:t>
            </a:r>
            <a:r>
              <a:rPr lang="ko-KR" altLang="en-US" dirty="0"/>
              <a:t>반환 타입</a:t>
            </a:r>
            <a:r>
              <a:rPr lang="en-US" altLang="ko-KR" dirty="0"/>
              <a:t>(return type)</a:t>
            </a:r>
            <a:r>
              <a:rPr lang="ko-KR" altLang="en-US" dirty="0"/>
              <a:t>은 반환 값의 타입이다</a:t>
            </a:r>
            <a:r>
              <a:rPr lang="en-US" altLang="ko-KR" dirty="0"/>
              <a:t>.</a:t>
            </a:r>
          </a:p>
        </p:txBody>
      </p:sp>
      <p:pic>
        <p:nvPicPr>
          <p:cNvPr id="10242" name="Picture 2" descr="클라우드스터딩-자바-메소드-구성-요소-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7202"/>
            <a:ext cx="8560124" cy="33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468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정리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/>
              <a:t>일련의 코드를 단순화한다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/>
              <a:t>입력에 따른 결과를 반환한다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/>
              <a:t>호출부와</a:t>
            </a:r>
            <a:r>
              <a:rPr lang="ko-KR" altLang="en-US" dirty="0"/>
              <a:t> </a:t>
            </a:r>
            <a:r>
              <a:rPr lang="ko-KR" altLang="en-US" dirty="0" err="1"/>
              <a:t>정의부로</a:t>
            </a:r>
            <a:r>
              <a:rPr lang="ko-KR" altLang="en-US" dirty="0"/>
              <a:t> 나뉜다</a:t>
            </a:r>
            <a:r>
              <a:rPr lang="en-US" altLang="ko-KR" dirty="0"/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/>
              <a:t>구성 요소는 이름 </a:t>
            </a:r>
            <a:r>
              <a:rPr lang="en-US" altLang="ko-KR" dirty="0"/>
              <a:t>/ </a:t>
            </a:r>
            <a:r>
              <a:rPr lang="ko-KR" altLang="en-US" dirty="0"/>
              <a:t>입력 변수 </a:t>
            </a:r>
            <a:r>
              <a:rPr lang="en-US" altLang="ko-KR" dirty="0"/>
              <a:t>/ </a:t>
            </a:r>
            <a:r>
              <a:rPr lang="ko-KR" altLang="en-US" dirty="0"/>
              <a:t>반환 값 </a:t>
            </a:r>
            <a:r>
              <a:rPr lang="en-US" altLang="ko-KR" dirty="0"/>
              <a:t>/ </a:t>
            </a:r>
            <a:r>
              <a:rPr lang="ko-KR" altLang="en-US" dirty="0"/>
              <a:t>반환 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92830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player.slidesplayer.org/88/15994542/slides/slide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485"/>
            <a:ext cx="8424936" cy="64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612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player.slidesplayer.org/88/15994542/slides/slide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640960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107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player.slidesplayer.org/88/15994542/slides/slide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541" y="188640"/>
            <a:ext cx="8862955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868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è"/>
            </a:pP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이해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사용자 정의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665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285750" indent="-285750">
              <a:buFont typeface="Wingdings"/>
              <a:buChar char="è"/>
            </a:pPr>
            <a:endParaRPr lang="en-US" altLang="ko-KR" dirty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빼곤 프로그래밍을 얘기할 수 없을 정도로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/>
              <a:t>중요한 역할을 한다</a:t>
            </a:r>
            <a:r>
              <a:rPr lang="en-US" altLang="ko-KR" dirty="0"/>
              <a:t>. </a:t>
            </a:r>
            <a:r>
              <a:rPr lang="ko-KR" altLang="en-US" dirty="0"/>
              <a:t>특정 기능을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/>
              <a:t>위임하여 코드를 더 직관적이고 단순하게 만들 수 있기 때문이다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i="1" dirty="0" err="1"/>
              <a:t>메소드와</a:t>
            </a:r>
            <a:r>
              <a:rPr lang="ko-KR" altLang="en-US" b="1" i="1" dirty="0"/>
              <a:t> 함수는 같은 의미를 갖고</a:t>
            </a:r>
            <a:r>
              <a:rPr lang="en-US" altLang="ko-KR" b="1" i="1" dirty="0"/>
              <a:t>, </a:t>
            </a:r>
            <a:r>
              <a:rPr lang="ko-KR" altLang="en-US" b="1" i="1" dirty="0"/>
              <a:t>명칭을 혼용해서 사용한다</a:t>
            </a:r>
            <a:r>
              <a:rPr lang="en-US" altLang="ko-KR" b="1" i="1" dirty="0"/>
              <a:t>. </a:t>
            </a:r>
            <a:r>
              <a:rPr lang="ko-KR" altLang="en-US" b="1" i="1" dirty="0"/>
              <a:t>결국 </a:t>
            </a:r>
            <a:r>
              <a:rPr lang="ko-KR" altLang="en-US" b="1" i="1" dirty="0" err="1"/>
              <a:t>같은말이다</a:t>
            </a:r>
            <a:r>
              <a:rPr lang="en-US" altLang="ko-KR" b="1" i="1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프로그래밍에서의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/>
              <a:t>수학에서의 함수와 그 의미를 같이한다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입력값이</a:t>
            </a:r>
            <a:r>
              <a:rPr lang="ko-KR" altLang="en-US" dirty="0"/>
              <a:t> 주어진다</a:t>
            </a:r>
            <a:r>
              <a:rPr lang="en-US" altLang="ko-KR" dirty="0"/>
              <a:t>. (</a:t>
            </a:r>
            <a:r>
              <a:rPr lang="ko-KR" altLang="en-US" dirty="0"/>
              <a:t>없을 수도 있다</a:t>
            </a:r>
            <a:r>
              <a:rPr lang="en-US" altLang="ko-KR" dirty="0"/>
              <a:t>.)</a:t>
            </a:r>
          </a:p>
          <a:p>
            <a:r>
              <a:rPr lang="ko-KR" altLang="en-US" dirty="0" err="1"/>
              <a:t>입력값에</a:t>
            </a:r>
            <a:r>
              <a:rPr lang="ko-KR" altLang="en-US" dirty="0"/>
              <a:t> 대한 특정 식</a:t>
            </a:r>
            <a:r>
              <a:rPr lang="en-US" altLang="ko-KR" dirty="0"/>
              <a:t>(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처리를 마치고 식에 대한 결과값을 돌려준다</a:t>
            </a:r>
            <a:r>
              <a:rPr lang="en-US" altLang="ko-KR" dirty="0"/>
              <a:t>. (</a:t>
            </a:r>
            <a:r>
              <a:rPr lang="ko-KR" altLang="en-US" dirty="0"/>
              <a:t>없을 수도 있다</a:t>
            </a:r>
            <a:r>
              <a:rPr lang="en-US" altLang="ko-KR" dirty="0"/>
              <a:t>.)</a:t>
            </a:r>
          </a:p>
          <a:p>
            <a:pPr marL="285750" indent="-285750">
              <a:buFont typeface="Wingdings"/>
              <a:buChar char="è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178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메소드의</a:t>
            </a:r>
            <a:r>
              <a:rPr lang="ko-KR" altLang="en-US" b="1" dirty="0"/>
              <a:t> </a:t>
            </a:r>
            <a:r>
              <a:rPr lang="ko-KR" altLang="en-US" b="1" dirty="0" smtClean="0"/>
              <a:t>사용방법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ko-KR" altLang="en-US" dirty="0" err="1"/>
              <a:t>리턴타입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메소드이름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입력타입 </a:t>
            </a:r>
            <a:r>
              <a:rPr lang="ko-KR" altLang="en-US" dirty="0" err="1"/>
              <a:t>파라미터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---</a:t>
            </a:r>
            <a:r>
              <a:rPr lang="ko-KR" altLang="en-US" dirty="0"/>
              <a:t>사용자 정의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en-US" altLang="ko-KR" dirty="0" smtClean="0"/>
              <a:t>(</a:t>
            </a:r>
            <a:r>
              <a:rPr lang="ko-KR" altLang="en-US" dirty="0"/>
              <a:t>기능 실행</a:t>
            </a:r>
            <a:r>
              <a:rPr lang="en-US" altLang="ko-KR" dirty="0"/>
              <a:t>)--- return </a:t>
            </a:r>
            <a:r>
              <a:rPr lang="ko-KR" altLang="en-US" dirty="0" err="1"/>
              <a:t>리턴값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리턴 </a:t>
            </a:r>
            <a:r>
              <a:rPr lang="ko-KR" altLang="en-US" dirty="0"/>
              <a:t>타입 </a:t>
            </a:r>
            <a:r>
              <a:rPr lang="en-US" altLang="ko-KR" dirty="0"/>
              <a:t>: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err="1" smtClean="0"/>
              <a:t>가</a:t>
            </a:r>
            <a:r>
              <a:rPr lang="ko-KR" altLang="en-US" dirty="0" smtClean="0"/>
              <a:t> </a:t>
            </a:r>
            <a:r>
              <a:rPr lang="ko-KR" altLang="en-US" dirty="0"/>
              <a:t>종료된 후 </a:t>
            </a:r>
            <a:r>
              <a:rPr lang="ko-KR" altLang="en-US" dirty="0" smtClean="0"/>
              <a:t>돌려주어야 할 </a:t>
            </a:r>
            <a:r>
              <a:rPr lang="ko-KR" altLang="en-US" dirty="0"/>
              <a:t>값의 데이터 타입을 명시한다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호출할 때 사용되는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/>
              <a:t>이름을 정의한다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입력 </a:t>
            </a:r>
            <a:r>
              <a:rPr lang="ko-KR" altLang="en-US" dirty="0"/>
              <a:t>타입</a:t>
            </a:r>
            <a:r>
              <a:rPr lang="en-US" altLang="ko-KR" dirty="0"/>
              <a:t>: </a:t>
            </a:r>
            <a:r>
              <a:rPr lang="ko-KR" altLang="en-US" dirty="0" err="1"/>
              <a:t>입력값의</a:t>
            </a:r>
            <a:r>
              <a:rPr lang="ko-KR" altLang="en-US" dirty="0"/>
              <a:t> 데이터 타입을 명시한다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파라미터</a:t>
            </a:r>
            <a:endParaRPr lang="ko-KR" altLang="en-US" dirty="0"/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, </a:t>
            </a:r>
            <a:r>
              <a:rPr lang="ko-KR" altLang="en-US" dirty="0"/>
              <a:t>인수</a:t>
            </a:r>
            <a:r>
              <a:rPr lang="en-US" altLang="ko-KR" dirty="0"/>
              <a:t>, </a:t>
            </a:r>
            <a:r>
              <a:rPr lang="ko-KR" altLang="en-US" dirty="0" err="1"/>
              <a:t>입력값이라고도</a:t>
            </a:r>
            <a:r>
              <a:rPr lang="ko-KR" altLang="en-US" dirty="0"/>
              <a:t> 불린다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호출할때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값이 </a:t>
            </a:r>
            <a:r>
              <a:rPr lang="ko-KR" altLang="en-US" dirty="0" err="1"/>
              <a:t>파라미터</a:t>
            </a:r>
            <a:r>
              <a:rPr lang="ko-KR" altLang="en-US" dirty="0"/>
              <a:t> 변수에 복사되어 저장된다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정의된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ko-KR" altLang="en-US" dirty="0"/>
              <a:t>내에서 변수로 활용할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파라미터가</a:t>
            </a:r>
            <a:r>
              <a:rPr lang="ko-KR" altLang="en-US" dirty="0"/>
              <a:t> 없는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리턴값</a:t>
            </a:r>
            <a:endParaRPr lang="ko-KR" altLang="en-US" dirty="0"/>
          </a:p>
          <a:p>
            <a:pPr lvl="1"/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ko-KR" altLang="en-US" dirty="0" err="1"/>
              <a:t>파라미터를</a:t>
            </a:r>
            <a:r>
              <a:rPr lang="ko-KR" altLang="en-US" dirty="0"/>
              <a:t> 통해 정의된 기능을 수행하여 생성된 값을 돌려준다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하나의 </a:t>
            </a:r>
            <a:r>
              <a:rPr lang="ko-KR" altLang="en-US" b="1" dirty="0" err="1" smtClean="0"/>
              <a:t>메소드는</a:t>
            </a:r>
            <a:r>
              <a:rPr lang="ko-KR" altLang="en-US" b="1" dirty="0" smtClean="0"/>
              <a:t> </a:t>
            </a:r>
            <a:r>
              <a:rPr lang="ko-KR" altLang="en-US" b="1" dirty="0"/>
              <a:t>하나의 결과값만을 </a:t>
            </a:r>
            <a:r>
              <a:rPr lang="ko-KR" altLang="en-US" b="1" dirty="0" err="1"/>
              <a:t>리턴한다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dirty="0" err="1"/>
              <a:t>리턴값이</a:t>
            </a:r>
            <a:r>
              <a:rPr lang="ko-KR" altLang="en-US" dirty="0"/>
              <a:t> 없는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err="1" smtClean="0"/>
              <a:t>도</a:t>
            </a:r>
            <a:r>
              <a:rPr lang="ko-KR" altLang="en-US" dirty="0" smtClean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666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메소드의</a:t>
            </a:r>
            <a:r>
              <a:rPr lang="ko-KR" altLang="en-US" b="1" dirty="0"/>
              <a:t> </a:t>
            </a:r>
            <a:r>
              <a:rPr lang="ko-KR" altLang="en-US" b="1" dirty="0" err="1"/>
              <a:t>여러가지</a:t>
            </a:r>
            <a:r>
              <a:rPr lang="ko-KR" altLang="en-US" b="1" dirty="0"/>
              <a:t> 정의 방법</a:t>
            </a:r>
          </a:p>
          <a:p>
            <a:endParaRPr lang="ko-KR" altLang="en-US" dirty="0"/>
          </a:p>
        </p:txBody>
      </p:sp>
      <p:pic>
        <p:nvPicPr>
          <p:cNvPr id="1026" name="Picture 2" descr="입력값도 있고 반환값도 있는 함수 사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2088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7647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입력값도</a:t>
            </a:r>
            <a:r>
              <a:rPr lang="ko-KR" altLang="en-US" dirty="0"/>
              <a:t> 있고 </a:t>
            </a:r>
            <a:r>
              <a:rPr lang="ko-KR" altLang="en-US" dirty="0" err="1"/>
              <a:t>반환값도</a:t>
            </a:r>
            <a:r>
              <a:rPr lang="ko-KR" altLang="en-US" dirty="0"/>
              <a:t> 있는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172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메소드의</a:t>
            </a:r>
            <a:r>
              <a:rPr lang="ko-KR" altLang="en-US" b="1" dirty="0"/>
              <a:t> </a:t>
            </a:r>
            <a:r>
              <a:rPr lang="ko-KR" altLang="en-US" b="1" dirty="0" err="1"/>
              <a:t>여러가지</a:t>
            </a:r>
            <a:r>
              <a:rPr lang="ko-KR" altLang="en-US" b="1" dirty="0"/>
              <a:t> 정의 방법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입력값이</a:t>
            </a:r>
            <a:r>
              <a:rPr lang="ko-KR" altLang="en-US" dirty="0"/>
              <a:t> 없고 </a:t>
            </a:r>
            <a:r>
              <a:rPr lang="ko-KR" altLang="en-US" dirty="0" err="1"/>
              <a:t>반환값만</a:t>
            </a:r>
            <a:r>
              <a:rPr lang="ko-KR" altLang="en-US" dirty="0"/>
              <a:t> 있는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2050" name="Picture 2" descr="입력값이 없고 반환값만 있는 함수 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6489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098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메소드의</a:t>
            </a:r>
            <a:r>
              <a:rPr lang="ko-KR" altLang="en-US" b="1" dirty="0"/>
              <a:t> </a:t>
            </a:r>
            <a:r>
              <a:rPr lang="ko-KR" altLang="en-US" b="1" dirty="0" err="1"/>
              <a:t>여러가지</a:t>
            </a:r>
            <a:r>
              <a:rPr lang="ko-KR" altLang="en-US" b="1" dirty="0"/>
              <a:t> 정의 방법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반환값</a:t>
            </a:r>
            <a:r>
              <a:rPr lang="ko-KR" altLang="en-US" dirty="0"/>
              <a:t> 없이 입력만 받는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3074" name="Picture 2" descr="반환값 없이 입력만 받는 함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296150" cy="510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539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메소드의</a:t>
            </a:r>
            <a:r>
              <a:rPr lang="ko-KR" altLang="en-US" b="1" dirty="0"/>
              <a:t> </a:t>
            </a:r>
            <a:r>
              <a:rPr lang="ko-KR" altLang="en-US" b="1" dirty="0" err="1"/>
              <a:t>여러가지</a:t>
            </a:r>
            <a:r>
              <a:rPr lang="ko-KR" altLang="en-US" b="1" dirty="0"/>
              <a:t> 정의 방법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입력값도</a:t>
            </a:r>
            <a:r>
              <a:rPr lang="ko-KR" altLang="en-US" dirty="0"/>
              <a:t> 없고 </a:t>
            </a:r>
            <a:r>
              <a:rPr lang="ko-KR" altLang="en-US" dirty="0" err="1"/>
              <a:t>출력값도</a:t>
            </a:r>
            <a:r>
              <a:rPr lang="ko-KR" altLang="en-US" dirty="0"/>
              <a:t> 없는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098" name="Picture 2" descr="입력값 없고 반환값 없는 함수 사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772400" cy="543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552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/>
              <a:t>여러가지의</a:t>
            </a:r>
            <a:r>
              <a:rPr lang="ko-KR" altLang="en-US" dirty="0"/>
              <a:t> 형태로 정의하고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</a:t>
            </a:r>
            <a:r>
              <a:rPr lang="ko-KR" altLang="en-US" dirty="0"/>
              <a:t>없고 </a:t>
            </a:r>
            <a:r>
              <a:rPr lang="ko-KR" altLang="en-US" dirty="0" err="1"/>
              <a:t>리턴값만</a:t>
            </a:r>
            <a:r>
              <a:rPr lang="ko-KR" altLang="en-US" dirty="0"/>
              <a:t> 있는 경우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</a:t>
            </a:r>
            <a:r>
              <a:rPr lang="ko-KR" altLang="en-US" dirty="0"/>
              <a:t>있고 </a:t>
            </a:r>
            <a:r>
              <a:rPr lang="ko-KR" altLang="en-US" dirty="0" err="1"/>
              <a:t>리턴값이</a:t>
            </a:r>
            <a:r>
              <a:rPr lang="ko-KR" altLang="en-US" dirty="0"/>
              <a:t> 없는 경우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입력값과</a:t>
            </a:r>
            <a:r>
              <a:rPr lang="ko-KR" altLang="en-US" dirty="0" smtClean="0"/>
              <a:t> </a:t>
            </a:r>
            <a:r>
              <a:rPr lang="ko-KR" altLang="en-US" dirty="0" err="1"/>
              <a:t>리턴값이</a:t>
            </a:r>
            <a:r>
              <a:rPr lang="ko-KR" altLang="en-US" dirty="0"/>
              <a:t> 모두 있는 경우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입력값과</a:t>
            </a:r>
            <a:r>
              <a:rPr lang="ko-KR" altLang="en-US" dirty="0" smtClean="0"/>
              <a:t> </a:t>
            </a:r>
            <a:r>
              <a:rPr lang="ko-KR" altLang="en-US" dirty="0" err="1"/>
              <a:t>리턴값이</a:t>
            </a:r>
            <a:r>
              <a:rPr lang="ko-KR" altLang="en-US" dirty="0"/>
              <a:t> 모두 없는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상황에 맞게 정의하고 사용할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 err="1"/>
              <a:t>메소드</a:t>
            </a:r>
            <a:r>
              <a:rPr lang="ko-KR" altLang="en-US" dirty="0"/>
              <a:t> 예제코드를 보면서 </a:t>
            </a:r>
            <a:r>
              <a:rPr lang="en-US" altLang="ko-KR" b="1" i="1" dirty="0"/>
              <a:t>main</a:t>
            </a:r>
            <a:r>
              <a:rPr lang="ko-KR" altLang="en-US" b="1" i="1" dirty="0" err="1"/>
              <a:t>메소드에서</a:t>
            </a:r>
            <a:r>
              <a:rPr lang="ko-KR" altLang="en-US" b="1" i="1" dirty="0"/>
              <a:t> 다른 </a:t>
            </a:r>
            <a:r>
              <a:rPr lang="ko-KR" altLang="en-US" b="1" i="1" dirty="0" err="1"/>
              <a:t>메소드를</a:t>
            </a:r>
            <a:r>
              <a:rPr lang="ko-KR" altLang="en-US" b="1" i="1" dirty="0"/>
              <a:t> 사용할 때 실행되는 순서를 </a:t>
            </a:r>
            <a:r>
              <a:rPr lang="ko-KR" altLang="en-US" b="1" i="1" dirty="0" err="1"/>
              <a:t>주의깊게</a:t>
            </a:r>
            <a:r>
              <a:rPr lang="ko-KR" altLang="en-US" b="1" i="1" dirty="0"/>
              <a:t> 확인한다면</a:t>
            </a:r>
            <a:r>
              <a:rPr lang="ko-KR" altLang="en-US" dirty="0"/>
              <a:t> </a:t>
            </a:r>
            <a:r>
              <a:rPr lang="ko-KR" altLang="en-US" dirty="0" err="1"/>
              <a:t>메소드가</a:t>
            </a:r>
            <a:r>
              <a:rPr lang="ko-KR" altLang="en-US" dirty="0"/>
              <a:t> 어떤 방식으로 동작하는지 이해하는데 큰 도움을 줄 것이다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122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421</Words>
  <Application>Microsoft Office PowerPoint</Application>
  <PresentationFormat>화면 슬라이드 쇼(4:3)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자바 10일차 수업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16일차 수업</dc:title>
  <dc:creator>cjw</dc:creator>
  <cp:lastModifiedBy>SIST</cp:lastModifiedBy>
  <cp:revision>4</cp:revision>
  <dcterms:created xsi:type="dcterms:W3CDTF">2020-07-05T23:08:55Z</dcterms:created>
  <dcterms:modified xsi:type="dcterms:W3CDTF">2021-01-07T02:57:46Z</dcterms:modified>
</cp:coreProperties>
</file>