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846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798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57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06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06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588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73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92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744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809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AB9C6-B14B-4F9A-A8B6-195C923B0769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969B-F283-405D-91BF-BF61A8157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78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수업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30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호출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00010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ko-KR" dirty="0" err="1" smtClean="0"/>
              <a:t>메소드를</a:t>
            </a:r>
            <a:r>
              <a:rPr lang="ko-KR" altLang="ko-KR" dirty="0" smtClean="0"/>
              <a:t> 이용하려면 호출해야 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dirty="0" smtClean="0"/>
          </a:p>
          <a:p>
            <a:pPr>
              <a:buFont typeface="Wingdings" pitchFamily="2" charset="2"/>
              <a:buChar char="l"/>
            </a:pPr>
            <a:r>
              <a:rPr lang="ko-KR" altLang="ko-KR" dirty="0" err="1" smtClean="0"/>
              <a:t>메소드가</a:t>
            </a:r>
            <a:r>
              <a:rPr lang="ko-KR" altLang="ko-KR" dirty="0" smtClean="0"/>
              <a:t> 호출이 될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프로그램의 실행은 호출된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몸체의 첫 문에서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r>
              <a:rPr lang="ko-KR" altLang="ko-KR" dirty="0" smtClean="0"/>
              <a:t>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dirty="0" smtClean="0"/>
          </a:p>
          <a:p>
            <a:pPr>
              <a:buFont typeface="Wingdings" pitchFamily="2" charset="2"/>
              <a:buChar char="l"/>
            </a:pPr>
            <a:r>
              <a:rPr lang="ko-KR" altLang="ko-KR" dirty="0" err="1" smtClean="0"/>
              <a:t>메소드</a:t>
            </a:r>
            <a:r>
              <a:rPr lang="ko-KR" altLang="ko-KR" dirty="0" smtClean="0"/>
              <a:t> 몸체의 </a:t>
            </a:r>
            <a:r>
              <a:rPr lang="ko-KR" altLang="en-US" dirty="0" smtClean="0"/>
              <a:t>실</a:t>
            </a:r>
            <a:r>
              <a:rPr lang="ko-KR" altLang="ko-KR" dirty="0" smtClean="0"/>
              <a:t>행을 마친 후에 프로그램의 실행은 </a:t>
            </a:r>
            <a:r>
              <a:rPr lang="ko-KR" altLang="ko-KR" dirty="0" err="1" smtClean="0"/>
              <a:t>메소드를</a:t>
            </a:r>
            <a:r>
              <a:rPr lang="ko-KR" altLang="ko-KR" dirty="0" smtClean="0"/>
              <a:t> 호출한 문으로 돌아가서 계속된다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32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제어 흐름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100010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/>
              <a:t>호출된 </a:t>
            </a:r>
            <a:r>
              <a:rPr lang="ko-KR" altLang="en-US" spc="-100" dirty="0" err="1" smtClean="0"/>
              <a:t>메소드가</a:t>
            </a:r>
            <a:r>
              <a:rPr lang="ko-KR" altLang="en-US" spc="-100" dirty="0" smtClean="0"/>
              <a:t> 같은 </a:t>
            </a:r>
            <a:r>
              <a:rPr lang="ko-KR" altLang="en-US" spc="-100" dirty="0" err="1" smtClean="0"/>
              <a:t>클래스내에</a:t>
            </a:r>
            <a:r>
              <a:rPr lang="ko-KR" altLang="en-US" spc="-100" dirty="0" smtClean="0"/>
              <a:t> 있는 경우에는 </a:t>
            </a:r>
            <a:r>
              <a:rPr lang="ko-KR" altLang="en-US" spc="-100" dirty="0" err="1" smtClean="0"/>
              <a:t>호출시</a:t>
            </a:r>
            <a:r>
              <a:rPr lang="ko-KR" altLang="en-US" spc="-100" dirty="0" smtClean="0"/>
              <a:t> </a:t>
            </a:r>
            <a:r>
              <a:rPr lang="ko-KR" altLang="en-US" spc="-100" dirty="0" err="1" smtClean="0"/>
              <a:t>메소드</a:t>
            </a:r>
            <a:r>
              <a:rPr lang="ko-KR" altLang="en-US" spc="-100" dirty="0" smtClean="0"/>
              <a:t> 이름만 필요하다</a:t>
            </a:r>
            <a:r>
              <a:rPr lang="en-US" altLang="ko-KR" spc="-100" dirty="0" smtClean="0"/>
              <a:t>.</a:t>
            </a:r>
            <a:endParaRPr lang="ko-KR" altLang="en-US" spc="-100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776413"/>
            <a:ext cx="55054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6889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호출 방법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000108"/>
            <a:ext cx="7643866" cy="280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메소드이름</a:t>
            </a:r>
            <a:r>
              <a:rPr lang="en-US" altLang="ko-KR" dirty="0" smtClean="0"/>
              <a:t>( 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메소드이름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매개변수 목록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ko-KR" altLang="ko-KR" dirty="0"/>
              <a:t>첫 번째 호출 유형은 매개변수가 없는 </a:t>
            </a:r>
            <a:r>
              <a:rPr lang="ko-KR" altLang="ko-KR" dirty="0" err="1"/>
              <a:t>메소드를</a:t>
            </a:r>
            <a:r>
              <a:rPr lang="ko-KR" altLang="ko-KR" dirty="0"/>
              <a:t> 호출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ko-KR" sz="8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ko-KR" dirty="0"/>
              <a:t>두 번째 호출 유형은 매개변수</a:t>
            </a:r>
            <a:r>
              <a:rPr lang="en-US" altLang="ko-KR" dirty="0"/>
              <a:t>(</a:t>
            </a:r>
            <a:r>
              <a:rPr lang="ko-KR" altLang="ko-KR" dirty="0"/>
              <a:t>들</a:t>
            </a:r>
            <a:r>
              <a:rPr lang="en-US" altLang="ko-KR" dirty="0"/>
              <a:t>)</a:t>
            </a:r>
            <a:r>
              <a:rPr lang="ko-KR" altLang="ko-KR" dirty="0"/>
              <a:t>을 가진 메소드를 호출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ko-KR" sz="800" dirty="0"/>
          </a:p>
          <a:p>
            <a:pPr>
              <a:buFont typeface="Wingdings" pitchFamily="2" charset="2"/>
              <a:buChar char="l"/>
              <a:defRPr/>
            </a:pPr>
            <a:r>
              <a:rPr lang="ko-KR" altLang="en-US" dirty="0" err="1"/>
              <a:t>메소드가</a:t>
            </a:r>
            <a:r>
              <a:rPr lang="ko-KR" altLang="en-US" dirty="0"/>
              <a:t> 호출될 때마다 </a:t>
            </a:r>
            <a:r>
              <a:rPr lang="ko-KR" altLang="en-US" dirty="0" err="1"/>
              <a:t>호출문에</a:t>
            </a:r>
            <a:r>
              <a:rPr lang="ko-KR" altLang="en-US" dirty="0"/>
              <a:t> 있는 실제 매개변수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은 형식 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매개변수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에 복사된다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786190"/>
            <a:ext cx="7072362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437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24936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2233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28992" cy="56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달력만들기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038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간단한 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숫자야구게임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5" y="836712"/>
            <a:ext cx="8928992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74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è"/>
            </a:pP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선언과 호출 이해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è"/>
            </a:pP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682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21537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507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14393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2391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1537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393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00105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576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71546"/>
            <a:ext cx="8358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pc="-100" dirty="0"/>
          </a:p>
          <a:p>
            <a:pPr>
              <a:buFont typeface="Wingdings" pitchFamily="2" charset="2"/>
              <a:buChar char="l"/>
            </a:pPr>
            <a:r>
              <a:rPr lang="ko-KR" altLang="en-US" spc="-100" dirty="0" smtClean="0"/>
              <a:t>자바 프로그램은 클래스들의 모음이다</a:t>
            </a:r>
            <a:r>
              <a:rPr lang="en-US" altLang="ko-KR" spc="-1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pc="-1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pc="-100" dirty="0" err="1" smtClean="0"/>
              <a:t>메소드는</a:t>
            </a:r>
            <a:r>
              <a:rPr lang="ko-KR" altLang="en-US" spc="-100" dirty="0" smtClean="0"/>
              <a:t> 클래스의 주요 구성 요소이다</a:t>
            </a:r>
            <a:r>
              <a:rPr lang="en-US" altLang="ko-KR" spc="-1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pc="-1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pc="-100" dirty="0" err="1" smtClean="0"/>
              <a:t>메소드는</a:t>
            </a:r>
            <a:r>
              <a:rPr lang="ko-KR" altLang="en-US" spc="-100" dirty="0" smtClean="0"/>
              <a:t> 특정 작업을 수행하는 자바 문들의 모음이다</a:t>
            </a:r>
            <a:r>
              <a:rPr lang="en-US" altLang="ko-KR" spc="-1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spc="-100" dirty="0" smtClean="0"/>
          </a:p>
          <a:p>
            <a:pPr>
              <a:buFont typeface="Wingdings" pitchFamily="2" charset="2"/>
              <a:buChar char="l"/>
            </a:pPr>
            <a:r>
              <a:rPr lang="ko-KR" altLang="ko-KR" spc="-100" dirty="0" err="1" smtClean="0"/>
              <a:t>메소드는</a:t>
            </a:r>
            <a:r>
              <a:rPr lang="ko-KR" altLang="ko-KR" spc="-100" dirty="0" smtClean="0"/>
              <a:t> 작업 수행에 필요하다면 데이터를 넘겨 받아 작업을 수행한다</a:t>
            </a:r>
            <a:r>
              <a:rPr lang="en-US" altLang="ko-KR" spc="-1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pc="-100" dirty="0" smtClean="0"/>
          </a:p>
          <a:p>
            <a:pPr>
              <a:buFont typeface="Wingdings" pitchFamily="2" charset="2"/>
              <a:buChar char="l"/>
            </a:pPr>
            <a:r>
              <a:rPr lang="ko-KR" altLang="ko-KR" spc="-100" dirty="0" err="1" smtClean="0"/>
              <a:t>메소드를</a:t>
            </a:r>
            <a:r>
              <a:rPr lang="ko-KR" altLang="ko-KR" spc="-100" dirty="0" smtClean="0"/>
              <a:t> 이용하</a:t>
            </a:r>
            <a:r>
              <a:rPr lang="ko-KR" altLang="en-US" spc="-100" dirty="0" smtClean="0"/>
              <a:t>려면</a:t>
            </a:r>
            <a:r>
              <a:rPr lang="ko-KR" altLang="ko-KR" spc="-100" dirty="0" smtClean="0"/>
              <a:t> </a:t>
            </a:r>
            <a:r>
              <a:rPr lang="ko-KR" altLang="ko-KR" spc="-100" dirty="0" err="1" smtClean="0"/>
              <a:t>메소드를</a:t>
            </a:r>
            <a:r>
              <a:rPr lang="ko-KR" altLang="ko-KR" spc="-100" dirty="0" smtClean="0"/>
              <a:t> 호출</a:t>
            </a:r>
            <a:r>
              <a:rPr lang="ko-KR" altLang="en-US" spc="-100" dirty="0" smtClean="0"/>
              <a:t>해야 한다</a:t>
            </a:r>
            <a:r>
              <a:rPr lang="en-US" altLang="ko-KR" spc="-100" dirty="0" smtClean="0"/>
              <a:t>.</a:t>
            </a:r>
            <a:endParaRPr lang="ko-KR" altLang="en-US" spc="-100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35716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34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800105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45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000108"/>
            <a:ext cx="80010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ko-KR" spc="-100" dirty="0" err="1" smtClean="0"/>
              <a:t>메소드가</a:t>
            </a:r>
            <a:r>
              <a:rPr lang="ko-KR" altLang="ko-KR" spc="-100" dirty="0" smtClean="0"/>
              <a:t> 실행을 마친 후 결과 값을 반환할 때 사용하는 문이</a:t>
            </a:r>
            <a:r>
              <a:rPr lang="en-US" altLang="ko-KR" spc="-100" dirty="0" smtClean="0"/>
              <a:t> return </a:t>
            </a:r>
            <a:r>
              <a:rPr lang="ko-KR" altLang="ko-KR" spc="-100" dirty="0" smtClean="0"/>
              <a:t>문이다</a:t>
            </a:r>
            <a:r>
              <a:rPr lang="en-US" altLang="ko-KR" spc="-100" dirty="0" smtClean="0"/>
              <a:t>.	</a:t>
            </a:r>
          </a:p>
          <a:p>
            <a:pPr>
              <a:spcBef>
                <a:spcPct val="75000"/>
              </a:spcBef>
            </a:pPr>
            <a:r>
              <a:rPr lang="en-US" altLang="ko-KR" dirty="0" smtClean="0">
                <a:latin typeface="+mn-ea"/>
              </a:rPr>
              <a:t>	return &lt;</a:t>
            </a:r>
            <a:r>
              <a:rPr lang="ko-KR" altLang="en-US" dirty="0" err="1" smtClean="0">
                <a:latin typeface="+mn-ea"/>
              </a:rPr>
              <a:t>연산식</a:t>
            </a:r>
            <a:r>
              <a:rPr lang="en-US" altLang="ko-KR" dirty="0" smtClean="0">
                <a:latin typeface="+mn-ea"/>
              </a:rPr>
              <a:t>&gt;;</a:t>
            </a:r>
          </a:p>
          <a:p>
            <a:pPr>
              <a:spcBef>
                <a:spcPct val="75000"/>
              </a:spcBef>
            </a:pPr>
            <a:endParaRPr lang="en-US" altLang="ko-KR" dirty="0" smtClean="0">
              <a:latin typeface="Courier New" pitchFamily="49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pc="-100" dirty="0" smtClean="0"/>
              <a:t>&lt;</a:t>
            </a:r>
            <a:r>
              <a:rPr lang="ko-KR" altLang="en-US" spc="-100" dirty="0" err="1" smtClean="0"/>
              <a:t>연산식</a:t>
            </a:r>
            <a:r>
              <a:rPr lang="en-US" altLang="ko-KR" spc="-100" dirty="0" smtClean="0"/>
              <a:t>&gt;</a:t>
            </a:r>
            <a:r>
              <a:rPr lang="ko-KR" altLang="ko-KR" spc="-100" dirty="0" smtClean="0"/>
              <a:t>을 계산한 결과 값의 데이터 형은 메소드 머리부의 반환 유형과 일치해야 한다</a:t>
            </a:r>
            <a:r>
              <a:rPr lang="en-US" altLang="ko-KR" spc="-1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pc="-1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pc="-100" dirty="0" smtClean="0"/>
              <a:t>결과 </a:t>
            </a:r>
            <a:r>
              <a:rPr lang="ko-KR" altLang="ko-KR" spc="-100" dirty="0" smtClean="0"/>
              <a:t>값을 반환하지 않는 </a:t>
            </a:r>
            <a:r>
              <a:rPr lang="ko-KR" altLang="ko-KR" spc="-100" dirty="0" err="1" smtClean="0"/>
              <a:t>메소드는</a:t>
            </a:r>
            <a:r>
              <a:rPr lang="ko-KR" altLang="ko-KR" spc="-100" dirty="0" smtClean="0"/>
              <a:t> </a:t>
            </a:r>
            <a:r>
              <a:rPr lang="en-US" altLang="ko-KR" spc="-100" dirty="0" smtClean="0"/>
              <a:t>&lt;</a:t>
            </a:r>
            <a:r>
              <a:rPr lang="ko-KR" altLang="ko-KR" spc="-100" dirty="0" err="1" smtClean="0"/>
              <a:t>연산식</a:t>
            </a:r>
            <a:r>
              <a:rPr lang="en-US" altLang="ko-KR" spc="-100" dirty="0" smtClean="0"/>
              <a:t>&gt;</a:t>
            </a:r>
            <a:r>
              <a:rPr lang="ko-KR" altLang="ko-KR" spc="-100" dirty="0" smtClean="0"/>
              <a:t>이 없는 </a:t>
            </a:r>
            <a:r>
              <a:rPr lang="en-US" altLang="ko-KR" spc="-100" dirty="0" smtClean="0"/>
              <a:t>return</a:t>
            </a:r>
            <a:r>
              <a:rPr lang="ko-KR" altLang="ko-KR" spc="-100" dirty="0" smtClean="0"/>
              <a:t>문을 사용할 수 있다</a:t>
            </a:r>
            <a:r>
              <a:rPr lang="en-US" altLang="ko-KR" spc="-100" dirty="0" smtClean="0"/>
              <a:t>.</a:t>
            </a:r>
            <a:endParaRPr lang="ko-KR" altLang="en-US" spc="-1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659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181</Words>
  <Application>Microsoft Office PowerPoint</Application>
  <PresentationFormat>화면 슬라이드 쇼(4:3)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자바 10-1일차 수업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17일차 수업</dc:title>
  <dc:creator>cjw</dc:creator>
  <cp:lastModifiedBy>SIST</cp:lastModifiedBy>
  <cp:revision>6</cp:revision>
  <dcterms:created xsi:type="dcterms:W3CDTF">2020-07-06T09:04:01Z</dcterms:created>
  <dcterms:modified xsi:type="dcterms:W3CDTF">2021-01-07T02:58:32Z</dcterms:modified>
</cp:coreProperties>
</file>