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5" r:id="rId9"/>
    <p:sldId id="26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30EA-89FA-48A1-A21A-E5A69EFA832B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127B-12B7-4CD0-AD9C-79C0B8D88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정리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666750"/>
            <a:ext cx="88487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897255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8487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442913"/>
            <a:ext cx="88487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8296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14488"/>
            <a:ext cx="87153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867775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892975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801100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358246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8072494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358246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8604"/>
            <a:ext cx="8858312" cy="5676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643998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화면 슬라이드 쇼(4:3)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자바 정리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정리</dc:title>
  <dc:creator>SIST</dc:creator>
  <cp:lastModifiedBy>SIST</cp:lastModifiedBy>
  <cp:revision>2</cp:revision>
  <dcterms:created xsi:type="dcterms:W3CDTF">2021-01-03T23:33:22Z</dcterms:created>
  <dcterms:modified xsi:type="dcterms:W3CDTF">2021-01-03T23:48:43Z</dcterms:modified>
</cp:coreProperties>
</file>