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144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7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90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75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44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99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17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20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76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10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81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70C7-E68F-4B07-A615-1EEE15E8E605}" type="datetimeFigureOut">
              <a:rPr lang="ko-KR" altLang="en-US" smtClean="0"/>
              <a:pPr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8EFB-BC22-42D7-98AA-7A26CC4E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35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수업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99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배열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662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7"/>
            <a:ext cx="8429684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0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6201"/>
            <a:ext cx="8215370" cy="671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865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1912"/>
            <a:ext cx="8215369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770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14290"/>
            <a:ext cx="7358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윤</a:t>
            </a:r>
            <a:r>
              <a:rPr lang="ko-KR" altLang="en-US" dirty="0"/>
              <a:t>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윤년은 </a:t>
            </a:r>
            <a:r>
              <a:rPr lang="en-US" altLang="ko-KR" dirty="0"/>
              <a:t>4</a:t>
            </a:r>
            <a:r>
              <a:rPr lang="ko-KR" altLang="en-US" dirty="0"/>
              <a:t>년마다 돌아오는데 </a:t>
            </a:r>
            <a:r>
              <a:rPr lang="en-US" altLang="ko-KR" dirty="0"/>
              <a:t>100</a:t>
            </a:r>
            <a:r>
              <a:rPr lang="ko-KR" altLang="en-US" dirty="0"/>
              <a:t>년으로 나누어 떨어지는 해는 </a:t>
            </a:r>
            <a:endParaRPr lang="en-US" altLang="ko-KR" dirty="0" smtClean="0"/>
          </a:p>
          <a:p>
            <a:r>
              <a:rPr lang="ko-KR" altLang="en-US" dirty="0" smtClean="0"/>
              <a:t>평년이다</a:t>
            </a:r>
            <a:endParaRPr lang="ko-KR" altLang="en-US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400</a:t>
            </a:r>
            <a:r>
              <a:rPr lang="ko-KR" altLang="en-US" dirty="0"/>
              <a:t>으로 나누어 떨어지는 해는 </a:t>
            </a:r>
            <a:r>
              <a:rPr lang="ko-KR" altLang="en-US" dirty="0" smtClean="0"/>
              <a:t>윤년이다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자바 코딩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(year%4==0 &amp;&amp; year%100!=0)||(year%400==0)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382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595313"/>
            <a:ext cx="89820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477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595313"/>
            <a:ext cx="89820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285729"/>
            <a:ext cx="90297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7934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340" y="428604"/>
            <a:ext cx="856950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3160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64399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2328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9236"/>
            <a:ext cx="8358246" cy="612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3280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배열 </a:t>
            </a:r>
            <a:r>
              <a:rPr lang="ko-KR" altLang="en-US" dirty="0" smtClean="0">
                <a:sym typeface="Wingdings" panose="05000000000000000000" pitchFamily="2" charset="2"/>
              </a:rPr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316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29684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0637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76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startWith</a:t>
            </a:r>
            <a:r>
              <a:rPr lang="en-US" altLang="ko-KR" sz="1200" b="1" dirty="0"/>
              <a:t>:</a:t>
            </a:r>
            <a:r>
              <a:rPr lang="ko-KR" altLang="en-US" sz="1200" dirty="0"/>
              <a:t> 문자열이 지정한 문자로 시작하는지 판단 같으면 </a:t>
            </a:r>
            <a:r>
              <a:rPr lang="en-US" altLang="ko-KR" sz="1200" dirty="0"/>
              <a:t>true</a:t>
            </a:r>
            <a:r>
              <a:rPr lang="ko-KR" altLang="en-US" sz="1200" dirty="0"/>
              <a:t>반환 아니면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반환한다</a:t>
            </a:r>
            <a:r>
              <a:rPr lang="en-US" altLang="ko-KR" sz="1200" dirty="0"/>
              <a:t>.(</a:t>
            </a:r>
            <a:r>
              <a:rPr lang="ko-KR" altLang="en-US" sz="1200" dirty="0"/>
              <a:t>대소문자구별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"apple";</a:t>
            </a:r>
          </a:p>
          <a:p>
            <a:pPr fontAlgn="base"/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startsWith</a:t>
            </a:r>
            <a:r>
              <a:rPr lang="en-US" sz="1200" dirty="0"/>
              <a:t> = </a:t>
            </a:r>
            <a:r>
              <a:rPr lang="en-US" sz="1200" dirty="0" err="1"/>
              <a:t>str.startsWith</a:t>
            </a:r>
            <a:r>
              <a:rPr lang="en-US" sz="1200" dirty="0"/>
              <a:t>("a");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startsWith</a:t>
            </a:r>
            <a:r>
              <a:rPr lang="en-US" sz="1200" dirty="0"/>
              <a:t>: " + </a:t>
            </a:r>
            <a:r>
              <a:rPr lang="en-US" sz="1200" dirty="0" err="1"/>
              <a:t>startsWith</a:t>
            </a:r>
            <a:r>
              <a:rPr lang="en-US" sz="1200" dirty="0" smtClean="0"/>
              <a:t>); </a:t>
            </a:r>
          </a:p>
          <a:p>
            <a:pPr fontAlgn="base"/>
            <a:r>
              <a:rPr lang="ko-KR" altLang="en-US" sz="1200" dirty="0" smtClean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true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endWith</a:t>
            </a:r>
            <a:r>
              <a:rPr lang="en-US" altLang="ko-KR" sz="1200" b="1" dirty="0"/>
              <a:t>:</a:t>
            </a:r>
            <a:r>
              <a:rPr lang="ko-KR" altLang="en-US" sz="1200" dirty="0"/>
              <a:t>문자열 마지막에 지정한 문자가 있는지를 </a:t>
            </a:r>
            <a:r>
              <a:rPr lang="ko-KR" altLang="en-US" sz="1200" dirty="0" err="1"/>
              <a:t>판단후</a:t>
            </a:r>
            <a:r>
              <a:rPr lang="ko-KR" altLang="en-US" sz="1200" dirty="0"/>
              <a:t> 있으면 </a:t>
            </a:r>
            <a:r>
              <a:rPr lang="en-US" altLang="ko-KR" sz="1200" dirty="0"/>
              <a:t>true, </a:t>
            </a:r>
            <a:r>
              <a:rPr lang="ko-KR" altLang="en-US" sz="1200" dirty="0"/>
              <a:t>없으면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반환한다</a:t>
            </a:r>
            <a:r>
              <a:rPr lang="en-US" altLang="ko-KR" sz="1200" dirty="0"/>
              <a:t>.(</a:t>
            </a:r>
            <a:r>
              <a:rPr lang="ko-KR" altLang="en-US" sz="1200" dirty="0"/>
              <a:t>대소문자구별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"test";</a:t>
            </a:r>
          </a:p>
          <a:p>
            <a:pPr fontAlgn="base"/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endsWith</a:t>
            </a:r>
            <a:r>
              <a:rPr lang="en-US" sz="1200" dirty="0"/>
              <a:t> = </a:t>
            </a:r>
            <a:r>
              <a:rPr lang="en-US" sz="1200" dirty="0" err="1"/>
              <a:t>str.endsWith</a:t>
            </a:r>
            <a:r>
              <a:rPr lang="en-US" sz="1200" dirty="0"/>
              <a:t>("t");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endsWith</a:t>
            </a:r>
            <a:r>
              <a:rPr lang="en-US" sz="1200" dirty="0"/>
              <a:t>: " + </a:t>
            </a:r>
            <a:r>
              <a:rPr lang="en-US" sz="1200" dirty="0" err="1"/>
              <a:t>endsWith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true</a:t>
            </a:r>
          </a:p>
          <a:p>
            <a:endParaRPr lang="en-US" altLang="ko-KR" sz="1200" dirty="0" smtClean="0"/>
          </a:p>
          <a:p>
            <a:r>
              <a:rPr lang="en-US" altLang="ko-KR" sz="1200" b="1" dirty="0"/>
              <a:t>equals:</a:t>
            </a:r>
            <a:r>
              <a:rPr lang="ko-KR" altLang="en-US" sz="1200" dirty="0" err="1"/>
              <a:t>두개의</a:t>
            </a:r>
            <a:r>
              <a:rPr lang="ko-KR" altLang="en-US" sz="1200" dirty="0"/>
              <a:t> </a:t>
            </a:r>
            <a:r>
              <a:rPr lang="en-US" altLang="ko-KR" sz="1200" dirty="0"/>
              <a:t>String</a:t>
            </a:r>
            <a:r>
              <a:rPr lang="ko-KR" altLang="en-US" sz="1200" dirty="0"/>
              <a:t>에 값만을 비교해서 같으면 </a:t>
            </a:r>
            <a:r>
              <a:rPr lang="en-US" altLang="ko-KR" sz="1200" dirty="0"/>
              <a:t>true, </a:t>
            </a:r>
            <a:r>
              <a:rPr lang="ko-KR" altLang="en-US" sz="1200" dirty="0"/>
              <a:t>다르면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반환한다</a:t>
            </a:r>
            <a:r>
              <a:rPr lang="en-US" altLang="ko-KR" sz="1200" dirty="0"/>
              <a:t>.(</a:t>
            </a:r>
            <a:r>
              <a:rPr lang="ko-KR" altLang="en-US" sz="1200" dirty="0"/>
              <a:t>대소비교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str1 = "java";</a:t>
            </a:r>
          </a:p>
          <a:p>
            <a:pPr fontAlgn="base"/>
            <a:r>
              <a:rPr lang="en-US" sz="1200" dirty="0"/>
              <a:t>String str2 = "java";</a:t>
            </a:r>
          </a:p>
          <a:p>
            <a:pPr fontAlgn="base"/>
            <a:r>
              <a:rPr lang="en-US" sz="1200" dirty="0" err="1"/>
              <a:t>boolean</a:t>
            </a:r>
            <a:r>
              <a:rPr lang="en-US" sz="1200" dirty="0"/>
              <a:t> equals = str1.equals(str2);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("equals: " + equals);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true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3603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indexOf</a:t>
            </a:r>
            <a:r>
              <a:rPr lang="en-US" altLang="ko-KR" sz="1200" b="1" dirty="0"/>
              <a:t>:</a:t>
            </a:r>
            <a:r>
              <a:rPr lang="ko-KR" altLang="en-US" sz="1200" dirty="0"/>
              <a:t>지정한 문자가 문자열에 </a:t>
            </a:r>
            <a:r>
              <a:rPr lang="ko-KR" altLang="en-US" sz="1200" dirty="0" err="1"/>
              <a:t>몇번째에</a:t>
            </a:r>
            <a:r>
              <a:rPr lang="ko-KR" altLang="en-US" sz="1200" dirty="0"/>
              <a:t> 있는지를 반환한다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</a:t>
            </a:r>
            <a:r>
              <a:rPr lang="en-US" sz="1200" dirty="0" err="1"/>
              <a:t>abcdef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indexOf</a:t>
            </a:r>
            <a:r>
              <a:rPr lang="en-US" sz="1200" dirty="0"/>
              <a:t> = </a:t>
            </a:r>
            <a:r>
              <a:rPr lang="en-US" sz="1200" dirty="0" err="1"/>
              <a:t>str.indexOf</a:t>
            </a:r>
            <a:r>
              <a:rPr lang="en-US" sz="1200" dirty="0"/>
              <a:t>("d");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indexOf</a:t>
            </a:r>
            <a:r>
              <a:rPr lang="en-US" sz="1200" dirty="0"/>
              <a:t>: " + </a:t>
            </a:r>
            <a:r>
              <a:rPr lang="en-US" sz="1200" dirty="0" err="1"/>
              <a:t>indexOf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:3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lastindexOf</a:t>
            </a:r>
            <a:r>
              <a:rPr lang="en-US" altLang="ko-KR" sz="1200" b="1" dirty="0"/>
              <a:t>:</a:t>
            </a:r>
            <a:r>
              <a:rPr lang="ko-KR" altLang="en-US" sz="1200" dirty="0"/>
              <a:t>문자열에 지정한 문자가 </a:t>
            </a:r>
            <a:r>
              <a:rPr lang="ko-KR" altLang="en-US" sz="1200" dirty="0" err="1"/>
              <a:t>마지막몇번째에</a:t>
            </a:r>
            <a:r>
              <a:rPr lang="ko-KR" altLang="en-US" sz="1200" dirty="0"/>
              <a:t> 있는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를 반환한다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</a:t>
            </a:r>
            <a:r>
              <a:rPr lang="en-US" sz="1200" dirty="0" err="1"/>
              <a:t>AdnroidApp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lastIndexOf</a:t>
            </a:r>
            <a:r>
              <a:rPr lang="en-US" sz="1200" dirty="0"/>
              <a:t> = </a:t>
            </a:r>
            <a:r>
              <a:rPr lang="en-US" sz="1200" dirty="0" err="1"/>
              <a:t>str.lastIndexOf</a:t>
            </a:r>
            <a:r>
              <a:rPr lang="en-US" sz="1200" dirty="0"/>
              <a:t>("A");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lastIndexOf</a:t>
            </a:r>
            <a:r>
              <a:rPr lang="en-US" sz="1200" dirty="0"/>
              <a:t>:" + </a:t>
            </a:r>
            <a:r>
              <a:rPr lang="en-US" sz="1200" dirty="0" err="1"/>
              <a:t>lastIndexOf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7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length:</a:t>
            </a:r>
            <a:r>
              <a:rPr lang="ko-KR" altLang="en-US" sz="1200" dirty="0"/>
              <a:t>문자열의 길이를 반환한다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</a:t>
            </a:r>
            <a:r>
              <a:rPr lang="en-US" sz="1200" dirty="0" err="1"/>
              <a:t>abcdef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 err="1"/>
              <a:t>int</a:t>
            </a:r>
            <a:r>
              <a:rPr lang="en-US" sz="1200" dirty="0"/>
              <a:t> length = </a:t>
            </a:r>
            <a:r>
              <a:rPr lang="en-US" sz="1200" dirty="0" err="1"/>
              <a:t>str.length</a:t>
            </a:r>
            <a:r>
              <a:rPr lang="en-US" sz="1200" dirty="0"/>
              <a:t>();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("length: " + length);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:6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50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replace:</a:t>
            </a:r>
            <a:r>
              <a:rPr lang="ko-KR" altLang="en-US" sz="1200" dirty="0"/>
              <a:t>문자열에 지정한 문자</a:t>
            </a:r>
            <a:r>
              <a:rPr lang="en-US" altLang="ko-KR" sz="1200" dirty="0"/>
              <a:t>" "</a:t>
            </a:r>
            <a:r>
              <a:rPr lang="ko-KR" altLang="en-US" sz="1200" dirty="0"/>
              <a:t>가 있으면 새로 지정한 문자</a:t>
            </a:r>
            <a:r>
              <a:rPr lang="en-US" altLang="ko-KR" sz="1200" dirty="0"/>
              <a:t>" "</a:t>
            </a:r>
            <a:r>
              <a:rPr lang="ko-KR" altLang="en-US" sz="1200" dirty="0"/>
              <a:t>로 바꿔서 출력한다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"A*B*C*D";</a:t>
            </a:r>
          </a:p>
          <a:p>
            <a:pPr fontAlgn="base"/>
            <a:r>
              <a:rPr lang="en-US" sz="1200" dirty="0"/>
              <a:t>String replace = </a:t>
            </a:r>
            <a:r>
              <a:rPr lang="en-US" sz="1200" dirty="0" err="1"/>
              <a:t>str.replace</a:t>
            </a:r>
            <a:r>
              <a:rPr lang="en-US" sz="1200" dirty="0"/>
              <a:t>("*", "-");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("replace: " + replace);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 </a:t>
            </a:r>
            <a:r>
              <a:rPr lang="en-US" sz="1200" dirty="0"/>
              <a:t>A-B-C-D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altLang="ko-KR" sz="1200" b="1" dirty="0" err="1"/>
              <a:t>replaceAll</a:t>
            </a:r>
            <a:r>
              <a:rPr lang="en-US" altLang="ko-KR" sz="1200" b="1" dirty="0"/>
              <a:t>:</a:t>
            </a:r>
            <a:r>
              <a:rPr lang="ko-KR" altLang="en-US" sz="1200" dirty="0" err="1"/>
              <a:t>정규표현식을</a:t>
            </a:r>
            <a:r>
              <a:rPr lang="ko-KR" altLang="en-US" sz="1200" dirty="0"/>
              <a:t> 지정한 문자로 바꿔서 출력한다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"AB CD";</a:t>
            </a:r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replaceAll</a:t>
            </a:r>
            <a:r>
              <a:rPr lang="en-US" sz="1200" dirty="0"/>
              <a:t> = </a:t>
            </a:r>
            <a:r>
              <a:rPr lang="en-US" sz="1200" dirty="0" err="1"/>
              <a:t>str.replaceAll</a:t>
            </a:r>
            <a:r>
              <a:rPr lang="en-US" sz="1200" dirty="0"/>
              <a:t>("\\p{Space}", "*");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replaceAll</a:t>
            </a:r>
            <a:r>
              <a:rPr lang="en-US" sz="1200" dirty="0"/>
              <a:t>: " + </a:t>
            </a:r>
            <a:r>
              <a:rPr lang="en-US" sz="1200" dirty="0" err="1"/>
              <a:t>replaceAll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 </a:t>
            </a:r>
            <a:r>
              <a:rPr lang="en-US" sz="1200" dirty="0"/>
              <a:t>AB*CD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altLang="ko-KR" sz="1200" b="1" dirty="0"/>
              <a:t>split:</a:t>
            </a:r>
            <a:r>
              <a:rPr lang="ko-KR" altLang="en-US" sz="1200" dirty="0"/>
              <a:t>지정한 문자로 문자열을 </a:t>
            </a:r>
            <a:r>
              <a:rPr lang="ko-KR" altLang="en-US" sz="1200" dirty="0" err="1"/>
              <a:t>나눌수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.(</a:t>
            </a:r>
            <a:r>
              <a:rPr lang="ko-KR" altLang="en-US" sz="1200" dirty="0"/>
              <a:t>배열로 반환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"A:B:C:D:abcd";</a:t>
            </a:r>
          </a:p>
          <a:p>
            <a:pPr fontAlgn="base"/>
            <a:r>
              <a:rPr lang="en-US" sz="1200" dirty="0"/>
              <a:t>String[] split = </a:t>
            </a:r>
            <a:r>
              <a:rPr lang="en-US" sz="1200" dirty="0" err="1"/>
              <a:t>str.split</a:t>
            </a:r>
            <a:r>
              <a:rPr lang="en-US" sz="1200" dirty="0"/>
              <a:t>(":");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("split: " + split[1]);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B</a:t>
            </a: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0694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substring:</a:t>
            </a:r>
            <a:r>
              <a:rPr lang="ko-KR" altLang="en-US" sz="1200" dirty="0"/>
              <a:t>문자열에 지정한 범위에 속하는 문자열을 반환한다</a:t>
            </a:r>
            <a:r>
              <a:rPr lang="en-US" altLang="ko-KR" sz="1200" dirty="0"/>
              <a:t>.(</a:t>
            </a:r>
            <a:r>
              <a:rPr lang="ko-KR" altLang="en-US" sz="1200" dirty="0"/>
              <a:t>시작범위에 값은 포함하고</a:t>
            </a:r>
            <a:r>
              <a:rPr lang="en-US" altLang="ko-KR" sz="1200" dirty="0"/>
              <a:t>, </a:t>
            </a:r>
            <a:r>
              <a:rPr lang="ko-KR" altLang="en-US" sz="1200" dirty="0"/>
              <a:t>끝나는 범위에 값은 </a:t>
            </a:r>
            <a:r>
              <a:rPr lang="ko-KR" altLang="en-US" sz="1200" dirty="0" err="1"/>
              <a:t>포함하지않는다</a:t>
            </a:r>
            <a:r>
              <a:rPr lang="en-US" altLang="ko-KR" sz="1200" dirty="0" smtClean="0"/>
              <a:t>.)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"ABCDEF";</a:t>
            </a:r>
          </a:p>
          <a:p>
            <a:pPr fontAlgn="base"/>
            <a:r>
              <a:rPr lang="en-US" sz="1200" dirty="0"/>
              <a:t>String substring = </a:t>
            </a:r>
            <a:r>
              <a:rPr lang="en-US" sz="1200" dirty="0" err="1"/>
              <a:t>str.substring</a:t>
            </a:r>
            <a:r>
              <a:rPr lang="en-US" sz="1200" dirty="0"/>
              <a:t>(0, 2);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("substring: " + substring);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AB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err="1"/>
              <a:t>toLowerCase</a:t>
            </a:r>
            <a:r>
              <a:rPr lang="en-US" altLang="ko-KR" sz="1200" b="1" dirty="0"/>
              <a:t>: </a:t>
            </a:r>
            <a:r>
              <a:rPr lang="ko-KR" altLang="en-US" sz="1200" dirty="0"/>
              <a:t>문자열에 대문자를 소문자로 변환한다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</a:t>
            </a:r>
            <a:r>
              <a:rPr lang="en-US" sz="1200" dirty="0" err="1"/>
              <a:t>abcDEF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toLowerCase</a:t>
            </a:r>
            <a:r>
              <a:rPr lang="en-US" sz="1200" dirty="0"/>
              <a:t> = </a:t>
            </a:r>
            <a:r>
              <a:rPr lang="en-US" sz="1200" dirty="0" err="1"/>
              <a:t>str.toLowerCase</a:t>
            </a:r>
            <a:r>
              <a:rPr lang="en-US" sz="1200" dirty="0"/>
              <a:t>();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toLowerCase</a:t>
            </a:r>
            <a:r>
              <a:rPr lang="en-US" sz="1200" dirty="0"/>
              <a:t>: " + </a:t>
            </a:r>
            <a:r>
              <a:rPr lang="en-US" sz="1200" dirty="0" err="1"/>
              <a:t>toLowerCase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 err="1"/>
              <a:t>abcdef</a:t>
            </a:r>
            <a:endParaRPr lang="en-US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err="1"/>
              <a:t>toUpperCase</a:t>
            </a:r>
            <a:r>
              <a:rPr lang="en-US" altLang="ko-KR" sz="1200" b="1" dirty="0"/>
              <a:t>:</a:t>
            </a:r>
            <a:r>
              <a:rPr lang="ko-KR" altLang="en-US" sz="1200" dirty="0"/>
              <a:t>문자열에 소문자를 대문자로 변환한다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</a:t>
            </a:r>
            <a:r>
              <a:rPr lang="en-US" sz="1200" dirty="0" err="1"/>
              <a:t>abcDEF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toUppercase</a:t>
            </a:r>
            <a:r>
              <a:rPr lang="en-US" sz="1200" dirty="0"/>
              <a:t> = </a:t>
            </a:r>
            <a:r>
              <a:rPr lang="en-US" sz="1200" dirty="0" err="1"/>
              <a:t>str.toUpperCase</a:t>
            </a:r>
            <a:r>
              <a:rPr lang="en-US" sz="1200" dirty="0"/>
              <a:t>();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toUppercase</a:t>
            </a:r>
            <a:r>
              <a:rPr lang="en-US" sz="1200" dirty="0"/>
              <a:t>: " + </a:t>
            </a:r>
            <a:r>
              <a:rPr lang="en-US" sz="1200" dirty="0" err="1"/>
              <a:t>toUppercase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ABCDEF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0506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trim:</a:t>
            </a:r>
            <a:r>
              <a:rPr lang="ko-KR" altLang="en-US" sz="1200" dirty="0"/>
              <a:t>문자열에 공백을 </a:t>
            </a:r>
            <a:r>
              <a:rPr lang="ko-KR" altLang="en-US" sz="1200" dirty="0" err="1"/>
              <a:t>없에준다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s = "     java </a:t>
            </a:r>
            <a:r>
              <a:rPr lang="en-US" sz="1200" dirty="0" err="1"/>
              <a:t>java</a:t>
            </a:r>
            <a:r>
              <a:rPr lang="en-US" sz="1200" dirty="0"/>
              <a:t> </a:t>
            </a:r>
            <a:r>
              <a:rPr lang="en-US" sz="1200" dirty="0" err="1"/>
              <a:t>java</a:t>
            </a:r>
            <a:r>
              <a:rPr lang="en-US" sz="1200" dirty="0"/>
              <a:t>     ";</a:t>
            </a:r>
          </a:p>
          <a:p>
            <a:pPr fontAlgn="base"/>
            <a:r>
              <a:rPr lang="en-US" sz="1200" dirty="0"/>
              <a:t>String v;</a:t>
            </a:r>
          </a:p>
          <a:p>
            <a:pPr fontAlgn="base"/>
            <a:r>
              <a:rPr lang="en-US" sz="1200" dirty="0"/>
              <a:t>v = </a:t>
            </a:r>
            <a:r>
              <a:rPr lang="en-US" sz="1200" dirty="0" err="1"/>
              <a:t>s.trim</a:t>
            </a:r>
            <a:r>
              <a:rPr lang="en-US" sz="1200" dirty="0"/>
              <a:t>();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("trim:" + v);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java </a:t>
            </a:r>
            <a:r>
              <a:rPr lang="en-US" sz="1200" dirty="0" err="1"/>
              <a:t>java</a:t>
            </a:r>
            <a:r>
              <a:rPr lang="en-US" sz="1200" dirty="0"/>
              <a:t> </a:t>
            </a:r>
            <a:r>
              <a:rPr lang="en-US" sz="1200" dirty="0" err="1"/>
              <a:t>java</a:t>
            </a:r>
            <a:endParaRPr lang="en-US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err="1"/>
              <a:t>valueOf</a:t>
            </a:r>
            <a:r>
              <a:rPr lang="en-US" altLang="ko-KR" sz="1200" b="1" dirty="0"/>
              <a:t>:</a:t>
            </a:r>
            <a:r>
              <a:rPr lang="ko-KR" altLang="en-US" sz="1200" dirty="0"/>
              <a:t>지정한 개체의 원시 값을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  <a:p>
            <a:endParaRPr lang="en-US" altLang="ko-KR" sz="1200" dirty="0"/>
          </a:p>
          <a:p>
            <a:pPr fontAlgn="base"/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12345;</a:t>
            </a:r>
          </a:p>
          <a:p>
            <a:pPr fontAlgn="base"/>
            <a:r>
              <a:rPr lang="en-US" sz="1200" dirty="0"/>
              <a:t>long l = 1L;</a:t>
            </a:r>
          </a:p>
          <a:p>
            <a:pPr fontAlgn="base"/>
            <a:r>
              <a:rPr lang="en-US" sz="1200" dirty="0"/>
              <a:t>char c = '1';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valueOf</a:t>
            </a:r>
            <a:r>
              <a:rPr lang="en-US" sz="1200" dirty="0"/>
              <a:t>: " + </a:t>
            </a:r>
            <a:r>
              <a:rPr lang="en-US" sz="1200" dirty="0" err="1"/>
              <a:t>String.valueOf</a:t>
            </a:r>
            <a:r>
              <a:rPr lang="en-US" sz="1200" dirty="0"/>
              <a:t> (</a:t>
            </a:r>
            <a:r>
              <a:rPr lang="en-US" sz="1200" dirty="0" err="1"/>
              <a:t>i</a:t>
            </a:r>
            <a:r>
              <a:rPr lang="en-US" sz="1200" dirty="0"/>
              <a:t>));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valueOf</a:t>
            </a:r>
            <a:r>
              <a:rPr lang="en-US" sz="1200" dirty="0"/>
              <a:t>: " + </a:t>
            </a:r>
            <a:r>
              <a:rPr lang="en-US" sz="1200" dirty="0" err="1"/>
              <a:t>String.valueOf</a:t>
            </a:r>
            <a:r>
              <a:rPr lang="en-US" sz="1200" dirty="0"/>
              <a:t> (l));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valueOf</a:t>
            </a:r>
            <a:r>
              <a:rPr lang="en-US" sz="1200" dirty="0"/>
              <a:t>: " + </a:t>
            </a:r>
            <a:r>
              <a:rPr lang="en-US" sz="1200" dirty="0" err="1"/>
              <a:t>String.valueOf</a:t>
            </a:r>
            <a:r>
              <a:rPr lang="en-US" sz="1200" dirty="0"/>
              <a:t> (c));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</a:p>
          <a:p>
            <a:r>
              <a:rPr lang="en-US" sz="1200" dirty="0" err="1"/>
              <a:t>valueOf</a:t>
            </a:r>
            <a:r>
              <a:rPr lang="en-US" sz="1200" dirty="0"/>
              <a:t>: 12345</a:t>
            </a:r>
          </a:p>
          <a:p>
            <a:r>
              <a:rPr lang="en-US" sz="1200" dirty="0" err="1"/>
              <a:t>valueOf</a:t>
            </a:r>
            <a:r>
              <a:rPr lang="en-US" sz="1200" dirty="0"/>
              <a:t>: 1</a:t>
            </a:r>
          </a:p>
          <a:p>
            <a:r>
              <a:rPr lang="en-US" sz="1200" dirty="0" err="1"/>
              <a:t>valueOf</a:t>
            </a:r>
            <a:r>
              <a:rPr lang="en-US" sz="1200" dirty="0"/>
              <a:t>: 1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97308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contains:</a:t>
            </a:r>
            <a:r>
              <a:rPr lang="ko-KR" altLang="en-US" sz="1200" dirty="0" err="1"/>
              <a:t>두개의</a:t>
            </a:r>
            <a:r>
              <a:rPr lang="ko-KR" altLang="en-US" sz="1200" dirty="0"/>
              <a:t>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비교해서 비교대상 </a:t>
            </a:r>
            <a:r>
              <a:rPr lang="en-US" altLang="ko-KR" sz="1200" dirty="0"/>
              <a:t>String</a:t>
            </a:r>
            <a:r>
              <a:rPr lang="ko-KR" altLang="en-US" sz="1200" dirty="0"/>
              <a:t>을 포함하고 있으면</a:t>
            </a:r>
            <a:r>
              <a:rPr lang="en-US" altLang="ko-KR" sz="1200" dirty="0"/>
              <a:t>true, </a:t>
            </a:r>
            <a:r>
              <a:rPr lang="ko-KR" altLang="en-US" sz="1200" dirty="0"/>
              <a:t>다르면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반환한다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str1 = "</a:t>
            </a:r>
            <a:r>
              <a:rPr lang="en-US" sz="1200" dirty="0" err="1"/>
              <a:t>abcd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/>
              <a:t>String str2 = "c";</a:t>
            </a:r>
          </a:p>
          <a:p>
            <a:pPr fontAlgn="base"/>
            <a:r>
              <a:rPr lang="en-US" sz="1200" dirty="0" err="1"/>
              <a:t>boolean</a:t>
            </a:r>
            <a:r>
              <a:rPr lang="en-US" sz="1200" dirty="0"/>
              <a:t> contains = str1.contains(str2);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("contains: " + contains);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true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err="1"/>
              <a:t>charAt</a:t>
            </a:r>
            <a:r>
              <a:rPr lang="en-US" altLang="ko-KR" sz="1200" b="1" dirty="0"/>
              <a:t>:</a:t>
            </a:r>
            <a:r>
              <a:rPr lang="ko-KR" altLang="en-US" sz="1200" dirty="0"/>
              <a:t>지정한 </a:t>
            </a:r>
            <a:r>
              <a:rPr lang="en-US" altLang="ko-KR" sz="1200" dirty="0"/>
              <a:t>index</a:t>
            </a:r>
            <a:r>
              <a:rPr lang="ko-KR" altLang="en-US" sz="1200" dirty="0"/>
              <a:t>번째에 문자를 반환한다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fontAlgn="base"/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"</a:t>
            </a:r>
            <a:r>
              <a:rPr lang="en-US" sz="1200" dirty="0" err="1"/>
              <a:t>charAt</a:t>
            </a:r>
            <a:r>
              <a:rPr lang="en-US" sz="1200" dirty="0"/>
              <a:t>";</a:t>
            </a:r>
          </a:p>
          <a:p>
            <a:pPr fontAlgn="base"/>
            <a:r>
              <a:rPr lang="en-US" sz="1200" dirty="0"/>
              <a:t>char </a:t>
            </a:r>
            <a:r>
              <a:rPr lang="en-US" sz="1200" dirty="0" err="1"/>
              <a:t>charAt</a:t>
            </a:r>
            <a:r>
              <a:rPr lang="en-US" sz="1200" dirty="0"/>
              <a:t> = </a:t>
            </a:r>
            <a:r>
              <a:rPr lang="en-US" sz="1200" dirty="0" err="1"/>
              <a:t>str.charAt</a:t>
            </a:r>
            <a:r>
              <a:rPr lang="en-US" sz="1200" dirty="0"/>
              <a:t>(2);</a:t>
            </a:r>
          </a:p>
          <a:p>
            <a:pPr fontAlgn="base"/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charAt</a:t>
            </a:r>
            <a:r>
              <a:rPr lang="en-US" sz="1200" dirty="0"/>
              <a:t>: " + </a:t>
            </a:r>
            <a:r>
              <a:rPr lang="en-US" sz="1200" dirty="0" err="1"/>
              <a:t>charAt</a:t>
            </a:r>
            <a:r>
              <a:rPr lang="en-US" sz="1200" dirty="0"/>
              <a:t>);</a:t>
            </a:r>
          </a:p>
          <a:p>
            <a:r>
              <a:rPr lang="ko-KR" altLang="en-US" sz="1200" dirty="0"/>
              <a:t>결과값</a:t>
            </a:r>
            <a:r>
              <a:rPr lang="en-US" altLang="ko-KR" sz="1200" dirty="0"/>
              <a:t>:</a:t>
            </a:r>
            <a:r>
              <a:rPr lang="en-US" sz="1200" dirty="0"/>
              <a:t>a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793290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정리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42968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816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참조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857232"/>
            <a:ext cx="7000875" cy="5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983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자바 배열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785794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배열이란 </a:t>
            </a:r>
            <a:r>
              <a:rPr lang="en-US" dirty="0" smtClean="0"/>
              <a:t>?</a:t>
            </a:r>
          </a:p>
          <a:p>
            <a:pPr latinLnBrk="0"/>
            <a:endParaRPr lang="ko-KR" altLang="en-US" dirty="0"/>
          </a:p>
          <a:p>
            <a:pPr latinLnBrk="0"/>
            <a:r>
              <a:rPr lang="en-US" dirty="0"/>
              <a:t>- </a:t>
            </a:r>
            <a:r>
              <a:rPr lang="ko-KR" altLang="en-US" dirty="0"/>
              <a:t>배열은</a:t>
            </a:r>
            <a:r>
              <a:rPr lang="en-US" dirty="0"/>
              <a:t> </a:t>
            </a:r>
            <a:r>
              <a:rPr lang="ko-KR" altLang="en-US" u="sng" dirty="0"/>
              <a:t>같은 타입</a:t>
            </a:r>
            <a:r>
              <a:rPr lang="ko-KR" altLang="en-US" dirty="0"/>
              <a:t>의 여러 변수를 하나의 묶음으로 </a:t>
            </a:r>
            <a:r>
              <a:rPr lang="ko-KR" altLang="en-US" dirty="0" err="1"/>
              <a:t>다르는</a:t>
            </a:r>
            <a:r>
              <a:rPr lang="ko-KR" altLang="en-US" dirty="0"/>
              <a:t> 것</a:t>
            </a:r>
          </a:p>
          <a:p>
            <a:pPr latinLnBrk="0"/>
            <a:r>
              <a:rPr lang="en-US" dirty="0"/>
              <a:t>                 ↓</a:t>
            </a:r>
            <a:endParaRPr lang="ko-KR" altLang="en-US" dirty="0"/>
          </a:p>
          <a:p>
            <a:pPr latinLnBrk="0"/>
            <a:r>
              <a:rPr lang="ko-KR" altLang="en-US" dirty="0"/>
              <a:t>서로 다른 타입의 변수들로 구성된 배열은 만들 수 없다</a:t>
            </a:r>
            <a:r>
              <a:rPr lang="en-US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3586814"/>
          <a:ext cx="6096000" cy="227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42278">
                <a:tc>
                  <a:txBody>
                    <a:bodyPr/>
                    <a:lstStyle/>
                    <a:p>
                      <a:pPr latinLnBrk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선언방법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선언 예</a:t>
                      </a:r>
                      <a:endParaRPr lang="ko-KR" alt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타입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ko-K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변수이름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권장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0"/>
                      <a:r>
                        <a:rPr lang="en-US" altLang="ko-KR" dirty="0" smtClean="0"/>
                        <a:t>  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score;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String[] name;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 변수이름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score[];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name[];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96" y="2786058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배열 </a:t>
            </a:r>
            <a:r>
              <a:rPr lang="ko-KR" altLang="en-US" b="1" dirty="0"/>
              <a:t>선언과 생성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818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참조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857233"/>
            <a:ext cx="7458075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723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참조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642918"/>
            <a:ext cx="7200900" cy="58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4818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참조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714356"/>
            <a:ext cx="6924675" cy="596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49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참조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642918"/>
            <a:ext cx="7038975" cy="584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61258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String </a:t>
            </a:r>
            <a:r>
              <a:rPr lang="ko-KR" altLang="en-US" b="1" dirty="0" smtClean="0"/>
              <a:t>참조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857233"/>
            <a:ext cx="6924675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3426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선언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714356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배열을 선언한 다음에는 배열을 생성해야 한다</a:t>
            </a:r>
            <a:r>
              <a:rPr lang="en-US" dirty="0" smtClean="0"/>
              <a:t>.</a:t>
            </a:r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배열을 선언하는 것은</a:t>
            </a:r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ko-KR" altLang="en-US" dirty="0" smtClean="0"/>
              <a:t>  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단지 </a:t>
            </a:r>
            <a:r>
              <a:rPr lang="ko-KR" altLang="en-US" dirty="0"/>
              <a:t>생성된 배열을 다루기 위한 참조변수를 위한 공간이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만들어질 </a:t>
            </a:r>
            <a:r>
              <a:rPr lang="ko-KR" altLang="en-US" dirty="0"/>
              <a:t>뿐이고</a:t>
            </a:r>
            <a:r>
              <a:rPr lang="en-US" dirty="0"/>
              <a:t>, </a:t>
            </a:r>
            <a:endParaRPr lang="ko-KR" altLang="en-US" dirty="0"/>
          </a:p>
          <a:p>
            <a:pPr latinLnBrk="0"/>
            <a:r>
              <a:rPr lang="ko-KR" altLang="en-US" dirty="0" smtClean="0"/>
              <a:t>  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배열을 </a:t>
            </a:r>
            <a:r>
              <a:rPr lang="ko-KR" altLang="en-US" dirty="0"/>
              <a:t>생성해야만 비로소 값을 저장할 수 있는 공간이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만들어지는 </a:t>
            </a:r>
            <a:r>
              <a:rPr lang="ko-KR" altLang="en-US" dirty="0"/>
              <a:t>것이다</a:t>
            </a:r>
            <a:r>
              <a:rPr lang="en-US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2857496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선언 방법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endParaRPr lang="en-US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b="1" dirty="0" smtClean="0"/>
              <a:t>타입</a:t>
            </a:r>
            <a:r>
              <a:rPr lang="en-US" b="1" dirty="0"/>
              <a:t>[] </a:t>
            </a:r>
            <a:r>
              <a:rPr lang="ko-KR" altLang="en-US" b="1" dirty="0"/>
              <a:t>변수이름</a:t>
            </a:r>
            <a:r>
              <a:rPr lang="en-US" dirty="0"/>
              <a:t>; </a:t>
            </a:r>
            <a:r>
              <a:rPr lang="ko-KR" altLang="en-US" dirty="0" smtClean="0"/>
              <a:t> 배열을 </a:t>
            </a:r>
            <a:r>
              <a:rPr lang="ko-KR" altLang="en-US" dirty="0"/>
              <a:t>선언</a:t>
            </a:r>
            <a:r>
              <a:rPr lang="en-US" dirty="0"/>
              <a:t> (</a:t>
            </a:r>
            <a:r>
              <a:rPr lang="ko-KR" altLang="en-US" dirty="0"/>
              <a:t>배열을 다루기 위한 참조변수 선언</a:t>
            </a:r>
            <a:r>
              <a:rPr lang="en-US" dirty="0"/>
              <a:t>)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r>
              <a:rPr lang="en-US" dirty="0" smtClean="0"/>
              <a:t>  </a:t>
            </a:r>
            <a:r>
              <a:rPr lang="ko-KR" altLang="en-US" b="1" dirty="0" smtClean="0"/>
              <a:t>변수이름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ko-KR" altLang="en-US" b="1" dirty="0"/>
              <a:t>타입</a:t>
            </a:r>
            <a:r>
              <a:rPr lang="en-US" b="1" dirty="0"/>
              <a:t>[</a:t>
            </a:r>
            <a:r>
              <a:rPr lang="ko-KR" altLang="en-US" b="1" dirty="0"/>
              <a:t>길이</a:t>
            </a:r>
            <a:r>
              <a:rPr lang="en-US" b="1" dirty="0" smtClean="0"/>
              <a:t>];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배열을 </a:t>
            </a:r>
            <a:r>
              <a:rPr lang="ko-KR" altLang="en-US" dirty="0"/>
              <a:t>생성</a:t>
            </a:r>
            <a:r>
              <a:rPr lang="en-US" dirty="0"/>
              <a:t> (</a:t>
            </a:r>
            <a:r>
              <a:rPr lang="ko-KR" altLang="en-US" dirty="0"/>
              <a:t>실제 저장공간을 생성</a:t>
            </a:r>
            <a:r>
              <a:rPr lang="en-US" dirty="0"/>
              <a:t>)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357694"/>
            <a:ext cx="6929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참조</a:t>
            </a:r>
            <a:r>
              <a:rPr lang="en-US" altLang="ko-KR" sz="1400" b="1" dirty="0" smtClean="0"/>
              <a:t>) </a:t>
            </a:r>
            <a:r>
              <a:rPr lang="ko-KR" altLang="en-US" sz="1400" b="1" dirty="0"/>
              <a:t>배열을 생성하기 위해서는 연산자</a:t>
            </a:r>
            <a:r>
              <a:rPr lang="en-US" sz="1400" b="1" dirty="0"/>
              <a:t> 'new'</a:t>
            </a:r>
            <a:r>
              <a:rPr lang="ko-KR" altLang="en-US" sz="1400" b="1" dirty="0"/>
              <a:t>와 함께 배열을 타입과 길이를 지정해 주어야 한다</a:t>
            </a:r>
            <a:r>
              <a:rPr lang="en-US" sz="1400" b="1" dirty="0"/>
              <a:t>.</a:t>
            </a:r>
            <a:endParaRPr lang="ko-KR" altLang="en-US" sz="1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048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선언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714356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배열을 선언한 다음에는 배열을 생성해야 한다</a:t>
            </a:r>
            <a:r>
              <a:rPr lang="en-US" dirty="0" smtClean="0"/>
              <a:t>.</a:t>
            </a:r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배열을 선언하는 것은</a:t>
            </a:r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ko-KR" altLang="en-US" dirty="0" smtClean="0"/>
              <a:t>  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단지 </a:t>
            </a:r>
            <a:r>
              <a:rPr lang="ko-KR" altLang="en-US" dirty="0"/>
              <a:t>생성된 배열을 다루기 위한 참조변수를 위한 공간이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만들어질 </a:t>
            </a:r>
            <a:r>
              <a:rPr lang="ko-KR" altLang="en-US" dirty="0"/>
              <a:t>뿐이고</a:t>
            </a:r>
            <a:r>
              <a:rPr lang="en-US" dirty="0"/>
              <a:t>, </a:t>
            </a:r>
            <a:endParaRPr lang="ko-KR" altLang="en-US" dirty="0"/>
          </a:p>
          <a:p>
            <a:pPr latinLnBrk="0"/>
            <a:r>
              <a:rPr lang="ko-KR" altLang="en-US" dirty="0" smtClean="0"/>
              <a:t>  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배열을 </a:t>
            </a:r>
            <a:r>
              <a:rPr lang="ko-KR" altLang="en-US" dirty="0"/>
              <a:t>생성해야만 비로소 값을 저장할 수 있는 공간이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만들어지는 </a:t>
            </a:r>
            <a:r>
              <a:rPr lang="ko-KR" altLang="en-US" dirty="0"/>
              <a:t>것이다</a:t>
            </a:r>
            <a:r>
              <a:rPr lang="en-US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2857496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선언 방법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endParaRPr lang="en-US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b="1" dirty="0" smtClean="0"/>
              <a:t>타입</a:t>
            </a:r>
            <a:r>
              <a:rPr lang="en-US" b="1" dirty="0"/>
              <a:t>[] </a:t>
            </a:r>
            <a:r>
              <a:rPr lang="ko-KR" altLang="en-US" b="1" dirty="0"/>
              <a:t>변수이름</a:t>
            </a:r>
            <a:r>
              <a:rPr lang="en-US" dirty="0"/>
              <a:t>; </a:t>
            </a:r>
            <a:r>
              <a:rPr lang="ko-KR" altLang="en-US" dirty="0" smtClean="0"/>
              <a:t> 배열을 </a:t>
            </a:r>
            <a:r>
              <a:rPr lang="ko-KR" altLang="en-US" dirty="0"/>
              <a:t>선언</a:t>
            </a:r>
            <a:r>
              <a:rPr lang="en-US" dirty="0"/>
              <a:t> (</a:t>
            </a:r>
            <a:r>
              <a:rPr lang="ko-KR" altLang="en-US" dirty="0"/>
              <a:t>배열을 다루기 위한 참조변수 선언</a:t>
            </a:r>
            <a:r>
              <a:rPr lang="en-US" dirty="0"/>
              <a:t>)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r>
              <a:rPr lang="en-US" dirty="0" smtClean="0"/>
              <a:t>  </a:t>
            </a:r>
            <a:r>
              <a:rPr lang="ko-KR" altLang="en-US" b="1" dirty="0" smtClean="0"/>
              <a:t>변수이름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ko-KR" altLang="en-US" b="1" dirty="0"/>
              <a:t>타입</a:t>
            </a:r>
            <a:r>
              <a:rPr lang="en-US" b="1" dirty="0"/>
              <a:t>[</a:t>
            </a:r>
            <a:r>
              <a:rPr lang="ko-KR" altLang="en-US" b="1" dirty="0"/>
              <a:t>길이</a:t>
            </a:r>
            <a:r>
              <a:rPr lang="en-US" b="1" dirty="0" smtClean="0"/>
              <a:t>];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배열을 </a:t>
            </a:r>
            <a:r>
              <a:rPr lang="ko-KR" altLang="en-US" dirty="0"/>
              <a:t>생성</a:t>
            </a:r>
            <a:r>
              <a:rPr lang="en-US" dirty="0"/>
              <a:t> (</a:t>
            </a:r>
            <a:r>
              <a:rPr lang="ko-KR" altLang="en-US" dirty="0"/>
              <a:t>실제 저장공간을 생성</a:t>
            </a:r>
            <a:r>
              <a:rPr lang="en-US" dirty="0"/>
              <a:t>)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357694"/>
            <a:ext cx="6929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참조</a:t>
            </a:r>
            <a:r>
              <a:rPr lang="en-US" altLang="ko-KR" sz="1400" b="1" dirty="0" smtClean="0"/>
              <a:t>) </a:t>
            </a:r>
            <a:r>
              <a:rPr lang="ko-KR" altLang="en-US" sz="1400" b="1" dirty="0"/>
              <a:t>배열을 생성하기 위해서는 연산자</a:t>
            </a:r>
            <a:r>
              <a:rPr lang="en-US" sz="1400" b="1" dirty="0"/>
              <a:t> 'new'</a:t>
            </a:r>
            <a:r>
              <a:rPr lang="ko-KR" altLang="en-US" sz="1400" b="1" dirty="0"/>
              <a:t>와 함께 배열을 타입과 길이를 지정해 주어야 한다</a:t>
            </a:r>
            <a:r>
              <a:rPr lang="en-US" sz="1400" b="1" dirty="0"/>
              <a:t>.</a:t>
            </a:r>
            <a:endParaRPr lang="ko-KR" altLang="en-US" sz="1400" b="1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5000636"/>
            <a:ext cx="7500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en-US" sz="1400" b="1" dirty="0"/>
              <a:t> </a:t>
            </a:r>
            <a:r>
              <a:rPr lang="en-US" sz="1400" b="1" dirty="0" err="1"/>
              <a:t>int</a:t>
            </a:r>
            <a:r>
              <a:rPr lang="en-US" sz="1400" b="1" dirty="0"/>
              <a:t>[] score; </a:t>
            </a:r>
            <a:r>
              <a:rPr lang="en-US" sz="1400" b="1" dirty="0" err="1" smtClean="0"/>
              <a:t>int</a:t>
            </a:r>
            <a:r>
              <a:rPr lang="ko-KR" altLang="en-US" sz="1400" b="1" dirty="0"/>
              <a:t>타입의 배열을 다루기 위한 참조변소</a:t>
            </a:r>
            <a:r>
              <a:rPr lang="en-US" sz="1400" b="1" dirty="0"/>
              <a:t> score</a:t>
            </a:r>
            <a:r>
              <a:rPr lang="ko-KR" altLang="en-US" sz="1400" b="1" dirty="0"/>
              <a:t>선언</a:t>
            </a:r>
            <a:r>
              <a:rPr lang="en-US" sz="1400" b="1" dirty="0"/>
              <a:t> </a:t>
            </a:r>
            <a:endParaRPr lang="ko-KR" altLang="en-US" sz="1400" b="1" dirty="0"/>
          </a:p>
          <a:p>
            <a:pPr latinLnBrk="0"/>
            <a:r>
              <a:rPr lang="en-US" sz="1400" b="1" dirty="0"/>
              <a:t> </a:t>
            </a:r>
            <a:r>
              <a:rPr lang="en-US" sz="1400" b="1" dirty="0" smtClean="0"/>
              <a:t>     score </a:t>
            </a:r>
            <a:r>
              <a:rPr lang="en-US" sz="1400" b="1" dirty="0"/>
              <a:t>- new </a:t>
            </a:r>
            <a:r>
              <a:rPr lang="en-US" sz="1400" b="1" dirty="0" err="1"/>
              <a:t>int</a:t>
            </a:r>
            <a:r>
              <a:rPr lang="en-US" sz="1400" b="1" dirty="0"/>
              <a:t> [</a:t>
            </a:r>
            <a:r>
              <a:rPr lang="en-US" sz="1400" b="1" dirty="0" smtClean="0"/>
              <a:t>5]; </a:t>
            </a:r>
            <a:r>
              <a:rPr lang="en-US" sz="1400" b="1" dirty="0" err="1" smtClean="0"/>
              <a:t>int</a:t>
            </a:r>
            <a:r>
              <a:rPr lang="ko-KR" altLang="en-US" sz="1400" b="1" dirty="0"/>
              <a:t>타입의 값</a:t>
            </a:r>
            <a:r>
              <a:rPr lang="en-US" sz="1400" b="1" dirty="0"/>
              <a:t> 5</a:t>
            </a:r>
            <a:r>
              <a:rPr lang="ko-KR" altLang="en-US" sz="1400" b="1" dirty="0"/>
              <a:t>개를 저장할 수 있는 </a:t>
            </a:r>
            <a:r>
              <a:rPr lang="ko-KR" altLang="en-US" sz="1400" b="1" dirty="0" smtClean="0"/>
              <a:t>배열</a:t>
            </a:r>
            <a:endParaRPr lang="en-US" sz="1400" b="1" dirty="0" smtClean="0"/>
          </a:p>
          <a:p>
            <a:pPr latinLnBrk="0"/>
            <a:endParaRPr lang="en-US" altLang="ko-KR" sz="1400" b="1" dirty="0"/>
          </a:p>
          <a:p>
            <a:pPr latinLnBrk="0"/>
            <a:r>
              <a:rPr lang="en-US" altLang="ko-KR" sz="1400" b="1" dirty="0" smtClean="0"/>
              <a:t> </a:t>
            </a:r>
            <a:r>
              <a:rPr lang="en-US" sz="1400" b="1" dirty="0"/>
              <a:t>[ </a:t>
            </a:r>
            <a:r>
              <a:rPr lang="ko-KR" altLang="en-US" sz="1400" b="1" dirty="0"/>
              <a:t>간략하게 </a:t>
            </a:r>
            <a:r>
              <a:rPr lang="ko-KR" altLang="en-US" sz="1400" b="1" dirty="0" err="1"/>
              <a:t>한줄로</a:t>
            </a:r>
            <a:r>
              <a:rPr lang="ko-KR" altLang="en-US" sz="1400" b="1" dirty="0"/>
              <a:t> 생성</a:t>
            </a:r>
            <a:r>
              <a:rPr lang="en-US" sz="1400" b="1" dirty="0"/>
              <a:t> ]</a:t>
            </a:r>
            <a:endParaRPr lang="ko-KR" altLang="en-US" sz="1400" b="1" dirty="0"/>
          </a:p>
          <a:p>
            <a:pPr latinLnBrk="0"/>
            <a:r>
              <a:rPr lang="ko-KR" altLang="en-US" sz="1400" b="1" dirty="0" smtClean="0"/>
              <a:t>     타입</a:t>
            </a:r>
            <a:r>
              <a:rPr lang="en-US" sz="1400" b="1" dirty="0"/>
              <a:t>[] </a:t>
            </a:r>
            <a:r>
              <a:rPr lang="ko-KR" altLang="en-US" sz="1400" b="1" dirty="0"/>
              <a:t>변수이름</a:t>
            </a:r>
            <a:r>
              <a:rPr lang="en-US" sz="1400" b="1" dirty="0"/>
              <a:t> = new </a:t>
            </a:r>
            <a:r>
              <a:rPr lang="ko-KR" altLang="en-US" sz="1400" b="1" dirty="0"/>
              <a:t>타입</a:t>
            </a:r>
            <a:r>
              <a:rPr lang="en-US" sz="1400" b="1" dirty="0"/>
              <a:t> [</a:t>
            </a:r>
            <a:r>
              <a:rPr lang="ko-KR" altLang="en-US" sz="1400" b="1" dirty="0"/>
              <a:t>길이</a:t>
            </a:r>
            <a:r>
              <a:rPr lang="en-US" sz="1400" b="1" dirty="0" smtClean="0"/>
              <a:t>];</a:t>
            </a:r>
            <a:r>
              <a:rPr lang="ko-KR" altLang="en-US" sz="1400" b="1" dirty="0" smtClean="0"/>
              <a:t> 배열의 </a:t>
            </a:r>
            <a:r>
              <a:rPr lang="ko-KR" altLang="en-US" sz="1400" b="1" dirty="0"/>
              <a:t>선언과 생성을 동시에</a:t>
            </a:r>
            <a:r>
              <a:rPr lang="en-US" sz="1400" b="1" dirty="0"/>
              <a:t>.</a:t>
            </a:r>
            <a:endParaRPr lang="ko-KR" altLang="en-US" sz="1400" b="1" dirty="0"/>
          </a:p>
          <a:p>
            <a:pPr latinLnBrk="0"/>
            <a:r>
              <a:rPr lang="en-US" sz="1400" b="1" dirty="0"/>
              <a:t> </a:t>
            </a:r>
            <a:r>
              <a:rPr lang="en-US" sz="1400" b="1" dirty="0" smtClean="0"/>
              <a:t>    </a:t>
            </a:r>
            <a:r>
              <a:rPr lang="en-US" sz="1400" b="1" dirty="0" err="1" smtClean="0"/>
              <a:t>int</a:t>
            </a:r>
            <a:r>
              <a:rPr lang="en-US" sz="1400" b="1" dirty="0"/>
              <a:t>[] score = new </a:t>
            </a:r>
            <a:r>
              <a:rPr lang="en-US" sz="1400" b="1" dirty="0" err="1"/>
              <a:t>int</a:t>
            </a:r>
            <a:r>
              <a:rPr lang="en-US" sz="1400" b="1" dirty="0"/>
              <a:t>[5</a:t>
            </a:r>
            <a:r>
              <a:rPr lang="en-US" sz="1400" b="1" dirty="0" smtClean="0"/>
              <a:t>]; </a:t>
            </a:r>
            <a:r>
              <a:rPr lang="ko-KR" altLang="en-US" sz="1400" b="1" dirty="0" smtClean="0"/>
              <a:t>길이가</a:t>
            </a:r>
            <a:r>
              <a:rPr lang="en-US" sz="1400" b="1" dirty="0" smtClean="0"/>
              <a:t> </a:t>
            </a:r>
            <a:r>
              <a:rPr lang="en-US" sz="1400" b="1" dirty="0"/>
              <a:t>5</a:t>
            </a:r>
            <a:r>
              <a:rPr lang="ko-KR" altLang="en-US" sz="1400" b="1" dirty="0"/>
              <a:t>인</a:t>
            </a: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ko-KR" altLang="en-US" sz="1400" b="1" dirty="0"/>
              <a:t>배열</a:t>
            </a:r>
            <a:r>
              <a:rPr lang="en-US" sz="1400" b="1" dirty="0"/>
              <a:t> </a:t>
            </a:r>
            <a:endParaRPr lang="ko-KR" altLang="en-US" sz="1400" b="1" dirty="0"/>
          </a:p>
          <a:p>
            <a:pPr latinLnBrk="0"/>
            <a:endParaRPr lang="ko-KR" altLang="en-US" sz="1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039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선언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714356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배열을 선언한 다음에는 배열을 생성해야 한다</a:t>
            </a:r>
            <a:r>
              <a:rPr lang="en-US" dirty="0" smtClean="0"/>
              <a:t>.</a:t>
            </a:r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/>
              <a:t>배열을 선언하는 것은</a:t>
            </a:r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ko-KR" altLang="en-US" dirty="0" smtClean="0"/>
              <a:t>  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단지 </a:t>
            </a:r>
            <a:r>
              <a:rPr lang="ko-KR" altLang="en-US" dirty="0"/>
              <a:t>생성된 배열을 다루기 위한 참조변수를 위한 공간이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만들어질 </a:t>
            </a:r>
            <a:r>
              <a:rPr lang="ko-KR" altLang="en-US" dirty="0"/>
              <a:t>뿐이고</a:t>
            </a:r>
            <a:r>
              <a:rPr lang="en-US" dirty="0"/>
              <a:t>, </a:t>
            </a:r>
            <a:endParaRPr lang="ko-KR" altLang="en-US" dirty="0"/>
          </a:p>
          <a:p>
            <a:pPr latinLnBrk="0"/>
            <a:r>
              <a:rPr lang="ko-KR" altLang="en-US" dirty="0" smtClean="0"/>
              <a:t>  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배열을 </a:t>
            </a:r>
            <a:r>
              <a:rPr lang="ko-KR" altLang="en-US" dirty="0"/>
              <a:t>생성해야만 비로소 값을 저장할 수 있는 공간이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만들어지는 </a:t>
            </a:r>
            <a:r>
              <a:rPr lang="ko-KR" altLang="en-US" dirty="0"/>
              <a:t>것이다</a:t>
            </a:r>
            <a:r>
              <a:rPr lang="en-US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2857496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선언 방법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endParaRPr lang="en-US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b="1" dirty="0" smtClean="0"/>
              <a:t>타입</a:t>
            </a:r>
            <a:r>
              <a:rPr lang="en-US" b="1" dirty="0"/>
              <a:t>[] </a:t>
            </a:r>
            <a:r>
              <a:rPr lang="ko-KR" altLang="en-US" b="1" dirty="0"/>
              <a:t>변수이름</a:t>
            </a:r>
            <a:r>
              <a:rPr lang="en-US" dirty="0"/>
              <a:t>; </a:t>
            </a:r>
            <a:r>
              <a:rPr lang="ko-KR" altLang="en-US" dirty="0" smtClean="0"/>
              <a:t> 배열을 </a:t>
            </a:r>
            <a:r>
              <a:rPr lang="ko-KR" altLang="en-US" dirty="0"/>
              <a:t>선언</a:t>
            </a:r>
            <a:r>
              <a:rPr lang="en-US" dirty="0"/>
              <a:t> (</a:t>
            </a:r>
            <a:r>
              <a:rPr lang="ko-KR" altLang="en-US" dirty="0"/>
              <a:t>배열을 다루기 위한 참조변수 선언</a:t>
            </a:r>
            <a:r>
              <a:rPr lang="en-US" dirty="0"/>
              <a:t>)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r>
              <a:rPr lang="en-US" dirty="0" smtClean="0"/>
              <a:t>  </a:t>
            </a:r>
            <a:r>
              <a:rPr lang="ko-KR" altLang="en-US" b="1" dirty="0" smtClean="0"/>
              <a:t>변수이름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ko-KR" altLang="en-US" b="1" dirty="0"/>
              <a:t>타입</a:t>
            </a:r>
            <a:r>
              <a:rPr lang="en-US" b="1" dirty="0"/>
              <a:t>[</a:t>
            </a:r>
            <a:r>
              <a:rPr lang="ko-KR" altLang="en-US" b="1" dirty="0"/>
              <a:t>길이</a:t>
            </a:r>
            <a:r>
              <a:rPr lang="en-US" b="1" dirty="0" smtClean="0"/>
              <a:t>];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배열을 </a:t>
            </a:r>
            <a:r>
              <a:rPr lang="ko-KR" altLang="en-US" dirty="0"/>
              <a:t>생성</a:t>
            </a:r>
            <a:r>
              <a:rPr lang="en-US" dirty="0"/>
              <a:t> (</a:t>
            </a:r>
            <a:r>
              <a:rPr lang="ko-KR" altLang="en-US" dirty="0"/>
              <a:t>실제 저장공간을 생성</a:t>
            </a:r>
            <a:r>
              <a:rPr lang="en-US" dirty="0"/>
              <a:t>)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357694"/>
            <a:ext cx="6929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참조</a:t>
            </a:r>
            <a:r>
              <a:rPr lang="en-US" altLang="ko-KR" sz="1400" b="1" dirty="0" smtClean="0"/>
              <a:t>) </a:t>
            </a:r>
            <a:r>
              <a:rPr lang="ko-KR" altLang="en-US" sz="1400" b="1" dirty="0"/>
              <a:t>배열을 생성하기 위해서는 연산자</a:t>
            </a:r>
            <a:r>
              <a:rPr lang="en-US" sz="1400" b="1" dirty="0"/>
              <a:t> 'new'</a:t>
            </a:r>
            <a:r>
              <a:rPr lang="ko-KR" altLang="en-US" sz="1400" b="1" dirty="0"/>
              <a:t>와 함께 배열을 타입과 길이를 지정해 주어야 한다</a:t>
            </a:r>
            <a:r>
              <a:rPr lang="en-US" sz="1400" b="1" dirty="0"/>
              <a:t>.</a:t>
            </a:r>
            <a:endParaRPr lang="ko-KR" altLang="en-US" sz="1400" b="1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5000636"/>
            <a:ext cx="7500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en-US" sz="1400" b="1" dirty="0"/>
              <a:t> </a:t>
            </a:r>
            <a:r>
              <a:rPr lang="en-US" sz="1400" b="1" dirty="0" err="1"/>
              <a:t>int</a:t>
            </a:r>
            <a:r>
              <a:rPr lang="en-US" sz="1400" b="1" dirty="0"/>
              <a:t>[] score; </a:t>
            </a:r>
            <a:r>
              <a:rPr lang="en-US" sz="1400" b="1" dirty="0" err="1" smtClean="0"/>
              <a:t>int</a:t>
            </a:r>
            <a:r>
              <a:rPr lang="ko-KR" altLang="en-US" sz="1400" b="1" dirty="0"/>
              <a:t>타입의 배열을 다루기 위한 참조변소</a:t>
            </a:r>
            <a:r>
              <a:rPr lang="en-US" sz="1400" b="1" dirty="0"/>
              <a:t> score</a:t>
            </a:r>
            <a:r>
              <a:rPr lang="ko-KR" altLang="en-US" sz="1400" b="1" dirty="0"/>
              <a:t>선언</a:t>
            </a:r>
            <a:r>
              <a:rPr lang="en-US" sz="1400" b="1" dirty="0"/>
              <a:t> </a:t>
            </a:r>
            <a:endParaRPr lang="ko-KR" altLang="en-US" sz="1400" b="1" dirty="0"/>
          </a:p>
          <a:p>
            <a:pPr latinLnBrk="0"/>
            <a:r>
              <a:rPr lang="en-US" sz="1400" b="1" dirty="0"/>
              <a:t> </a:t>
            </a:r>
            <a:r>
              <a:rPr lang="en-US" sz="1400" b="1" dirty="0" smtClean="0"/>
              <a:t>     score </a:t>
            </a:r>
            <a:r>
              <a:rPr lang="en-US" sz="1400" b="1" dirty="0"/>
              <a:t>- new </a:t>
            </a:r>
            <a:r>
              <a:rPr lang="en-US" sz="1400" b="1" dirty="0" err="1"/>
              <a:t>int</a:t>
            </a:r>
            <a:r>
              <a:rPr lang="en-US" sz="1400" b="1" dirty="0"/>
              <a:t> [</a:t>
            </a:r>
            <a:r>
              <a:rPr lang="en-US" sz="1400" b="1" dirty="0" smtClean="0"/>
              <a:t>5]; </a:t>
            </a:r>
            <a:r>
              <a:rPr lang="en-US" sz="1400" b="1" dirty="0" err="1" smtClean="0"/>
              <a:t>int</a:t>
            </a:r>
            <a:r>
              <a:rPr lang="ko-KR" altLang="en-US" sz="1400" b="1" dirty="0"/>
              <a:t>타입의 값</a:t>
            </a:r>
            <a:r>
              <a:rPr lang="en-US" sz="1400" b="1" dirty="0"/>
              <a:t> 5</a:t>
            </a:r>
            <a:r>
              <a:rPr lang="ko-KR" altLang="en-US" sz="1400" b="1" dirty="0"/>
              <a:t>개를 저장할 수 있는 </a:t>
            </a:r>
            <a:r>
              <a:rPr lang="ko-KR" altLang="en-US" sz="1400" b="1" dirty="0" smtClean="0"/>
              <a:t>배열</a:t>
            </a:r>
            <a:endParaRPr lang="en-US" sz="1400" b="1" dirty="0" smtClean="0"/>
          </a:p>
          <a:p>
            <a:pPr latinLnBrk="0"/>
            <a:endParaRPr lang="en-US" altLang="ko-KR" sz="1400" b="1" dirty="0"/>
          </a:p>
          <a:p>
            <a:pPr latinLnBrk="0"/>
            <a:r>
              <a:rPr lang="en-US" altLang="ko-KR" sz="1400" b="1" dirty="0" smtClean="0"/>
              <a:t> </a:t>
            </a:r>
            <a:r>
              <a:rPr lang="en-US" sz="1400" b="1" dirty="0"/>
              <a:t>[ </a:t>
            </a:r>
            <a:r>
              <a:rPr lang="ko-KR" altLang="en-US" sz="1400" b="1" dirty="0"/>
              <a:t>간략하게 </a:t>
            </a:r>
            <a:r>
              <a:rPr lang="ko-KR" altLang="en-US" sz="1400" b="1" dirty="0" err="1"/>
              <a:t>한줄로</a:t>
            </a:r>
            <a:r>
              <a:rPr lang="ko-KR" altLang="en-US" sz="1400" b="1" dirty="0"/>
              <a:t> 생성</a:t>
            </a:r>
            <a:r>
              <a:rPr lang="en-US" sz="1400" b="1" dirty="0"/>
              <a:t> ]</a:t>
            </a:r>
            <a:endParaRPr lang="ko-KR" altLang="en-US" sz="1400" b="1" dirty="0"/>
          </a:p>
          <a:p>
            <a:pPr latinLnBrk="0"/>
            <a:r>
              <a:rPr lang="ko-KR" altLang="en-US" sz="1400" b="1" dirty="0" smtClean="0"/>
              <a:t>     타입</a:t>
            </a:r>
            <a:r>
              <a:rPr lang="en-US" sz="1400" b="1" dirty="0"/>
              <a:t>[] </a:t>
            </a:r>
            <a:r>
              <a:rPr lang="ko-KR" altLang="en-US" sz="1400" b="1" dirty="0"/>
              <a:t>변수이름</a:t>
            </a:r>
            <a:r>
              <a:rPr lang="en-US" sz="1400" b="1" dirty="0"/>
              <a:t> = new </a:t>
            </a:r>
            <a:r>
              <a:rPr lang="ko-KR" altLang="en-US" sz="1400" b="1" dirty="0"/>
              <a:t>타입</a:t>
            </a:r>
            <a:r>
              <a:rPr lang="en-US" sz="1400" b="1" dirty="0"/>
              <a:t> [</a:t>
            </a:r>
            <a:r>
              <a:rPr lang="ko-KR" altLang="en-US" sz="1400" b="1" dirty="0"/>
              <a:t>길이</a:t>
            </a:r>
            <a:r>
              <a:rPr lang="en-US" sz="1400" b="1" dirty="0" smtClean="0"/>
              <a:t>];</a:t>
            </a:r>
            <a:r>
              <a:rPr lang="ko-KR" altLang="en-US" sz="1400" b="1" dirty="0" smtClean="0"/>
              <a:t> 배열의 </a:t>
            </a:r>
            <a:r>
              <a:rPr lang="ko-KR" altLang="en-US" sz="1400" b="1" dirty="0"/>
              <a:t>선언과 생성을 동시에</a:t>
            </a:r>
            <a:r>
              <a:rPr lang="en-US" sz="1400" b="1" dirty="0"/>
              <a:t>.</a:t>
            </a:r>
            <a:endParaRPr lang="ko-KR" altLang="en-US" sz="1400" b="1" dirty="0"/>
          </a:p>
          <a:p>
            <a:pPr latinLnBrk="0"/>
            <a:r>
              <a:rPr lang="en-US" sz="1400" b="1" dirty="0"/>
              <a:t> </a:t>
            </a:r>
            <a:r>
              <a:rPr lang="en-US" sz="1400" b="1" dirty="0" smtClean="0"/>
              <a:t>    </a:t>
            </a:r>
            <a:r>
              <a:rPr lang="en-US" sz="1400" b="1" dirty="0" err="1" smtClean="0"/>
              <a:t>int</a:t>
            </a:r>
            <a:r>
              <a:rPr lang="en-US" sz="1400" b="1" dirty="0"/>
              <a:t>[] score = new </a:t>
            </a:r>
            <a:r>
              <a:rPr lang="en-US" sz="1400" b="1" dirty="0" err="1"/>
              <a:t>int</a:t>
            </a:r>
            <a:r>
              <a:rPr lang="en-US" sz="1400" b="1" dirty="0"/>
              <a:t>[5</a:t>
            </a:r>
            <a:r>
              <a:rPr lang="en-US" sz="1400" b="1" dirty="0" smtClean="0"/>
              <a:t>]; </a:t>
            </a:r>
            <a:r>
              <a:rPr lang="ko-KR" altLang="en-US" sz="1400" b="1" dirty="0" smtClean="0"/>
              <a:t>길이가</a:t>
            </a:r>
            <a:r>
              <a:rPr lang="en-US" sz="1400" b="1" dirty="0" smtClean="0"/>
              <a:t> </a:t>
            </a:r>
            <a:r>
              <a:rPr lang="en-US" sz="1400" b="1" dirty="0"/>
              <a:t>5</a:t>
            </a:r>
            <a:r>
              <a:rPr lang="ko-KR" altLang="en-US" sz="1400" b="1" dirty="0"/>
              <a:t>인</a:t>
            </a: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ko-KR" altLang="en-US" sz="1400" b="1" dirty="0"/>
              <a:t>배열</a:t>
            </a:r>
            <a:r>
              <a:rPr lang="en-US" sz="1400" b="1" dirty="0"/>
              <a:t> </a:t>
            </a:r>
            <a:endParaRPr lang="ko-KR" altLang="en-US" sz="1400" b="1" dirty="0"/>
          </a:p>
          <a:p>
            <a:pPr latinLnBrk="0"/>
            <a:endParaRPr lang="ko-KR" altLang="en-US" sz="1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511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배열 선언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571480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 err="1"/>
              <a:t>int</a:t>
            </a:r>
            <a:r>
              <a:rPr lang="en-US" b="1" dirty="0"/>
              <a:t>[] score; </a:t>
            </a:r>
            <a:endParaRPr lang="ko-KR" altLang="en-US" dirty="0"/>
          </a:p>
          <a:p>
            <a:pPr latinLnBrk="0"/>
            <a:r>
              <a:rPr lang="en-US" dirty="0"/>
              <a:t> : </a:t>
            </a:r>
            <a:r>
              <a:rPr lang="ko-KR" altLang="en-US" dirty="0"/>
              <a:t>배열 참조 변수</a:t>
            </a:r>
            <a:r>
              <a:rPr lang="en-US" dirty="0"/>
              <a:t> score</a:t>
            </a:r>
            <a:r>
              <a:rPr lang="ko-KR" altLang="en-US" dirty="0"/>
              <a:t>를 선언하였고 공간은 없다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b="1" dirty="0"/>
              <a:t>score = new </a:t>
            </a:r>
            <a:r>
              <a:rPr lang="en-US" b="1" dirty="0" err="1"/>
              <a:t>int</a:t>
            </a:r>
            <a:r>
              <a:rPr lang="en-US" b="1" dirty="0"/>
              <a:t>[5];</a:t>
            </a:r>
            <a:endParaRPr lang="ko-KR" altLang="en-US" dirty="0"/>
          </a:p>
          <a:p>
            <a:r>
              <a:rPr lang="en-US" dirty="0"/>
              <a:t> : </a:t>
            </a:r>
            <a:r>
              <a:rPr lang="ko-KR" altLang="en-US" dirty="0"/>
              <a:t>연산자</a:t>
            </a:r>
            <a:r>
              <a:rPr lang="en-US" dirty="0"/>
              <a:t> 'new'</a:t>
            </a:r>
            <a:r>
              <a:rPr lang="ko-KR" altLang="en-US" dirty="0"/>
              <a:t>에 의해서 메모리의 빈 공간</a:t>
            </a:r>
            <a:r>
              <a:rPr lang="en-US" dirty="0"/>
              <a:t> 5</a:t>
            </a:r>
            <a:r>
              <a:rPr lang="ko-KR" altLang="en-US" dirty="0"/>
              <a:t>개의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ko-KR" altLang="en-US" dirty="0"/>
              <a:t>형 데이터를 저장할 수 있는 공간이 마련되었다</a:t>
            </a:r>
            <a:r>
              <a:rPr lang="en-US" dirty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2500306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400" b="1" dirty="0"/>
              <a:t>[ </a:t>
            </a:r>
            <a:r>
              <a:rPr lang="ko-KR" altLang="en-US" sz="1400" b="1" dirty="0"/>
              <a:t>배열의 길이와 인덱스</a:t>
            </a:r>
            <a:r>
              <a:rPr lang="en-US" sz="1400" b="1" dirty="0"/>
              <a:t> ]</a:t>
            </a:r>
            <a:endParaRPr lang="ko-KR" altLang="en-US" sz="1400" b="1" dirty="0"/>
          </a:p>
          <a:p>
            <a:pPr latinLnBrk="0"/>
            <a:r>
              <a:rPr lang="en-US" sz="1400" b="1" dirty="0"/>
              <a:t> </a:t>
            </a:r>
            <a:endParaRPr lang="ko-KR" altLang="en-US" sz="1400" b="1" dirty="0"/>
          </a:p>
          <a:p>
            <a:pPr latinLnBrk="0"/>
            <a:r>
              <a:rPr lang="ko-KR" altLang="en-US" sz="1400" b="1" dirty="0"/>
              <a:t>생성된 배열의 각 저장공간을</a:t>
            </a:r>
            <a:r>
              <a:rPr lang="en-US" sz="1400" b="1" dirty="0"/>
              <a:t> </a:t>
            </a:r>
            <a:r>
              <a:rPr lang="en-US" sz="1400" b="1" dirty="0" smtClean="0"/>
              <a:t>'</a:t>
            </a:r>
            <a:r>
              <a:rPr lang="ko-KR" altLang="en-US" sz="1400" b="1" dirty="0"/>
              <a:t>배열의 요소</a:t>
            </a:r>
            <a:r>
              <a:rPr lang="en-US" sz="1400" b="1" dirty="0"/>
              <a:t>(element) ' </a:t>
            </a:r>
            <a:r>
              <a:rPr lang="ko-KR" altLang="en-US" sz="1400" b="1" dirty="0"/>
              <a:t>라고 하며</a:t>
            </a:r>
            <a:r>
              <a:rPr lang="en-US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en-US" sz="1400" b="1" dirty="0" smtClean="0"/>
              <a:t>'</a:t>
            </a:r>
            <a:r>
              <a:rPr lang="ko-KR" altLang="en-US" sz="1400" b="1" dirty="0"/>
              <a:t>배열이름</a:t>
            </a:r>
            <a:r>
              <a:rPr lang="en-US" sz="1400" b="1" dirty="0"/>
              <a:t>[</a:t>
            </a:r>
            <a:r>
              <a:rPr lang="ko-KR" altLang="en-US" sz="1400" b="1" dirty="0"/>
              <a:t>인덱스</a:t>
            </a:r>
            <a:r>
              <a:rPr lang="en-US" sz="1400" b="1" dirty="0"/>
              <a:t>]'</a:t>
            </a:r>
            <a:r>
              <a:rPr lang="ko-KR" altLang="en-US" sz="1400" b="1" dirty="0"/>
              <a:t>의 형식으로 배열의 요소에 접근한다</a:t>
            </a:r>
            <a:r>
              <a:rPr lang="en-US" sz="1400" b="1" dirty="0"/>
              <a:t>.</a:t>
            </a:r>
            <a:endParaRPr lang="ko-KR" altLang="en-US" sz="1400" b="1" dirty="0"/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인덱스</a:t>
            </a:r>
            <a:r>
              <a:rPr lang="en-US" sz="1400" b="1" dirty="0"/>
              <a:t>(index)</a:t>
            </a:r>
            <a:r>
              <a:rPr lang="ko-KR" altLang="en-US" sz="1400" b="1" dirty="0"/>
              <a:t>는 배열의 요소마다 붙여진 일련번호로 구별</a:t>
            </a:r>
          </a:p>
          <a:p>
            <a:pPr latinLnBrk="0"/>
            <a:r>
              <a:rPr lang="en-US" sz="1400" b="1" dirty="0"/>
              <a:t> </a:t>
            </a:r>
            <a:endParaRPr lang="ko-KR" altLang="en-US" sz="1400" b="1" dirty="0"/>
          </a:p>
          <a:p>
            <a:pPr latinLnBrk="0"/>
            <a:r>
              <a:rPr lang="ko-KR" altLang="en-US" sz="1400" b="1" dirty="0" smtClean="0"/>
              <a:t>인덱스</a:t>
            </a:r>
            <a:r>
              <a:rPr lang="en-US" sz="1400" b="1" dirty="0"/>
              <a:t>(index)</a:t>
            </a:r>
            <a:r>
              <a:rPr lang="ko-KR" altLang="en-US" sz="1400" b="1" dirty="0"/>
              <a:t>의 범위는</a:t>
            </a:r>
            <a:r>
              <a:rPr lang="en-US" sz="1400" b="1" dirty="0"/>
              <a:t> 0</a:t>
            </a:r>
            <a:r>
              <a:rPr lang="ko-KR" altLang="en-US" sz="1400" b="1" dirty="0"/>
              <a:t>부터</a:t>
            </a:r>
            <a:r>
              <a:rPr lang="en-US" sz="1400" b="1" dirty="0"/>
              <a:t> '</a:t>
            </a:r>
            <a:r>
              <a:rPr lang="ko-KR" altLang="en-US" sz="1400" b="1" dirty="0"/>
              <a:t>배열길이</a:t>
            </a:r>
            <a:r>
              <a:rPr lang="en-US" sz="1400" b="1" dirty="0"/>
              <a:t>-1</a:t>
            </a:r>
            <a:r>
              <a:rPr lang="ko-KR" altLang="en-US" sz="1400" b="1" dirty="0"/>
              <a:t>까지</a:t>
            </a:r>
            <a:r>
              <a:rPr lang="en-US" sz="1400" b="1" dirty="0"/>
              <a:t>'</a:t>
            </a:r>
            <a:endParaRPr lang="ko-KR" altLang="en-US" sz="1400" b="1" dirty="0"/>
          </a:p>
          <a:p>
            <a:pPr latinLnBrk="0"/>
            <a:r>
              <a:rPr lang="en-US" sz="1400" b="1" dirty="0"/>
              <a:t> </a:t>
            </a:r>
            <a:endParaRPr lang="ko-KR" altLang="en-US" sz="1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32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배열 초기화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14356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 err="1"/>
              <a:t>int</a:t>
            </a:r>
            <a:r>
              <a:rPr lang="en-US" dirty="0"/>
              <a:t>[] score = new </a:t>
            </a:r>
            <a:r>
              <a:rPr lang="en-US" dirty="0" err="1"/>
              <a:t>int</a:t>
            </a:r>
            <a:r>
              <a:rPr lang="en-US" dirty="0"/>
              <a:t>[]{50, 60, 70, 80, 90 </a:t>
            </a:r>
            <a:r>
              <a:rPr lang="en-US" dirty="0" smtClean="0"/>
              <a:t>};</a:t>
            </a:r>
            <a:r>
              <a:rPr lang="ko-KR" altLang="en-US" dirty="0" smtClean="0"/>
              <a:t> 배열의 </a:t>
            </a:r>
            <a:r>
              <a:rPr lang="ko-KR" altLang="en-US" dirty="0"/>
              <a:t>생성과 초기화 동시에</a:t>
            </a:r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>
              <a:buFontTx/>
              <a:buChar char="-"/>
            </a:pPr>
            <a:r>
              <a:rPr lang="ko-KR" altLang="en-US" dirty="0" smtClean="0"/>
              <a:t> 괄호</a:t>
            </a:r>
            <a:r>
              <a:rPr lang="en-US" dirty="0"/>
              <a:t>{}</a:t>
            </a:r>
            <a:r>
              <a:rPr lang="ko-KR" altLang="en-US" dirty="0"/>
              <a:t>안에 저장할 값들을 쉼표로 구분해서 나열하면 되며 괄호</a:t>
            </a:r>
            <a:r>
              <a:rPr lang="en-US" dirty="0"/>
              <a:t>[]</a:t>
            </a:r>
            <a:r>
              <a:rPr lang="ko-KR" altLang="en-US" dirty="0"/>
              <a:t>안에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 </a:t>
            </a:r>
            <a:r>
              <a:rPr lang="ko-KR" altLang="en-US" dirty="0" smtClean="0"/>
              <a:t>배열의   길이는 </a:t>
            </a:r>
            <a:r>
              <a:rPr lang="ko-KR" altLang="en-US" dirty="0"/>
              <a:t>적지 않는다</a:t>
            </a:r>
            <a:r>
              <a:rPr lang="en-US" dirty="0"/>
              <a:t>. </a:t>
            </a:r>
            <a:endParaRPr lang="en-US" dirty="0" smtClean="0"/>
          </a:p>
          <a:p>
            <a:pPr latinLnBrk="0"/>
            <a:endParaRPr lang="ko-KR" altLang="en-US" dirty="0"/>
          </a:p>
          <a:p>
            <a:pPr latinLnBrk="0">
              <a:buFontTx/>
              <a:buChar char="-"/>
            </a:pPr>
            <a:r>
              <a:rPr lang="ko-KR" altLang="en-US" dirty="0" smtClean="0"/>
              <a:t> 괄호</a:t>
            </a:r>
            <a:r>
              <a:rPr lang="en-US" dirty="0"/>
              <a:t>{}</a:t>
            </a:r>
            <a:r>
              <a:rPr lang="ko-KR" altLang="en-US" dirty="0"/>
              <a:t>안에 적힌 값의 개수에 의해 배열의 길이가 자동적으로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 </a:t>
            </a:r>
            <a:r>
              <a:rPr lang="ko-KR" altLang="en-US" dirty="0" smtClean="0"/>
              <a:t>결정되기 때문이다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857496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/>
              <a:t>new</a:t>
            </a:r>
            <a:r>
              <a:rPr lang="ko-KR" altLang="en-US" b="1" dirty="0"/>
              <a:t>타입</a:t>
            </a:r>
            <a:r>
              <a:rPr lang="en-US" b="1" dirty="0"/>
              <a:t>[]</a:t>
            </a:r>
            <a:r>
              <a:rPr lang="en-US" dirty="0"/>
              <a:t> </a:t>
            </a:r>
            <a:r>
              <a:rPr lang="ko-KR" altLang="en-US" dirty="0"/>
              <a:t>생성</a:t>
            </a:r>
          </a:p>
          <a:p>
            <a:pPr latinLnBrk="0"/>
            <a:r>
              <a:rPr lang="ko-KR" altLang="en-US" b="1" dirty="0" smtClean="0"/>
              <a:t>①</a:t>
            </a:r>
            <a:r>
              <a:rPr lang="en-US" b="1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1) </a:t>
            </a:r>
            <a:r>
              <a:rPr lang="en-US" dirty="0" err="1"/>
              <a:t>int</a:t>
            </a:r>
            <a:r>
              <a:rPr lang="en-US" dirty="0"/>
              <a:t>[] score = </a:t>
            </a: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[]</a:t>
            </a:r>
            <a:r>
              <a:rPr lang="en-US" dirty="0"/>
              <a:t> {50, 60, 70, 80, 90};</a:t>
            </a:r>
            <a:endParaRPr lang="ko-KR" altLang="en-US" dirty="0"/>
          </a:p>
          <a:p>
            <a:pPr latinLnBrk="0"/>
            <a:r>
              <a:rPr lang="en-US" dirty="0"/>
              <a:t>2) </a:t>
            </a:r>
            <a:r>
              <a:rPr lang="en-US" dirty="0" err="1"/>
              <a:t>int</a:t>
            </a:r>
            <a:r>
              <a:rPr lang="en-US" dirty="0"/>
              <a:t>[] score = {50, 60, 70, 80, 90};   //new </a:t>
            </a:r>
            <a:r>
              <a:rPr lang="en-US" dirty="0" err="1"/>
              <a:t>int</a:t>
            </a:r>
            <a:r>
              <a:rPr lang="en-US" dirty="0"/>
              <a:t>[]</a:t>
            </a:r>
            <a:r>
              <a:rPr lang="ko-KR" altLang="en-US" dirty="0"/>
              <a:t>를 생략할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atinLnBrk="0"/>
            <a:endParaRPr lang="en-US" dirty="0"/>
          </a:p>
          <a:p>
            <a:pPr latinLnBrk="0"/>
            <a:r>
              <a:rPr lang="ko-KR" altLang="en-US" b="1" dirty="0"/>
              <a:t>②</a:t>
            </a:r>
            <a:r>
              <a:rPr lang="en-US" b="1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 err="1"/>
              <a:t>int</a:t>
            </a:r>
            <a:r>
              <a:rPr lang="en-US" dirty="0"/>
              <a:t>[] score;</a:t>
            </a:r>
            <a:endParaRPr lang="ko-KR" altLang="en-US" dirty="0"/>
          </a:p>
          <a:p>
            <a:pPr latinLnBrk="0"/>
            <a:r>
              <a:rPr lang="en-US" dirty="0"/>
              <a:t>score = </a:t>
            </a: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[] </a:t>
            </a:r>
            <a:r>
              <a:rPr lang="en-US" dirty="0"/>
              <a:t>{50, 60, 70, 80, 90};  -- OK</a:t>
            </a:r>
            <a:endParaRPr lang="ko-KR" altLang="en-US" dirty="0"/>
          </a:p>
          <a:p>
            <a:pPr latinLnBrk="0"/>
            <a:r>
              <a:rPr lang="en-US" dirty="0"/>
              <a:t>score ={ 50, 60, 70, 80, 90};               -- </a:t>
            </a:r>
            <a:r>
              <a:rPr lang="ko-KR" altLang="en-US" dirty="0"/>
              <a:t>에러</a:t>
            </a:r>
            <a:r>
              <a:rPr lang="en-US" dirty="0"/>
              <a:t>. new </a:t>
            </a:r>
            <a:r>
              <a:rPr lang="en-US" dirty="0" err="1"/>
              <a:t>int</a:t>
            </a:r>
            <a:r>
              <a:rPr lang="en-US" dirty="0"/>
              <a:t>[]</a:t>
            </a:r>
            <a:r>
              <a:rPr lang="ko-KR" altLang="en-US" dirty="0"/>
              <a:t>를 생략할 수 없음</a:t>
            </a:r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377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배열 출력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714356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배열을 초기화할 때</a:t>
            </a:r>
            <a:r>
              <a:rPr lang="en-US" dirty="0"/>
              <a:t> for</a:t>
            </a:r>
            <a:r>
              <a:rPr lang="ko-KR" altLang="en-US" dirty="0"/>
              <a:t>문을 사용하듯이</a:t>
            </a:r>
            <a:r>
              <a:rPr lang="en-US" dirty="0"/>
              <a:t>,</a:t>
            </a:r>
            <a:endParaRPr lang="ko-KR" altLang="en-US" dirty="0"/>
          </a:p>
          <a:p>
            <a:pPr latinLnBrk="0"/>
            <a:r>
              <a:rPr lang="ko-KR" altLang="en-US" dirty="0"/>
              <a:t>배열에 저장된 값을 확인할 때도 다음과 같이</a:t>
            </a:r>
            <a:r>
              <a:rPr lang="en-US" dirty="0"/>
              <a:t> for</a:t>
            </a:r>
            <a:r>
              <a:rPr lang="ko-KR" altLang="en-US" dirty="0"/>
              <a:t>문을 사용하면 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iArr</a:t>
            </a:r>
            <a:r>
              <a:rPr lang="en-US" dirty="0"/>
              <a:t> = {100, 95, 80, 70, 60};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dirty="0"/>
              <a:t> // </a:t>
            </a:r>
            <a:r>
              <a:rPr lang="ko-KR" altLang="en-US" dirty="0"/>
              <a:t>배열의 요소를 순서대로 하나씩 출력</a:t>
            </a:r>
          </a:p>
          <a:p>
            <a:pPr latinLnBrk="0"/>
            <a:r>
              <a:rPr lang="en-US" dirty="0"/>
              <a:t> 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iArr.length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  <a:endParaRPr lang="ko-KR" altLang="en-US" dirty="0"/>
          </a:p>
          <a:p>
            <a:pPr latinLnBrk="0"/>
            <a:r>
              <a:rPr lang="en-US" dirty="0"/>
              <a:t>   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ko-KR" altLang="en-US" dirty="0"/>
          </a:p>
          <a:p>
            <a:pPr latinLnBrk="0"/>
            <a:r>
              <a:rPr lang="en-US" dirty="0"/>
              <a:t> } 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73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550</Words>
  <Application>Microsoft Office PowerPoint</Application>
  <PresentationFormat>화면 슬라이드 쇼(4:3)</PresentationFormat>
  <Paragraphs>295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자바 9일차 수업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자바 배열 활용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자바 String 정리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15일차 수업</dc:title>
  <dc:creator>cjw</dc:creator>
  <cp:lastModifiedBy>SIST</cp:lastModifiedBy>
  <cp:revision>3</cp:revision>
  <dcterms:created xsi:type="dcterms:W3CDTF">2020-07-02T23:04:13Z</dcterms:created>
  <dcterms:modified xsi:type="dcterms:W3CDTF">2021-01-06T04:55:01Z</dcterms:modified>
</cp:coreProperties>
</file>