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E1E-F691-4F6E-8394-7BF3904AD9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ABD8-ED04-48FC-AB46-45A900DC01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E1E-F691-4F6E-8394-7BF3904AD9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ABD8-ED04-48FC-AB46-45A900DC01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E1E-F691-4F6E-8394-7BF3904AD9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ABD8-ED04-48FC-AB46-45A900DC01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E1E-F691-4F6E-8394-7BF3904AD9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ABD8-ED04-48FC-AB46-45A900DC01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E1E-F691-4F6E-8394-7BF3904AD9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ABD8-ED04-48FC-AB46-45A900DC01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E1E-F691-4F6E-8394-7BF3904AD9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ABD8-ED04-48FC-AB46-45A900DC01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E1E-F691-4F6E-8394-7BF3904AD9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ABD8-ED04-48FC-AB46-45A900DC01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E1E-F691-4F6E-8394-7BF3904AD9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ABD8-ED04-48FC-AB46-45A900DC01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E1E-F691-4F6E-8394-7BF3904AD9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ABD8-ED04-48FC-AB46-45A900DC01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E1E-F691-4F6E-8394-7BF3904AD9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ABD8-ED04-48FC-AB46-45A900DC01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E1E-F691-4F6E-8394-7BF3904AD9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ABD8-ED04-48FC-AB46-45A900DC01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1E1E-F691-4F6E-8394-7BF3904AD9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ABD8-ED04-48FC-AB46-45A900DC01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 객체지향프로그램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Page 230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blogthumb-phinf.pstatic.net/MjAxNzA2MDFfMTIz/MDAxNDk2MzI1MDAyODAx.Bgyx1Xb_UKq7jW4RLJwp_YPS5L8m_37YPBDELu-tjDAg.56YNWFy2jZEuPcqlJttdayG6291U1HFwazttcvcKD3Ug.PNG.dksl0991/image_9375423551496324911756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352928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3645024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 smtClean="0"/>
              <a:t>인스턴스</a:t>
            </a:r>
            <a:r>
              <a:rPr lang="ko-KR" altLang="en-US" b="1" dirty="0" smtClean="0"/>
              <a:t> </a:t>
            </a:r>
            <a:r>
              <a:rPr lang="ko-KR" altLang="en-US" b="1" dirty="0"/>
              <a:t>변수 </a:t>
            </a:r>
            <a:r>
              <a:rPr lang="en-US" altLang="ko-KR" b="1" dirty="0"/>
              <a:t>= </a:t>
            </a:r>
            <a:r>
              <a:rPr lang="ko-KR" altLang="en-US" b="1" dirty="0" smtClean="0"/>
              <a:t>멤버변수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</a:t>
            </a:r>
            <a:r>
              <a:rPr lang="en-US" altLang="ko-KR" dirty="0"/>
              <a:t>- </a:t>
            </a:r>
            <a:r>
              <a:rPr lang="ko-KR" altLang="en-US" dirty="0"/>
              <a:t>클래스 영역에 선언되며</a:t>
            </a:r>
            <a:r>
              <a:rPr lang="en-US" altLang="ko-KR" dirty="0"/>
              <a:t>,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생성할 때 만들어진다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클래스 </a:t>
            </a:r>
            <a:r>
              <a:rPr lang="ko-KR" altLang="en-US" b="1" dirty="0" smtClean="0"/>
              <a:t>변수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/>
              <a:t>클래스 변수를 선언하는 방법은 </a:t>
            </a:r>
            <a:r>
              <a:rPr lang="ko-KR" altLang="en-US" dirty="0" err="1"/>
              <a:t>인스턴스변수</a:t>
            </a:r>
            <a:r>
              <a:rPr lang="ko-KR" altLang="en-US" dirty="0"/>
              <a:t> 앞에 </a:t>
            </a:r>
            <a:r>
              <a:rPr lang="en-US" altLang="ko-KR" dirty="0"/>
              <a:t>static</a:t>
            </a:r>
            <a:r>
              <a:rPr lang="ko-KR" altLang="en-US" dirty="0"/>
              <a:t>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붙이기만 </a:t>
            </a:r>
            <a:r>
              <a:rPr lang="ko-KR" altLang="en-US" dirty="0"/>
              <a:t>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지역 변수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err="1"/>
              <a:t>메서드</a:t>
            </a:r>
            <a:r>
              <a:rPr lang="ko-KR" altLang="en-US" dirty="0"/>
              <a:t> 내에서만 사용 가능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657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jangun.com/study/img/jp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496944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9525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381000"/>
            <a:ext cx="778986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클래스의 구성</a:t>
            </a:r>
            <a:endParaRPr lang="ko-KR" altLang="en-US" sz="3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09951"/>
            <a:ext cx="35972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4499992" y="2511524"/>
            <a:ext cx="4030663" cy="29337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클래스</a:t>
            </a:r>
            <a:r>
              <a:rPr lang="en-US" altLang="ko-KR" sz="1800" smtClean="0"/>
              <a:t>(class)</a:t>
            </a:r>
            <a:r>
              <a:rPr lang="ko-KR" altLang="en-US" sz="1800" smtClean="0"/>
              <a:t>는 객체의 설계도라 할 수 있다</a:t>
            </a:r>
            <a:r>
              <a:rPr lang="en-US" altLang="ko-KR" sz="1800" smtClean="0"/>
              <a:t>.</a:t>
            </a:r>
          </a:p>
          <a:p>
            <a:endParaRPr lang="ko-KR" altLang="en-US" sz="1800" smtClean="0"/>
          </a:p>
          <a:p>
            <a:r>
              <a:rPr lang="ko-KR" altLang="en-US" sz="1800" smtClean="0"/>
              <a:t>클래스는 필드와 메소드로 이루어진다</a:t>
            </a:r>
            <a:r>
              <a:rPr lang="en-US" altLang="ko-KR" sz="1800" smtClean="0"/>
              <a:t>. </a:t>
            </a:r>
          </a:p>
          <a:p>
            <a:r>
              <a:rPr lang="ko-KR" altLang="en-US" sz="1800" smtClean="0"/>
              <a:t>필드</a:t>
            </a:r>
            <a:r>
              <a:rPr lang="en-US" altLang="ko-KR" sz="1800" smtClean="0"/>
              <a:t>(field)</a:t>
            </a:r>
            <a:r>
              <a:rPr lang="ko-KR" altLang="en-US" sz="1800" smtClean="0"/>
              <a:t>는 객체의 속성을 나타낸다</a:t>
            </a:r>
            <a:r>
              <a:rPr lang="en-US" altLang="ko-KR" sz="1800" smtClean="0"/>
              <a:t>.</a:t>
            </a:r>
          </a:p>
          <a:p>
            <a:r>
              <a:rPr lang="ko-KR" altLang="en-US" sz="1800" smtClean="0"/>
              <a:t>메소드</a:t>
            </a:r>
            <a:r>
              <a:rPr lang="en-US" altLang="ko-KR" sz="1800" smtClean="0"/>
              <a:t>(method)</a:t>
            </a:r>
            <a:r>
              <a:rPr lang="ko-KR" altLang="en-US" sz="1800" smtClean="0"/>
              <a:t>는 객체의 동작을 나타낸다</a:t>
            </a:r>
            <a:r>
              <a:rPr lang="en-US" altLang="ko-KR" sz="1800" smtClean="0"/>
              <a:t>.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xmlns="" val="177653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381000"/>
            <a:ext cx="778986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클래스의 저장</a:t>
            </a:r>
            <a:endParaRPr lang="ko-KR" altLang="en-US" sz="3600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232" y="3356993"/>
            <a:ext cx="761682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952500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선언 </a:t>
            </a:r>
            <a:endParaRPr lang="en-US" altLang="ko-KR" dirty="0" smtClean="0"/>
          </a:p>
          <a:p>
            <a:r>
              <a:rPr lang="en-US" altLang="ko-KR" dirty="0" smtClean="0"/>
              <a:t>public class Car{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speed;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mileage;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String color;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924944"/>
            <a:ext cx="38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 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=new Car();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 </a:t>
            </a:r>
            <a:r>
              <a:rPr lang="en-US" altLang="ko-KR" dirty="0" err="1" smtClean="0"/>
              <a:t>yourCar</a:t>
            </a:r>
            <a:r>
              <a:rPr lang="en-US" altLang="ko-KR" dirty="0" smtClean="0"/>
              <a:t>=new Car();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587727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클래스는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메모리에 저장을 하고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new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err="1" smtClean="0">
                <a:sym typeface="Wingdings" panose="05000000000000000000" pitchFamily="2" charset="2"/>
              </a:rPr>
              <a:t>사용할때마다</a:t>
            </a:r>
            <a:r>
              <a:rPr lang="ko-KR" altLang="en-US" dirty="0" smtClean="0">
                <a:sym typeface="Wingdings" panose="05000000000000000000" pitchFamily="2" charset="2"/>
              </a:rPr>
              <a:t> 저장 공간이 따로 생긴다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8662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381000"/>
            <a:ext cx="778986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객체의 생명주기</a:t>
            </a:r>
            <a:endParaRPr lang="ko-KR" altLang="en-US" sz="36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863" y="1555750"/>
            <a:ext cx="718185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-7724" y="4012356"/>
            <a:ext cx="4697413" cy="712788"/>
          </a:xfrm>
          <a:prstGeom prst="irregularSeal2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dirty="0">
                <a:latin typeface="Arial" charset="0"/>
              </a:rPr>
              <a:t>Car  c = new Car();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3848" y="4012357"/>
            <a:ext cx="3232150" cy="712787"/>
          </a:xfrm>
          <a:prstGeom prst="irregularSeal2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dirty="0" err="1">
                <a:latin typeface="Arial" charset="0"/>
              </a:rPr>
              <a:t>c.speedUp</a:t>
            </a:r>
            <a:r>
              <a:rPr lang="en-US" altLang="ko-KR" dirty="0">
                <a:latin typeface="Arial" charset="0"/>
              </a:rPr>
              <a:t>();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232724" y="3925256"/>
            <a:ext cx="2033587" cy="712788"/>
          </a:xfrm>
          <a:prstGeom prst="irregularSeal2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dirty="0">
                <a:latin typeface="Arial" charset="0"/>
              </a:rPr>
              <a:t>c = null;</a:t>
            </a:r>
          </a:p>
        </p:txBody>
      </p:sp>
    </p:spTree>
    <p:extLst>
      <p:ext uri="{BB962C8B-B14F-4D97-AF65-F5344CB8AC3E}">
        <p14:creationId xmlns:p14="http://schemas.microsoft.com/office/powerpoint/2010/main" xmlns="" val="375452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381000"/>
            <a:ext cx="778986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객체의 생성</a:t>
            </a:r>
            <a:endParaRPr lang="ko-KR" altLang="en-US" sz="36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425" y="1387475"/>
            <a:ext cx="7716838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34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381000"/>
            <a:ext cx="778986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참조 변수와 대입 연산</a:t>
            </a:r>
            <a:endParaRPr lang="ko-KR" altLang="en-US" sz="3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2002" y="1492821"/>
            <a:ext cx="4697412" cy="193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41277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    car1 = </a:t>
            </a:r>
            <a:r>
              <a:rPr lang="en-US" altLang="ko-KR" dirty="0" smtClean="0">
                <a:solidFill>
                  <a:schemeClr val="tx2"/>
                </a:solidFill>
              </a:rPr>
              <a:t>new</a:t>
            </a:r>
            <a:r>
              <a:rPr lang="en-US" altLang="ko-KR" dirty="0" smtClean="0"/>
              <a:t> Car();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1642" y="371703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객체의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Car 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=new Car();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993" y="4941168"/>
            <a:ext cx="6934200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123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381000"/>
            <a:ext cx="778986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/>
              <a:t>메소드</a:t>
            </a:r>
            <a:endParaRPr lang="ko-KR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689" y="1556792"/>
            <a:ext cx="73628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015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381000"/>
            <a:ext cx="778986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매개 변수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412776"/>
            <a:ext cx="65627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533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381000"/>
            <a:ext cx="778986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/>
              <a:t>메소드</a:t>
            </a:r>
            <a:r>
              <a:rPr lang="ko-KR" altLang="en-US" sz="3600" dirty="0" smtClean="0"/>
              <a:t> 호출</a:t>
            </a:r>
            <a:endParaRPr lang="ko-KR" altLang="en-US" sz="3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550" y="1582738"/>
            <a:ext cx="775652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90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owerPoint 프레젠테이션 - PDF Free Download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3" y="357188"/>
            <a:ext cx="894397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5782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클래스 개념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smtClean="0">
                <a:sym typeface="Wingdings" panose="05000000000000000000" pitchFamily="2" charset="2"/>
              </a:rPr>
              <a:t> 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130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클래스의 </a:t>
            </a:r>
            <a:r>
              <a:rPr lang="ko-KR" altLang="en-US" b="1" dirty="0" smtClean="0"/>
              <a:t>구조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멤버변수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>    클래스 </a:t>
            </a:r>
            <a:r>
              <a:rPr lang="ko-KR" altLang="en-US" dirty="0"/>
              <a:t>안의 기능을 끄집어 내서 사용할 때 사용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저장할 </a:t>
            </a:r>
            <a:r>
              <a:rPr lang="ko-KR" altLang="en-US" dirty="0"/>
              <a:t>공간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/>
              <a:buChar char="è"/>
            </a:pPr>
            <a:r>
              <a:rPr lang="ko-KR" altLang="en-US" dirty="0" err="1" smtClean="0"/>
              <a:t>메서드</a:t>
            </a:r>
            <a:r>
              <a:rPr lang="en-US" altLang="ko-KR" dirty="0"/>
              <a:t>(method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기능을 </a:t>
            </a:r>
            <a:r>
              <a:rPr lang="ko-KR" altLang="en-US" dirty="0"/>
              <a:t>나타낸다</a:t>
            </a:r>
            <a:r>
              <a:rPr lang="en-US" altLang="ko-KR" dirty="0" smtClean="0"/>
              <a:t>.  ()</a:t>
            </a:r>
            <a:r>
              <a:rPr lang="ko-KR" altLang="en-US" dirty="0"/>
              <a:t>가 항상 붙어있다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smtClean="0"/>
              <a:t>    (</a:t>
            </a:r>
            <a:r>
              <a:rPr lang="en-US" altLang="ko-KR" dirty="0"/>
              <a:t>ex. </a:t>
            </a:r>
            <a:r>
              <a:rPr lang="en-US" altLang="ko-KR" dirty="0" err="1"/>
              <a:t>System.out.println</a:t>
            </a:r>
            <a:r>
              <a:rPr lang="ko-KR" altLang="en-US" dirty="0"/>
              <a:t>에서 </a:t>
            </a:r>
            <a:r>
              <a:rPr lang="en-US" altLang="ko-KR" dirty="0" err="1"/>
              <a:t>println</a:t>
            </a:r>
            <a:r>
              <a:rPr lang="en-US" altLang="ko-KR" dirty="0"/>
              <a:t>()</a:t>
            </a:r>
            <a:r>
              <a:rPr lang="ko-KR" altLang="en-US" dirty="0"/>
              <a:t>이다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생성자</a:t>
            </a:r>
            <a:r>
              <a:rPr lang="en-US" altLang="ko-KR" dirty="0"/>
              <a:t>(constructor)</a:t>
            </a:r>
            <a:br>
              <a:rPr lang="en-US" altLang="ko-KR" dirty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처음에 </a:t>
            </a:r>
            <a:r>
              <a:rPr lang="ko-KR" altLang="en-US" dirty="0"/>
              <a:t>값을 넣어줄 때 사용</a:t>
            </a:r>
            <a:r>
              <a:rPr lang="en-US" altLang="ko-KR" dirty="0"/>
              <a:t>(default 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890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클라우드스터딩-자바-클래스와-객체-요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6632"/>
            <a:ext cx="8712968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5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클라우드스터딩-자바-생성자-요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6632"/>
            <a:ext cx="8784976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42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owerPoint 프레젠테이션 - PDF Free Download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496944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7622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owerPoint 프레젠테이션 - PDF Free Download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825" y="123825"/>
            <a:ext cx="8896350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40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owerPoint 프레젠테이션 - PDF Free Download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 descr="Java 상속 · Par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206" y="160339"/>
            <a:ext cx="8742273" cy="614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5556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owerPoint 프레젠테이션 - PDF Free Download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638" y="304800"/>
            <a:ext cx="884872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6130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owerPoint 프레젠테이션 - PDF Free Download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3" y="442913"/>
            <a:ext cx="894397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0259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자바 변수의 종류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메모리 저장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변수 활용법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764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. 변수의 종류와 배열(Array) [프로젝트 : javase05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35292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423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148</Words>
  <Application>Microsoft Office PowerPoint</Application>
  <PresentationFormat>화면 슬라이드 쇼(4:3)</PresentationFormat>
  <Paragraphs>54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자바 6장 객체지향프로그램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6장 객체지향프로그램</dc:title>
  <dc:creator>SIST</dc:creator>
  <cp:lastModifiedBy>SIST</cp:lastModifiedBy>
  <cp:revision>1</cp:revision>
  <dcterms:created xsi:type="dcterms:W3CDTF">2021-01-10T23:29:57Z</dcterms:created>
  <dcterms:modified xsi:type="dcterms:W3CDTF">2021-01-10T23:34:52Z</dcterms:modified>
</cp:coreProperties>
</file>