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F1A5-B51A-4BCE-8B2D-B325CB85B213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C362-F411-41A7-B572-C076A9A6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3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F1A5-B51A-4BCE-8B2D-B325CB85B213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C362-F411-41A7-B572-C076A9A6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6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F1A5-B51A-4BCE-8B2D-B325CB85B213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C362-F411-41A7-B572-C076A9A6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15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F1A5-B51A-4BCE-8B2D-B325CB85B213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C362-F411-41A7-B572-C076A9A63E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560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F1A5-B51A-4BCE-8B2D-B325CB85B213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C362-F411-41A7-B572-C076A9A6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44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F1A5-B51A-4BCE-8B2D-B325CB85B213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C362-F411-41A7-B572-C076A9A6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09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F1A5-B51A-4BCE-8B2D-B325CB85B213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C362-F411-41A7-B572-C076A9A6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7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F1A5-B51A-4BCE-8B2D-B325CB85B213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C362-F411-41A7-B572-C076A9A6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0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F1A5-B51A-4BCE-8B2D-B325CB85B213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C362-F411-41A7-B572-C076A9A6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4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F1A5-B51A-4BCE-8B2D-B325CB85B213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C362-F411-41A7-B572-C076A9A6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F1A5-B51A-4BCE-8B2D-B325CB85B213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C362-F411-41A7-B572-C076A9A6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F1A5-B51A-4BCE-8B2D-B325CB85B213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C362-F411-41A7-B572-C076A9A6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2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F1A5-B51A-4BCE-8B2D-B325CB85B213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C362-F411-41A7-B572-C076A9A6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0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F1A5-B51A-4BCE-8B2D-B325CB85B213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C362-F411-41A7-B572-C076A9A6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0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F1A5-B51A-4BCE-8B2D-B325CB85B213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C362-F411-41A7-B572-C076A9A6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F1A5-B51A-4BCE-8B2D-B325CB85B213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C362-F411-41A7-B572-C076A9A6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4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F1A5-B51A-4BCE-8B2D-B325CB85B213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C362-F411-41A7-B572-C076A9A6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9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D9EF1A5-B51A-4BCE-8B2D-B325CB85B213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0C362-F411-41A7-B572-C076A9A6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08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8093F4-E9DB-1608-3F9C-DA088D4A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42189"/>
          </a:xfrm>
        </p:spPr>
        <p:txBody>
          <a:bodyPr>
            <a:normAutofit/>
          </a:bodyPr>
          <a:lstStyle/>
          <a:p>
            <a:r>
              <a:rPr lang="en-US" b="1" dirty="0"/>
              <a:t>Health Information System Simulation</a:t>
            </a:r>
            <a:br>
              <a:rPr lang="en-US" dirty="0"/>
            </a:br>
            <a:r>
              <a:rPr lang="en-US" i="1" dirty="0"/>
              <a:t>Software Engineering Intern Practical</a:t>
            </a:r>
            <a:br>
              <a:rPr lang="en-US" dirty="0"/>
            </a:br>
            <a:r>
              <a:rPr lang="en-US" dirty="0"/>
              <a:t>Prepared by: Rachel </a:t>
            </a:r>
            <a:r>
              <a:rPr lang="en-US" dirty="0" err="1"/>
              <a:t>Kanyiri</a:t>
            </a:r>
            <a:r>
              <a:rPr lang="en-US" dirty="0"/>
              <a:t> </a:t>
            </a:r>
            <a:r>
              <a:rPr lang="en-US" dirty="0" err="1"/>
              <a:t>Murithi</a:t>
            </a:r>
            <a:br>
              <a:rPr lang="en-US" dirty="0"/>
            </a:br>
            <a:r>
              <a:rPr lang="en-US" dirty="0"/>
              <a:t>Date: 4/26/2025</a:t>
            </a:r>
          </a:p>
        </p:txBody>
      </p:sp>
    </p:spTree>
    <p:extLst>
      <p:ext uri="{BB962C8B-B14F-4D97-AF65-F5344CB8AC3E}">
        <p14:creationId xmlns:p14="http://schemas.microsoft.com/office/powerpoint/2010/main" val="272139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C45D8-7D35-6D46-8483-48736028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 </a:t>
            </a:r>
            <a:r>
              <a:rPr lang="en-US" b="1" i="0" dirty="0">
                <a:effectLst/>
                <a:latin typeface="DeepSeek-CJK-patch"/>
              </a:rPr>
              <a:t>Problem Statement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844F2-53C2-60D4-1F81-AA92CE4F7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Current Challenges:</a:t>
            </a:r>
          </a:p>
          <a:p>
            <a:endParaRPr lang="en-US" dirty="0"/>
          </a:p>
          <a:p>
            <a:r>
              <a:rPr lang="en-US" dirty="0"/>
              <a:t>Manual patient tracking in clinics</a:t>
            </a:r>
          </a:p>
          <a:p>
            <a:endParaRPr lang="en-US" dirty="0"/>
          </a:p>
          <a:p>
            <a:r>
              <a:rPr lang="en-US" dirty="0"/>
              <a:t>Disconnected health programs</a:t>
            </a:r>
          </a:p>
          <a:p>
            <a:endParaRPr lang="en-US" dirty="0"/>
          </a:p>
          <a:p>
            <a:r>
              <a:rPr lang="en-US" dirty="0"/>
              <a:t>No centralized client profiles</a:t>
            </a:r>
          </a:p>
          <a:p>
            <a:endParaRPr lang="en-US" dirty="0"/>
          </a:p>
          <a:p>
            <a:r>
              <a:rPr lang="en-US" dirty="0"/>
              <a:t>Solution Goal:</a:t>
            </a:r>
          </a:p>
          <a:p>
            <a:endParaRPr lang="en-US" dirty="0"/>
          </a:p>
          <a:p>
            <a:r>
              <a:rPr lang="en-US" dirty="0"/>
              <a:t>Digital management system for doctors</a:t>
            </a:r>
          </a:p>
          <a:p>
            <a:endParaRPr lang="en-US" dirty="0"/>
          </a:p>
          <a:p>
            <a:r>
              <a:rPr lang="en-US" dirty="0"/>
              <a:t>Real-time access to client data</a:t>
            </a:r>
          </a:p>
        </p:txBody>
      </p:sp>
    </p:spTree>
    <p:extLst>
      <p:ext uri="{BB962C8B-B14F-4D97-AF65-F5344CB8AC3E}">
        <p14:creationId xmlns:p14="http://schemas.microsoft.com/office/powerpoint/2010/main" val="152017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D4C7-1091-9972-403D-31935165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DeepSeek-CJK-patch"/>
              </a:rPr>
              <a:t>Approach</a:t>
            </a:r>
            <a:b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BA228-E418-8124-AFC0-96EF3D25E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2900" dirty="0"/>
              <a:t>API-First Design:</a:t>
            </a:r>
          </a:p>
          <a:p>
            <a:endParaRPr lang="en-US" sz="2900" dirty="0"/>
          </a:p>
          <a:p>
            <a:r>
              <a:rPr lang="en-US" sz="2900" dirty="0"/>
              <a:t>RESTful endpoints for client/program management</a:t>
            </a:r>
          </a:p>
          <a:p>
            <a:endParaRPr lang="en-US" sz="2900" dirty="0"/>
          </a:p>
          <a:p>
            <a:r>
              <a:rPr lang="en-US" sz="2900" dirty="0"/>
              <a:t>JSON-based data exchange</a:t>
            </a:r>
          </a:p>
          <a:p>
            <a:endParaRPr lang="en-US" sz="2900" dirty="0"/>
          </a:p>
          <a:p>
            <a:r>
              <a:rPr lang="en-US" sz="2900" dirty="0"/>
              <a:t>Mobile-First UI:</a:t>
            </a:r>
          </a:p>
          <a:p>
            <a:endParaRPr lang="en-US" sz="2900" dirty="0"/>
          </a:p>
          <a:p>
            <a:r>
              <a:rPr lang="en-US" sz="2900" dirty="0"/>
              <a:t>Android app for doctors (offline-capable)</a:t>
            </a:r>
          </a:p>
          <a:p>
            <a:endParaRPr lang="en-US" sz="2900" dirty="0"/>
          </a:p>
          <a:p>
            <a:r>
              <a:rPr lang="en-US" sz="2900" dirty="0"/>
              <a:t>Key Decisions:</a:t>
            </a:r>
          </a:p>
          <a:p>
            <a:endParaRPr lang="en-US" sz="2900" dirty="0"/>
          </a:p>
          <a:p>
            <a:r>
              <a:rPr lang="en-US" sz="2900" dirty="0"/>
              <a:t>Firebase Realtime Database (scalability)</a:t>
            </a:r>
          </a:p>
          <a:p>
            <a:endParaRPr lang="en-US" dirty="0"/>
          </a:p>
          <a:p>
            <a:r>
              <a:rPr lang="en-US" dirty="0"/>
              <a:t>Material Design (usability)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85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B0CC-52BC-00AD-B610-50AF7BF5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DeepSeek-CJK-patch"/>
              </a:rPr>
              <a:t>System Architecture</a:t>
            </a:r>
            <a:b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44CE7-36C1-1682-AE08-4AA8D95BA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Components:</a:t>
            </a:r>
          </a:p>
          <a:p>
            <a:endParaRPr lang="en-US" sz="1600" dirty="0"/>
          </a:p>
          <a:p>
            <a:r>
              <a:rPr lang="en-US" sz="1600" dirty="0"/>
              <a:t>Client Registration Module</a:t>
            </a:r>
          </a:p>
          <a:p>
            <a:endParaRPr lang="en-US" sz="1600" dirty="0"/>
          </a:p>
          <a:p>
            <a:r>
              <a:rPr lang="en-US" sz="1600" dirty="0"/>
              <a:t>Program Enrollment Engine</a:t>
            </a:r>
          </a:p>
          <a:p>
            <a:endParaRPr lang="en-US" sz="1600" dirty="0"/>
          </a:p>
          <a:p>
            <a:r>
              <a:rPr lang="en-US" sz="1600" dirty="0"/>
              <a:t>Search &amp; Profile Viewer</a:t>
            </a:r>
          </a:p>
          <a:p>
            <a:endParaRPr lang="en-US" sz="1600" dirty="0"/>
          </a:p>
          <a:p>
            <a:r>
              <a:rPr lang="en-US" sz="1600" dirty="0"/>
              <a:t>API Gateway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3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E07D-634A-D907-23ED-F8B74349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372"/>
              </a:spcBef>
              <a:spcAft>
                <a:spcPts val="1029"/>
              </a:spcAft>
            </a:pPr>
            <a:r>
              <a:rPr lang="en-US" b="1" i="0" dirty="0">
                <a:effectLst/>
                <a:latin typeface="DeepSeek-CJK-patch"/>
              </a:rPr>
              <a:t>Core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4C683-57D8-A1AF-114E-61A9B8AC0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Program Management (TB/Malaria/HIV)</a:t>
            </a:r>
          </a:p>
          <a:p>
            <a:endParaRPr lang="en-US" sz="1600" dirty="0"/>
          </a:p>
          <a:p>
            <a:r>
              <a:rPr lang="en-US" sz="1600" dirty="0"/>
              <a:t>Client Registration (Phone-optimized form)</a:t>
            </a:r>
          </a:p>
          <a:p>
            <a:endParaRPr lang="en-US" sz="1600" dirty="0"/>
          </a:p>
          <a:p>
            <a:r>
              <a:rPr lang="en-US" sz="1600" dirty="0"/>
              <a:t>Enrollment Workflow (Multi-select UI)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Instant Search (Type-as-you-go)</a:t>
            </a:r>
          </a:p>
          <a:p>
            <a:endParaRPr lang="en-US" sz="1600" dirty="0"/>
          </a:p>
          <a:p>
            <a:r>
              <a:rPr lang="en-US" sz="1600" dirty="0"/>
              <a:t>Profile API</a:t>
            </a:r>
          </a:p>
        </p:txBody>
      </p:sp>
    </p:spTree>
    <p:extLst>
      <p:ext uri="{BB962C8B-B14F-4D97-AF65-F5344CB8AC3E}">
        <p14:creationId xmlns:p14="http://schemas.microsoft.com/office/powerpoint/2010/main" val="149141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D656-CABC-485B-2547-8DB98543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DeepSeek-CJK-patch"/>
              </a:rPr>
              <a:t>Technical Highlights</a:t>
            </a:r>
            <a:b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62971-81CC-9940-1094-DCED023A9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Backend: Firebase Realtime DB + Auth</a:t>
            </a:r>
          </a:p>
          <a:p>
            <a:endParaRPr lang="en-US" dirty="0"/>
          </a:p>
          <a:p>
            <a:r>
              <a:rPr lang="en-US" dirty="0"/>
              <a:t>API: </a:t>
            </a:r>
            <a:r>
              <a:rPr lang="en-US" dirty="0" err="1"/>
              <a:t>NanoHTTPD</a:t>
            </a:r>
            <a:r>
              <a:rPr lang="en-US" dirty="0"/>
              <a:t> (embedded in Android)</a:t>
            </a:r>
          </a:p>
          <a:p>
            <a:endParaRPr lang="en-US" dirty="0"/>
          </a:p>
          <a:p>
            <a:r>
              <a:rPr lang="en-US" dirty="0"/>
              <a:t>Security:</a:t>
            </a:r>
          </a:p>
          <a:p>
            <a:endParaRPr lang="en-US" dirty="0"/>
          </a:p>
          <a:p>
            <a:r>
              <a:rPr lang="en-US" dirty="0"/>
              <a:t>Basic data encryption</a:t>
            </a:r>
          </a:p>
          <a:p>
            <a:endParaRPr lang="en-US" dirty="0"/>
          </a:p>
          <a:p>
            <a:r>
              <a:rPr lang="en-US" dirty="0"/>
              <a:t>Role-based access (doctor/client)</a:t>
            </a:r>
          </a:p>
          <a:p>
            <a:endParaRPr lang="en-US" dirty="0"/>
          </a:p>
          <a:p>
            <a:r>
              <a:rPr lang="en-US" dirty="0"/>
              <a:t>Innovations:</a:t>
            </a:r>
          </a:p>
          <a:p>
            <a:endParaRPr lang="en-US" dirty="0"/>
          </a:p>
          <a:p>
            <a:r>
              <a:rPr lang="en-US" dirty="0"/>
              <a:t>Offline sync capability</a:t>
            </a:r>
          </a:p>
          <a:p>
            <a:endParaRPr lang="en-US" dirty="0"/>
          </a:p>
          <a:p>
            <a:r>
              <a:rPr lang="en-US" dirty="0"/>
              <a:t>Wearable data integration (mock)</a:t>
            </a:r>
          </a:p>
        </p:txBody>
      </p:sp>
    </p:spTree>
    <p:extLst>
      <p:ext uri="{BB962C8B-B14F-4D97-AF65-F5344CB8AC3E}">
        <p14:creationId xmlns:p14="http://schemas.microsoft.com/office/powerpoint/2010/main" val="3377596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5A5F-F4C1-0DCD-AE98-A9CCFB5E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DeepSeek-CJK-patch"/>
              </a:rPr>
              <a:t>Quality Assurance</a:t>
            </a:r>
            <a:b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A5043-7338-BF4C-2518-3C9AA69CF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900" dirty="0"/>
              <a:t>Tests:</a:t>
            </a:r>
          </a:p>
          <a:p>
            <a:endParaRPr lang="en-US" sz="1900" dirty="0"/>
          </a:p>
          <a:p>
            <a:r>
              <a:rPr lang="en-US" sz="1900" dirty="0"/>
              <a:t>JUnit for enrollment logic</a:t>
            </a:r>
          </a:p>
          <a:p>
            <a:endParaRPr lang="en-US" sz="1900" dirty="0"/>
          </a:p>
          <a:p>
            <a:r>
              <a:rPr lang="en-US" sz="1900" dirty="0"/>
              <a:t>Espresso UI tests</a:t>
            </a:r>
          </a:p>
          <a:p>
            <a:endParaRPr lang="en-US" sz="1900" dirty="0"/>
          </a:p>
          <a:p>
            <a:r>
              <a:rPr lang="en-US" sz="1900" dirty="0"/>
              <a:t>Code Quality:</a:t>
            </a:r>
          </a:p>
          <a:p>
            <a:endParaRPr lang="en-US" sz="1900" dirty="0"/>
          </a:p>
          <a:p>
            <a:r>
              <a:rPr lang="en-US" sz="1900" dirty="0"/>
              <a:t>Clean architecture (MVVM)</a:t>
            </a:r>
          </a:p>
          <a:p>
            <a:endParaRPr lang="en-US" sz="1900" dirty="0"/>
          </a:p>
          <a:p>
            <a:r>
              <a:rPr lang="en-US" sz="1900" dirty="0"/>
              <a:t>Documented methods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89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2680-D84B-390D-A4DA-F4CB0C1B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 </a:t>
            </a:r>
            <a:r>
              <a:rPr lang="en-US" b="1" i="0" dirty="0">
                <a:effectLst/>
                <a:latin typeface="DeepSeek-CJK-patch"/>
              </a:rPr>
              <a:t>Conclusion &amp; Call-to-Action</a:t>
            </a:r>
            <a:b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BB05A-107F-1F61-00D6-8D50F02AC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Proposition:</a:t>
            </a:r>
          </a:p>
          <a:p>
            <a:endParaRPr lang="en-US" dirty="0"/>
          </a:p>
          <a:p>
            <a:r>
              <a:rPr lang="en-US" dirty="0"/>
              <a:t>Saves doctors’ time</a:t>
            </a:r>
          </a:p>
          <a:p>
            <a:endParaRPr lang="en-US" dirty="0"/>
          </a:p>
          <a:p>
            <a:r>
              <a:rPr lang="en-US" dirty="0"/>
              <a:t>Improves patient outcomes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70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215</Words>
  <Application>Microsoft Office PowerPoint</Application>
  <PresentationFormat>Widescreen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DeepSeek-CJK-patch</vt:lpstr>
      <vt:lpstr>Wingdings 3</vt:lpstr>
      <vt:lpstr>Ion</vt:lpstr>
      <vt:lpstr>Health Information System Simulation Software Engineering Intern Practical Prepared by: Rachel Kanyiri Murithi Date: 4/26/2025</vt:lpstr>
      <vt:lpstr> Problem Statement</vt:lpstr>
      <vt:lpstr>Approach </vt:lpstr>
      <vt:lpstr>System Architecture </vt:lpstr>
      <vt:lpstr>Core Features</vt:lpstr>
      <vt:lpstr>Technical Highlights </vt:lpstr>
      <vt:lpstr>Quality Assurance </vt:lpstr>
      <vt:lpstr> Conclusion &amp; Call-to-Action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RACHEL MURITHI</dc:creator>
  <cp:lastModifiedBy>RACHEL MURITHI</cp:lastModifiedBy>
  <cp:revision>1</cp:revision>
  <dcterms:created xsi:type="dcterms:W3CDTF">2025-04-26T21:38:31Z</dcterms:created>
  <dcterms:modified xsi:type="dcterms:W3CDTF">2025-04-26T21:40:22Z</dcterms:modified>
</cp:coreProperties>
</file>