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92f24ff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92f24ff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c92f24f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c92f24f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92f24f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92f24f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259b106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259b106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c92f24f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c92f24f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c92f24f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c92f24f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c92f24f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c92f24f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92f24f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92f24f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92f24f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92f24f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c92f24f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c92f24f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atalog.data.gov/dataset/terry-sto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 Final Project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v. Ohio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2800" y="4290650"/>
            <a:ext cx="24015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Rachel Beery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2895425"/>
            <a:ext cx="54357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investigation into the aspects and features of police activity by analyzing data from the Seattle police department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90250" y="526350"/>
            <a:ext cx="6183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-69300" y="250800"/>
            <a:ext cx="38757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017250" y="137450"/>
            <a:ext cx="4868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0"/>
            <a:ext cx="7887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given more time and resources I would suggest the following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Recruitment of a more diverse officer workforce in Seattle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 lack of female officers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a lack of officers of other races other than white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record keeping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was a </a:t>
            </a:r>
            <a:r>
              <a:rPr lang="en"/>
              <a:t>consistent</a:t>
            </a:r>
            <a:r>
              <a:rPr lang="en"/>
              <a:t> 12,776 rows of missing values or nulls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into why certain precincts have more frisks and arrests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Precint South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Seattle Police Department and Flatiron School at the following website: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https://catalog.data.gov/dataset/terry-stops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background of Terry v. Ohio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Terry and two other men were observed by a plain clothes policeman in what the officer believed to be "casing a job, a stick-up." The officer stopped and frisked the three men, and found weapons on two of them. Terry was convicted of carrying a concealed weapon and sentenced to three years in jail.</a:t>
            </a:r>
            <a:endParaRPr sz="17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Was the search and seizure of Terry and the other men in violation of the Fourth Amendment?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In an 8-to-1 decision, the Court held that the search undertaken by the officer was reasonable under the Fourth Amendment and that the weapons seized could be introduced into evidence against Terry. </a:t>
            </a:r>
            <a:endParaRPr sz="1200">
              <a:solidFill>
                <a:srgbClr val="222222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The Court found that the searches undertaken were limited in scope and designed to protect the officer's safety incident to the investigation.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questions do we want to answer?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017775"/>
            <a:ext cx="2612400" cy="1636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093975"/>
            <a:ext cx="2471700" cy="13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does officer and subject  race affect stop, frisk, and arrest?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044775" y="1017775"/>
            <a:ext cx="2903700" cy="163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793350" y="1093975"/>
            <a:ext cx="2406600" cy="15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Does carrying a weapon affect subject arrested?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948500" y="1017800"/>
            <a:ext cx="3083100" cy="163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6711425" y="1094001"/>
            <a:ext cx="2257200" cy="13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 reporting </a:t>
            </a:r>
            <a:r>
              <a:rPr lang="en">
                <a:solidFill>
                  <a:schemeClr val="lt1"/>
                </a:solidFill>
              </a:rPr>
              <a:t>adequate</a:t>
            </a:r>
            <a:r>
              <a:rPr lang="en">
                <a:solidFill>
                  <a:schemeClr val="lt1"/>
                </a:solidFill>
              </a:rPr>
              <a:t>? How can it improve?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200">
                <a:solidFill>
                  <a:srgbClr val="000000"/>
                </a:solidFill>
              </a:rPr>
              <a:t>Seattle Demographics</a:t>
            </a:r>
            <a:endParaRPr sz="2700">
              <a:solidFill>
                <a:srgbClr val="000000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555600"/>
            <a:ext cx="35508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How does officer and subject  race affect stop, frisk, and arrest?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778225"/>
            <a:ext cx="34743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900" y="152400"/>
            <a:ext cx="26612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128"/>
            <a:ext cx="9143999" cy="429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-69300" y="250800"/>
            <a:ext cx="38757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Is there a difference in race among the different call types?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017250" y="137450"/>
            <a:ext cx="4868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75" y="1682277"/>
            <a:ext cx="8339651" cy="3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-183750" y="268525"/>
            <a:ext cx="35508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How does gender influence stop and arrest?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293275" y="1796675"/>
            <a:ext cx="3474300" cy="27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1457100"/>
            <a:ext cx="3394000" cy="347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00" y="143925"/>
            <a:ext cx="4611549" cy="470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-69300" y="250800"/>
            <a:ext cx="35508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Does carrying a weapon affect subject arrested?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054050" y="173100"/>
            <a:ext cx="48870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0300"/>
            <a:ext cx="6760900" cy="3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