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3ea4638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3ea4638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a1699962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a1699962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3ea4638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3ea463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c92f24f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c92f24f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d641d68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d641d68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59b106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259b106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641d6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d641d6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a169996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a169996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a169996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a169996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a169996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a169996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1699962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169996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a169996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a169996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a16999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a16999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a169996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a169996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a169996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a169996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169996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169996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92f24f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92f24f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169996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169996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3ea4638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3ea4638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3ea4638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3ea4638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1699962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a169996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ema.gov/openfema-data-page/disaster-declarations-summaries-v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 Final Project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 Time Series Modeling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2800" y="4290650"/>
            <a:ext cx="24015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Rachel Beery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766425"/>
            <a:ext cx="6312900" cy="1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investigation into the future of natural disasters in the U.S. by analyzing FEMA Natural Disaster </a:t>
            </a:r>
            <a:r>
              <a:rPr lang="en" sz="1900"/>
              <a:t>Declarations</a:t>
            </a:r>
            <a:r>
              <a:rPr lang="en" sz="1900"/>
              <a:t> start and end date and other data in an </a:t>
            </a:r>
            <a:r>
              <a:rPr lang="en" sz="1900"/>
              <a:t>OpenFEMA Dataset for Disaster Declarations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Model: Floods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150"/>
            <a:ext cx="9144000" cy="399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Model: Floods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29" y="0"/>
            <a:ext cx="68677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7026"/>
            <a:ext cx="9144000" cy="38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229875"/>
            <a:ext cx="6103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Severe Storms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Slow, but consistent occurrence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Hurricanes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Seasonality of August to October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Floods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Slow </a:t>
            </a:r>
            <a:r>
              <a:rPr lang="en" sz="1800"/>
              <a:t>Increase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Research areas of the U.S.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Biological Natural Disasters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COVID-19 &amp; other possible pandemics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Snow, Fire, &amp; 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Funding allocation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Community Preparation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 FEMA at the following website: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https://www.fema.gov/openfema-data-page/disaster-declarations-summaries-v2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650" y="30225"/>
            <a:ext cx="7110625" cy="39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25" y="1565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25" y="-11575"/>
            <a:ext cx="77152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00" y="-1225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 Natural Disaster </a:t>
            </a:r>
            <a:r>
              <a:rPr lang="en"/>
              <a:t>Declarations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431925" y="1850300"/>
            <a:ext cx="2632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This dataset lists all official FEMA Disaster Declarations, beginning with the first disaster declaration in 1953 and features all three disaster declaration types: major disaster, emergency, and fire management assistance. The dataset includes declared recovery programs and geographic areas.</a:t>
            </a:r>
            <a:endParaRPr sz="17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What patterns can we find in natural disaster </a:t>
            </a:r>
            <a:r>
              <a:rPr lang="en" sz="135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declarations</a:t>
            </a:r>
            <a:r>
              <a:rPr lang="en" sz="135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to better help FEMA and citizens to prepare for natural disaster?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9" name="Google Shape;10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Seasonal preparation for Hurricanes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 in floods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Slow, but consistent </a:t>
            </a:r>
            <a:r>
              <a:rPr lang="en" sz="1600"/>
              <a:t>occurrence</a:t>
            </a:r>
            <a:r>
              <a:rPr lang="en" sz="1600"/>
              <a:t> of Severe Storms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265500" y="1684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U.S. there are many natural disasters yearly that follow a pattern overtime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client FEMA has tasked us with finding out how many natural disasters will happen in the coming three years and how to more properly prepare for these natural disasters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90250" y="526350"/>
            <a:ext cx="618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Model: Severe Storms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575" y="1090613"/>
            <a:ext cx="85915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606" y="0"/>
            <a:ext cx="70387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Model: Hurricanes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0" y="917300"/>
            <a:ext cx="9051201" cy="3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Model: Hurricanes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49" y="0"/>
            <a:ext cx="69378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