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3ea4638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3ea4638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c92f24ff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c92f24ff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641d68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d641d68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259b106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259b106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d641d68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d641d6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a1699962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a1699962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a1699962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a169996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a169996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a169996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a1699962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a1699962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a169996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a169996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a1699962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a1699962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a169996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a169996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a1699962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a1699962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614559a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614559a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a1699962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a1699962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c92f24ff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c92f24ff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3ea4638b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3ea4638b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a1699962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a1699962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3ea4638b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3ea4638b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3ea4638b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3ea4638b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fema.gov/openfema-data-page/disaster-declarations-summaries-v2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40900" y="3056498"/>
            <a:ext cx="8222100" cy="136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Modeling for Natural Disasters in the United States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89400" y="4290650"/>
            <a:ext cx="33009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By: Rachel Beery</a:t>
            </a:r>
            <a:endParaRPr sz="24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087375" cy="27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3615"/>
            <a:ext cx="9144000" cy="3840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229875"/>
            <a:ext cx="6469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Severe Storms</a:t>
            </a:r>
            <a:endParaRPr b="1"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FEMA should prepare communities for severe storms at highest risk </a:t>
            </a:r>
            <a:r>
              <a:rPr b="1" lang="en" sz="1800"/>
              <a:t>before May</a:t>
            </a:r>
            <a:r>
              <a:rPr lang="en" sz="1800"/>
              <a:t> in following years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Hurricanes</a:t>
            </a:r>
            <a:endParaRPr b="1"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FEMA should prepare communities for severe storms at highest risk in</a:t>
            </a:r>
            <a:r>
              <a:rPr lang="en" sz="1800"/>
              <a:t> </a:t>
            </a:r>
            <a:r>
              <a:rPr b="1" lang="en" sz="1800"/>
              <a:t>August to October</a:t>
            </a:r>
            <a:endParaRPr b="1"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Floods</a:t>
            </a:r>
            <a:endParaRPr b="1"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FEMA should prepare communities </a:t>
            </a:r>
            <a:r>
              <a:rPr b="1" lang="en" sz="1800"/>
              <a:t>from March to June</a:t>
            </a:r>
            <a:r>
              <a:rPr lang="en" sz="1800"/>
              <a:t> for increased flooding </a:t>
            </a:r>
            <a:r>
              <a:rPr lang="en" sz="1800"/>
              <a:t>occurrence</a:t>
            </a:r>
            <a:r>
              <a:rPr lang="en" sz="1800"/>
              <a:t> and damages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Research areas within the U.S. that have the most natural disasters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Biological Natural Disasters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COVID-19 &amp; other possible pandemics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Snow, Fire, &amp; Ice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Funding allocation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Community Preparation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provided by FEMA at the following website: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https://www.fema.gov/openfema-data-page/disaster-declarations-summaries-v2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25" y="1565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65500" y="16845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client FEMA has tasked us with finding out how many natural disasters will happen in the </a:t>
            </a:r>
            <a:r>
              <a:rPr b="1" lang="en"/>
              <a:t>coming three years </a:t>
            </a:r>
            <a:r>
              <a:rPr lang="en"/>
              <a:t>and how to more properly prepare for these natural disasters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25" y="-11575"/>
            <a:ext cx="77152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100" y="-1225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8F8F8"/>
                </a:highlight>
              </a:rPr>
              <a:t>This </a:t>
            </a:r>
            <a:r>
              <a:rPr lang="en"/>
              <a:t>OpenFEMA </a:t>
            </a:r>
            <a:r>
              <a:rPr lang="en">
                <a:solidFill>
                  <a:srgbClr val="222222"/>
                </a:solidFill>
                <a:highlight>
                  <a:srgbClr val="F8F8F8"/>
                </a:highlight>
              </a:rPr>
              <a:t>dataset lists all official FEMA Disaster Declarations, beginning with the first disaster declaration in 1953 and features all three disaster declaration types: major disaster, emergency, and fire management assistance. The dataset includes declared recovery programs and geographic areas.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Our Time Series modeling begins in </a:t>
            </a:r>
            <a:r>
              <a:rPr b="1" lang="en"/>
              <a:t>1970 </a:t>
            </a:r>
            <a:r>
              <a:rPr lang="en"/>
              <a:t>and focuses solely on the top three natural disasters: </a:t>
            </a:r>
            <a:r>
              <a:rPr b="1" lang="en"/>
              <a:t>Severe Storms, Hurricanes, and Floods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650" y="30225"/>
            <a:ext cx="7110625" cy="39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90250" y="526350"/>
            <a:ext cx="6183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Models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606" y="0"/>
            <a:ext cx="703878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Model: Severe Storms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575" y="1090613"/>
            <a:ext cx="85915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Model: Hurricanes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150" y="917300"/>
            <a:ext cx="9051201" cy="38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Model: Floods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3150"/>
            <a:ext cx="9144000" cy="3999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